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3.xml" ContentType="application/vnd.ms-office.inkAction+xml"/>
  <Override PartName="/ppt/tags/tag5.xml" ContentType="application/vnd.openxmlformats-officedocument.presentationml.tags+xml"/>
  <Override PartName="/ppt/ink/inkAction4.xml" ContentType="application/vnd.ms-office.inkAction+xml"/>
  <Override PartName="/ppt/tags/tag6.xml" ContentType="application/vnd.openxmlformats-officedocument.presentationml.tags+xml"/>
  <Override PartName="/ppt/ink/inkAction5.xml" ContentType="application/vnd.ms-office.inkAction+xml"/>
  <Override PartName="/ppt/tags/tag7.xml" ContentType="application/vnd.openxmlformats-officedocument.presentationml.tags+xml"/>
  <Override PartName="/ppt/ink/inkAction6.xml" ContentType="application/vnd.ms-office.inkAction+xml"/>
  <Override PartName="/ppt/tags/tag8.xml" ContentType="application/vnd.openxmlformats-officedocument.presentationml.tags+xml"/>
  <Override PartName="/ppt/ink/inkAction7.xml" ContentType="application/vnd.ms-office.inkAction+xml"/>
  <Override PartName="/ppt/tags/tag9.xml" ContentType="application/vnd.openxmlformats-officedocument.presentationml.tags+xml"/>
  <Override PartName="/ppt/ink/inkAction8.xml" ContentType="application/vnd.ms-office.inkAction+xml"/>
  <Override PartName="/ppt/tags/tag10.xml" ContentType="application/vnd.openxmlformats-officedocument.presentationml.tags+xml"/>
  <Override PartName="/ppt/ink/inkAction9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10.xml" ContentType="application/vnd.ms-office.inkAction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Action11.xml" ContentType="application/vnd.ms-office.inkAction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Action12.xml" ContentType="application/vnd.ms-office.inkAction+xml"/>
  <Override PartName="/ppt/tags/tag21.xml" ContentType="application/vnd.openxmlformats-officedocument.presentationml.tags+xml"/>
  <Override PartName="/ppt/ink/inkAction13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Action14.xml" ContentType="application/vnd.ms-office.inkAction+xml"/>
  <Override PartName="/ppt/tags/tag24.xml" ContentType="application/vnd.openxmlformats-officedocument.presentationml.tags+xml"/>
  <Override PartName="/ppt/ink/inkAction15.xml" ContentType="application/vnd.ms-office.inkAction+xml"/>
  <Override PartName="/ppt/ink/inkAction16.xml" ContentType="application/vnd.ms-office.inkAction+xml"/>
  <Override PartName="/ppt/tags/tag25.xml" ContentType="application/vnd.openxmlformats-officedocument.presentationml.tags+xml"/>
  <Override PartName="/ppt/ink/inkAction17.xml" ContentType="application/vnd.ms-office.inkAction+xml"/>
  <Override PartName="/ppt/tags/tag26.xml" ContentType="application/vnd.openxmlformats-officedocument.presentationml.tags+xml"/>
  <Override PartName="/ppt/ink/inkAction18.xml" ContentType="application/vnd.ms-office.inkAction+xml"/>
  <Override PartName="/ppt/tags/tag27.xml" ContentType="application/vnd.openxmlformats-officedocument.presentationml.tags+xml"/>
  <Override PartName="/ppt/ink/inkAction19.xml" ContentType="application/vnd.ms-office.inkAction+xml"/>
  <Override PartName="/ppt/tags/tag28.xml" ContentType="application/vnd.openxmlformats-officedocument.presentationml.tags+xml"/>
  <Override PartName="/ppt/ink/inkAction20.xml" ContentType="application/vnd.ms-office.inkAction+xml"/>
  <Override PartName="/ppt/tags/tag29.xml" ContentType="application/vnd.openxmlformats-officedocument.presentationml.tags+xml"/>
  <Override PartName="/ppt/ink/inkAction21.xml" ContentType="application/vnd.ms-office.inkAction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ink/inkAction22.xml" ContentType="application/vnd.ms-office.inkAction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Action23.xml" ContentType="application/vnd.ms-office.inkAction+xml"/>
  <Override PartName="/ppt/tags/tag34.xml" ContentType="application/vnd.openxmlformats-officedocument.presentationml.tags+xml"/>
  <Override PartName="/ppt/ink/inkAction24.xml" ContentType="application/vnd.ms-office.inkAction+xml"/>
  <Override PartName="/ppt/tags/tag35.xml" ContentType="application/vnd.openxmlformats-officedocument.presentationml.tags+xml"/>
  <Override PartName="/ppt/ink/inkAction25.xml" ContentType="application/vnd.ms-office.inkAction+xml"/>
  <Override PartName="/ppt/tags/tag36.xml" ContentType="application/vnd.openxmlformats-officedocument.presentationml.tags+xml"/>
  <Override PartName="/ppt/ink/inkAction26.xml" ContentType="application/vnd.ms-office.inkAction+xml"/>
  <Override PartName="/ppt/tags/tag37.xml" ContentType="application/vnd.openxmlformats-officedocument.presentationml.tags+xml"/>
  <Override PartName="/ppt/ink/inkAction27.xml" ContentType="application/vnd.ms-office.inkAction+xml"/>
  <Override PartName="/ppt/tags/tag38.xml" ContentType="application/vnd.openxmlformats-officedocument.presentationml.tags+xml"/>
  <Override PartName="/ppt/ink/inkAction28.xml" ContentType="application/vnd.ms-office.inkAction+xml"/>
  <Override PartName="/ppt/tags/tag39.xml" ContentType="application/vnd.openxmlformats-officedocument.presentationml.tags+xml"/>
  <Override PartName="/ppt/ink/inkAction29.xml" ContentType="application/vnd.ms-office.inkAction+xml"/>
  <Override PartName="/ppt/tags/tag40.xml" ContentType="application/vnd.openxmlformats-officedocument.presentationml.tags+xml"/>
  <Override PartName="/ppt/ink/inkAction30.xml" ContentType="application/vnd.ms-office.inkAction+xml"/>
  <Override PartName="/ppt/tags/tag41.xml" ContentType="application/vnd.openxmlformats-officedocument.presentationml.tags+xml"/>
  <Override PartName="/ppt/ink/inkAction31.xml" ContentType="application/vnd.ms-office.inkAction+xml"/>
  <Override PartName="/ppt/tags/tag42.xml" ContentType="application/vnd.openxmlformats-officedocument.presentationml.tags+xml"/>
  <Override PartName="/ppt/ink/inkAction32.xml" ContentType="application/vnd.ms-office.inkAction+xml"/>
  <Override PartName="/ppt/tags/tag43.xml" ContentType="application/vnd.openxmlformats-officedocument.presentationml.tags+xml"/>
  <Override PartName="/ppt/ink/inkAction33.xml" ContentType="application/vnd.ms-office.inkAction+xml"/>
  <Override PartName="/ppt/tags/tag44.xml" ContentType="application/vnd.openxmlformats-officedocument.presentationml.tags+xml"/>
  <Override PartName="/ppt/ink/inkAction34.xml" ContentType="application/vnd.ms-office.inkAction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Action35.xml" ContentType="application/vnd.ms-office.inkAction+xml"/>
  <Override PartName="/ppt/tags/tag47.xml" ContentType="application/vnd.openxmlformats-officedocument.presentationml.tags+xml"/>
  <Override PartName="/ppt/ink/inkAction36.xml" ContentType="application/vnd.ms-office.inkAction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Action37.xml" ContentType="application/vnd.ms-office.inkAction+xml"/>
  <Override PartName="/ppt/tags/tag50.xml" ContentType="application/vnd.openxmlformats-officedocument.presentationml.tags+xml"/>
  <Override PartName="/ppt/ink/inkAction38.xml" ContentType="application/vnd.ms-office.inkAction+xml"/>
  <Override PartName="/ppt/tags/tag51.xml" ContentType="application/vnd.openxmlformats-officedocument.presentationml.tags+xml"/>
  <Override PartName="/ppt/ink/inkAction39.xml" ContentType="application/vnd.ms-office.inkAction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ink/inkAction40.xml" ContentType="application/vnd.ms-office.inkAction+xml"/>
  <Override PartName="/ppt/tags/tag56.xml" ContentType="application/vnd.openxmlformats-officedocument.presentationml.tags+xml"/>
  <Override PartName="/ppt/ink/inkAction41.xml" ContentType="application/vnd.ms-office.inkAction+xml"/>
  <Override PartName="/ppt/tags/tag57.xml" ContentType="application/vnd.openxmlformats-officedocument.presentationml.tags+xml"/>
  <Override PartName="/ppt/ink/inkAction42.xml" ContentType="application/vnd.ms-office.inkAction+xml"/>
  <Override PartName="/ppt/tags/tag58.xml" ContentType="application/vnd.openxmlformats-officedocument.presentationml.tags+xml"/>
  <Override PartName="/ppt/ink/inkAction43.xml" ContentType="application/vnd.ms-office.inkAction+xml"/>
  <Override PartName="/ppt/tags/tag59.xml" ContentType="application/vnd.openxmlformats-officedocument.presentationml.tags+xml"/>
  <Override PartName="/ppt/ink/inkAction44.xml" ContentType="application/vnd.ms-office.inkAction+xml"/>
  <Override PartName="/ppt/tags/tag60.xml" ContentType="application/vnd.openxmlformats-officedocument.presentationml.tags+xml"/>
  <Override PartName="/ppt/ink/inkAction45.xml" ContentType="application/vnd.ms-office.inkAction+xml"/>
  <Override PartName="/ppt/tags/tag61.xml" ContentType="application/vnd.openxmlformats-officedocument.presentationml.tags+xml"/>
  <Override PartName="/ppt/ink/ink1.xml" ContentType="application/inkml+xml"/>
  <Override PartName="/ppt/ink/inkAction46.xml" ContentType="application/vnd.ms-office.inkAction+xml"/>
  <Override PartName="/ppt/tags/tag62.xml" ContentType="application/vnd.openxmlformats-officedocument.presentationml.tags+xml"/>
  <Override PartName="/ppt/ink/inkAction47.xml" ContentType="application/vnd.ms-office.inkAction+xml"/>
  <Override PartName="/ppt/tags/tag63.xml" ContentType="application/vnd.openxmlformats-officedocument.presentationml.tags+xml"/>
  <Override PartName="/ppt/ink/inkAction48.xml" ContentType="application/vnd.ms-office.inkAction+xml"/>
  <Override PartName="/ppt/tags/tag64.xml" ContentType="application/vnd.openxmlformats-officedocument.presentationml.tags+xml"/>
  <Override PartName="/ppt/ink/inkAction49.xml" ContentType="application/vnd.ms-office.inkAction+xml"/>
  <Override PartName="/ppt/tags/tag65.xml" ContentType="application/vnd.openxmlformats-officedocument.presentationml.tags+xml"/>
  <Override PartName="/ppt/ink/inkAction50.xml" ContentType="application/vnd.ms-office.inkAction+xml"/>
  <Override PartName="/ppt/tags/tag66.xml" ContentType="application/vnd.openxmlformats-officedocument.presentationml.tags+xml"/>
  <Override PartName="/ppt/ink/inkAction51.xml" ContentType="application/vnd.ms-office.inkAction+xml"/>
  <Override PartName="/ppt/tags/tag67.xml" ContentType="application/vnd.openxmlformats-officedocument.presentationml.tags+xml"/>
  <Override PartName="/ppt/ink/inkAction52.xml" ContentType="application/vnd.ms-office.inkAction+xml"/>
  <Override PartName="/ppt/tags/tag68.xml" ContentType="application/vnd.openxmlformats-officedocument.presentationml.tags+xml"/>
  <Override PartName="/ppt/ink/inkAction53.xml" ContentType="application/vnd.ms-office.inkAction+xml"/>
  <Override PartName="/ppt/tags/tag69.xml" ContentType="application/vnd.openxmlformats-officedocument.presentationml.tags+xml"/>
  <Override PartName="/ppt/ink/inkAction54.xml" ContentType="application/vnd.ms-office.inkAction+xml"/>
  <Override PartName="/ppt/tags/tag70.xml" ContentType="application/vnd.openxmlformats-officedocument.presentationml.tags+xml"/>
  <Override PartName="/ppt/ink/inkAction55.xml" ContentType="application/vnd.ms-office.inkAction+xml"/>
  <Override PartName="/ppt/tags/tag71.xml" ContentType="application/vnd.openxmlformats-officedocument.presentationml.tags+xml"/>
  <Override PartName="/ppt/ink/inkAction56.xml" ContentType="application/vnd.ms-office.inkAction+xml"/>
  <Override PartName="/ppt/tags/tag72.xml" ContentType="application/vnd.openxmlformats-officedocument.presentationml.tags+xml"/>
  <Override PartName="/ppt/ink/inkAction57.xml" ContentType="application/vnd.ms-office.inkAction+xml"/>
  <Override PartName="/ppt/tags/tag73.xml" ContentType="application/vnd.openxmlformats-officedocument.presentationml.tags+xml"/>
  <Override PartName="/ppt/ink/inkAction58.xml" ContentType="application/vnd.ms-office.inkAction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ink/inkAction59.xml" ContentType="application/vnd.ms-office.inkAction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ink/inkAction60.xml" ContentType="application/vnd.ms-office.inkAction+xml"/>
  <Override PartName="/ppt/tags/tag78.xml" ContentType="application/vnd.openxmlformats-officedocument.presentationml.tags+xml"/>
  <Override PartName="/ppt/ink/inkAction61.xml" ContentType="application/vnd.ms-office.inkAction+xml"/>
  <Override PartName="/ppt/tags/tag79.xml" ContentType="application/vnd.openxmlformats-officedocument.presentationml.tags+xml"/>
  <Override PartName="/ppt/ink/inkAction62.xml" ContentType="application/vnd.ms-office.inkAction+xml"/>
  <Override PartName="/ppt/tags/tag80.xml" ContentType="application/vnd.openxmlformats-officedocument.presentationml.tags+xml"/>
  <Override PartName="/ppt/ink/inkAction63.xml" ContentType="application/vnd.ms-office.inkAction+xml"/>
  <Override PartName="/ppt/tags/tag81.xml" ContentType="application/vnd.openxmlformats-officedocument.presentationml.tags+xml"/>
  <Override PartName="/ppt/ink/inkAction64.xml" ContentType="application/vnd.ms-office.inkAction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ink/inkAction65.xml" ContentType="application/vnd.ms-office.inkAction+xml"/>
  <Override PartName="/ppt/tags/tag84.xml" ContentType="application/vnd.openxmlformats-officedocument.presentationml.tags+xml"/>
  <Override PartName="/ppt/ink/inkAction66.xml" ContentType="application/vnd.ms-office.inkAction+xml"/>
  <Override PartName="/ppt/tags/tag85.xml" ContentType="application/vnd.openxmlformats-officedocument.presentationml.tags+xml"/>
  <Override PartName="/ppt/ink/inkAction67.xml" ContentType="application/vnd.ms-office.inkAction+xml"/>
  <Override PartName="/ppt/tags/tag86.xml" ContentType="application/vnd.openxmlformats-officedocument.presentationml.tags+xml"/>
  <Override PartName="/ppt/ink/inkAction68.xml" ContentType="application/vnd.ms-office.inkAction+xml"/>
  <Override PartName="/ppt/tags/tag87.xml" ContentType="application/vnd.openxmlformats-officedocument.presentationml.tags+xml"/>
  <Override PartName="/ppt/ink/inkAction69.xml" ContentType="application/vnd.ms-office.inkAction+xml"/>
  <Override PartName="/ppt/tags/tag88.xml" ContentType="application/vnd.openxmlformats-officedocument.presentationml.tags+xml"/>
  <Override PartName="/ppt/ink/inkAction70.xml" ContentType="application/vnd.ms-office.inkAction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446" r:id="rId2"/>
    <p:sldId id="1578" r:id="rId3"/>
    <p:sldId id="1579" r:id="rId4"/>
    <p:sldId id="2439" r:id="rId5"/>
    <p:sldId id="256" r:id="rId6"/>
    <p:sldId id="1581" r:id="rId7"/>
    <p:sldId id="1580" r:id="rId8"/>
    <p:sldId id="1582" r:id="rId9"/>
    <p:sldId id="2421" r:id="rId10"/>
    <p:sldId id="2422" r:id="rId11"/>
    <p:sldId id="1583" r:id="rId12"/>
    <p:sldId id="2423" r:id="rId13"/>
    <p:sldId id="1585" r:id="rId14"/>
    <p:sldId id="1600" r:id="rId15"/>
    <p:sldId id="1601" r:id="rId16"/>
    <p:sldId id="2184" r:id="rId17"/>
    <p:sldId id="2188" r:id="rId18"/>
    <p:sldId id="2190" r:id="rId19"/>
    <p:sldId id="2191" r:id="rId20"/>
    <p:sldId id="2429" r:id="rId21"/>
    <p:sldId id="2192" r:id="rId22"/>
    <p:sldId id="1584" r:id="rId23"/>
    <p:sldId id="2430" r:id="rId24"/>
    <p:sldId id="1586" r:id="rId25"/>
    <p:sldId id="1560" r:id="rId26"/>
    <p:sldId id="2431" r:id="rId27"/>
    <p:sldId id="1595" r:id="rId28"/>
    <p:sldId id="1597" r:id="rId29"/>
    <p:sldId id="1596" r:id="rId30"/>
    <p:sldId id="1599" r:id="rId31"/>
    <p:sldId id="1590" r:id="rId32"/>
    <p:sldId id="1591" r:id="rId33"/>
    <p:sldId id="1592" r:id="rId34"/>
    <p:sldId id="1203" r:id="rId35"/>
    <p:sldId id="1589" r:id="rId36"/>
    <p:sldId id="2193" r:id="rId37"/>
    <p:sldId id="1194" r:id="rId38"/>
    <p:sldId id="1195" r:id="rId39"/>
    <p:sldId id="2194" r:id="rId40"/>
    <p:sldId id="2195" r:id="rId41"/>
    <p:sldId id="1193" r:id="rId42"/>
    <p:sldId id="1170" r:id="rId43"/>
    <p:sldId id="1173" r:id="rId44"/>
    <p:sldId id="1172" r:id="rId45"/>
    <p:sldId id="2425" r:id="rId46"/>
    <p:sldId id="1176" r:id="rId47"/>
    <p:sldId id="1175" r:id="rId48"/>
    <p:sldId id="1178" r:id="rId49"/>
    <p:sldId id="1177" r:id="rId50"/>
    <p:sldId id="1179" r:id="rId51"/>
    <p:sldId id="2196" r:id="rId52"/>
    <p:sldId id="1180" r:id="rId53"/>
    <p:sldId id="1181" r:id="rId54"/>
    <p:sldId id="1183" r:id="rId55"/>
    <p:sldId id="1184" r:id="rId56"/>
    <p:sldId id="1185" r:id="rId57"/>
    <p:sldId id="1186" r:id="rId58"/>
    <p:sldId id="2424" r:id="rId59"/>
    <p:sldId id="1188" r:id="rId60"/>
    <p:sldId id="1189" r:id="rId61"/>
    <p:sldId id="1192" r:id="rId62"/>
    <p:sldId id="2197" r:id="rId63"/>
    <p:sldId id="1190" r:id="rId64"/>
    <p:sldId id="1547" r:id="rId65"/>
    <p:sldId id="2426" r:id="rId66"/>
    <p:sldId id="2427" r:id="rId67"/>
    <p:sldId id="1191" r:id="rId68"/>
    <p:sldId id="1198" r:id="rId69"/>
    <p:sldId id="1199" r:id="rId70"/>
    <p:sldId id="1200" r:id="rId71"/>
    <p:sldId id="2428" r:id="rId72"/>
    <p:sldId id="1201" r:id="rId73"/>
    <p:sldId id="1207" r:id="rId74"/>
    <p:sldId id="1208" r:id="rId75"/>
    <p:sldId id="1210" r:id="rId76"/>
    <p:sldId id="1211" r:id="rId77"/>
    <p:sldId id="2198" r:id="rId78"/>
    <p:sldId id="1206" r:id="rId79"/>
    <p:sldId id="1202" r:id="rId80"/>
    <p:sldId id="1209" r:id="rId81"/>
    <p:sldId id="1205" r:id="rId82"/>
    <p:sldId id="2415" r:id="rId83"/>
    <p:sldId id="2420" r:id="rId84"/>
    <p:sldId id="2413" r:id="rId85"/>
    <p:sldId id="2414" r:id="rId86"/>
    <p:sldId id="2407" r:id="rId87"/>
    <p:sldId id="2416" r:id="rId88"/>
    <p:sldId id="2417" r:id="rId89"/>
    <p:sldId id="2418" r:id="rId90"/>
    <p:sldId id="2438" r:id="rId91"/>
    <p:sldId id="2419" r:id="rId92"/>
    <p:sldId id="1213" r:id="rId93"/>
    <p:sldId id="2432" r:id="rId94"/>
    <p:sldId id="2433" r:id="rId95"/>
    <p:sldId id="2434" r:id="rId96"/>
    <p:sldId id="2435" r:id="rId97"/>
    <p:sldId id="2437" r:id="rId98"/>
    <p:sldId id="2436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71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836" y="78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5:07:46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12232 7847 577 0,'0'0'0'1,"0"0"-113"-1,0 0-76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2T23:02:02.8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962">
    <iact:property name="dataType"/>
    <iact:actionData xml:id="d0">
      <inkml:trace xmlns:inkml="http://www.w3.org/2003/InkML" xml:id="stk0" contextRef="#ctx0" brushRef="#br0">844 11941 443 0,'0'0'374'76,"0"0"-235"-76,0 0-36 0,0 0-2 0,0 0-18 0,0 0 10 0,0 0-10 0,0 0-16 0,0 0 0 0,0 0 6 0,0 0-2 0,0-8-3 0,0 8-12 0,0-7-2 0,32-6-14 1,29-11-10-1,30-6-11 0,22-10-1 0,21-4 0 0,21-8-3 7,8 0-2 0,4-2 2 1,-9 7-11-1,-10 10-4 0,-4 6 0 2,-20 9 0-2,-8 11 0-1,-19 3 0 2,-24 4 0 0,-25 1 0 0,-18 1 0-2,-20-1 0 1,-6 3 0 2,-4 0 0-1,0 0 0-3,0 0 0 4,0 0 0-2,0 0 0 1,-34 0 0-1,-53 0 0 1,-52-9 0 0,-31-7 0 0,-14-7 0-1,-9-5 0 0,16-1 0 3,13 4 0-4,24 2 0 0,22 4 0 3,27 4 0-2,22 10 0 1,25 0 0-2,19 5 0 2,17 0 0-1,5 0 0 2,3 0 0-3,0 0 0 1,0 0 0 1,0 0 0 0,0 0 0-1,0 0 0 0,0 0 0 1,0 0 0 0,0 0 0 0,3 25 0-1,43 32 0 1,24 16 0 0,17 6 0-2,8 3 0 2,17 6 0 0,-3 6 0-1,-9-5 0-1,-16-10 0 3,-19-17 0-1,-20-15 0 0,-15-18 0-2,-11-13 0 4,-12-5 0-4,-7-11 0 1,0 0 0 0,0 0 0 0,0 0 0 1,0 0 0 0,0 0 0-1,0 0 0 0,0-36 0 3,0-31 0-3,3-34 0-1,-3-21 0 1,0-20 0 2,0-12 0-1,0-1 0-2,-7 9 0 2,-2 16 0 0,5 23 0 0,4 22 0-2,0 21 0 2,0 22 0 0,0 14 0-1,0 13 0 0,0 13 0 0,0 2 0 1,0 0 0 0,0 0 0-1,0 0 0 0,-9 0 0 2,-18 12 0-1,-21 33 0-3,-25 22 0 3,-13 22 0 1,-12 21 0-1,-6 11 0-2,-6 0 0 2,7-9 0 0,6-13 0 2,13-18 0-6,19-17 0 4,8-13 0 0,18-11 0 0,19-18 0-2,9-10 0 1,11-10 0 2,0-2 0-2,0 9 0 0,0 14 0 0,38 12-103 3,19 16-63-3,4-6-83-2,-32-30-133 4,-9-12-677-2</inkml:trace>
    </iact:actionData>
  </iact:action>
  <iact:action type="add" startTime="17358">
    <iact:property name="dataType"/>
    <iact:actionData xml:id="d1">
      <inkml:trace xmlns:inkml="http://www.w3.org/2003/InkML" xml:id="stk1" contextRef="#ctx0" brushRef="#br0">3440 11950 674 0,'0'0'263'10,"0"0"-125"-6,0 0 7 4,0 0-34-2,0 0-12 2,-181-26-36 0,116 26 0 0,-6 0 0-1,-15 0 6 0,-5 0-11 3,-6 0-6-4,-19 0 1 1,-10 9-6 0,-34 8-11 1,-18 1 0 0,-6-4-3 1,4 1-10-3,16 0-8 3,14-8-9-1,9 5-6-2,16-4 0 3,14 0 0-2,11-3 0 1,7 4 0-3,9 0 0 3,8 0 0 1,3-1 0-1,9-2 0-1,7-1 0-1,9 1 0 4,8-6 0-3,4 2 0-2,12-2 0 4,1 0 0-1,10 0 0 0,-3 0 0-3,2 0 0 3,-4 3 0-1,-5-3 0 2,3 4 0-4,-3-4 0 3,-1 0 0 1,4 1 0-2,6 3 0-1,-2-2 0 3,0 1 0-1,3 0 0-1,-8-1 0 0,7 4 0 0,-2 0 0 3,1-1 0-4,5 1 0 1,5-3 0 1,2 1 0-1,0-4 0 2,3 0 0-3,0 0 0 2,-5 0 0-1,5 0 0 2,0 2 0-4,-3 9 0 3,2 2 0 0,-8 13 0 1,5 5 0-2,-2 4 0 0,-1 3 0 1,1 5 0 0,-1 7 0-1,1 6 0 0,6 12 0 3,0 10 0-4,0 7 0-1,0-4 0 4,0-3 0-1,0 1 0 0,0 0 0-2,0 5 0 2,0 3 0 0,0-3 0 2,0-2 0-6,0-1 0 4,0 4 0 0,9 2 0-1,2 6 0 0,2 2 0 0,0 5 0 2,1-3 0-1,-1 4 0-2,-6-5 0 2,-1-2 0 2,-4-2 0-4,0-1 0 0,-2 17 0 2,3 4 0 0,4 4 0 1,-1 4 0-4,1-4 0 3,-3 5 0 0,11-3 0 0,-6-7 0-2,4-2 0 2,-6-12 0 0,2-11 0 0,-2-4 0-2,2-2 0 2,-5-2 0 0,6 7 0-1,-4-1 0 1,1 0 0-1,6 3 0 3,-1-3 0-4,1-5 0 0,-3-3 0 2,3-7 0 0,-1-5 0 0,-1-2 0-2,2-4 0 2,-8 3 0 0,2 7 0 1,-1 2 0-5,-6-1 0 5,3-13 0-1,-3-6 0 0,0-14 0-2,0-6 0 1,0-3 0 2,0-2 0-1,0-13 0-2,0-4 0 1,0 2 0 4,0 10 0-6,2 6 0 1,3 9 0 3,-2 5 0-1,-3 2 0 0,0-2 0-2,0-4 0 2,0-10 0-1,0-9 0 3,0-8 0-6,0 1 0 4,10-7 0 1,20 2 0-1,27 7 0-2,20-6 0 2,15 3 0 0,10-5 0 0,8 9 0-1,3-8 0 0,12-5 0 3,8 2 0-4,18 4 0 0,11 0 0 2,3 5 0 0,4 3 0 0,10 3 0-2,3 3 0 2,3-3 0 0,8-4 0 0,-6-4 0-2,-2 2 0 1,1-5 0 2,-8-6 0-1,-10 5 0-2,-8-5 0 2,-2 3 0 0,-12-3 0 0,-8 0 0-1,5 0 0 0,0 0 0 3,-3 0 0-4,-7 3 0 0,-9 3 0 2,-13-5 0 0,7 7 0-1,1-8 0 0,5 0 0 1,7 0 0 0,8 0 0 1,1 0 0-4,5 0 0 3,0 0 0 0,-1 0 0 0,-14 0 0-2,-4 0 0 3,-11 0 0-2,-2 0 0-1,-3 0 0 4,-4 0 0-4,0 0 0 4,4 0 0-4,-9 0 0 0,-3-8 0 2,-6-5 0 0,-5 2 0 0,6-2 0-3,3-7 0 4,12 3 0-1,1 2 0 1,4 5 0-4,-6 3 0 2,7-1 0 2,-3 6 0-1,9-1 0-2,-2 3 0 2,-2 0 0 0,-7 0 0 0,-1 0 0 0,-8 0 0-2,0-6 0 5,2 0 0-6,-5 1 0 1,0-1 0 2,-6 0 0 0,1 4 0 0,-7 2 0-2,-1 0 0 3,-1 0 0-2,-9 0 0 0,-8 0 0-1,-5 0 0 2,3 0 0 1,-4 0 0-1,-4 0 0-2,2 0 0 1,-3 0 0 2,-6 0 0-1,-1 0 0-1,-3 0 0 0,3 0 0 3,-9-5 0-4,2-2 0 0,-2 1 0 2,-6 2 0 0,-5 0 0-2,1-7 0 2,-5-9 0-1,3-5 0 1,2-17-9 2,-2 3-4-5,1-10 6 2,-2 11 2 1,-6 2 1 1,5 1 4-4,-7-2-2 4,6 2-4-1,-7-8-2 0,6-8 1-1,-5-13 1 0,-2-29 3 3,-6-21-5-6,-9-39 3 4,-1-18 5 0,0-15-1 0,0 7 1 0,0 10 0-2,0 20 2 2,0 11-2 0,3 7 0 2,7-2 1-6,0-2-1 4,-4-11 0 0,-3-19 0-2,-3-33 0 2,0-7 0 0,0-6-1 0,4 15 2 0,12 25 0-1,0 12 0 0,-1 20-2 3,-1 6 1-5,1 9 0 2,-11-2-1 0,-4-3 2 1,0-6-2 1,0 2 2-4,0 13-2 4,-3 11 1-2,-7 18 0 3,3 15-1-5,0 14 1 3,4 22 0 0,0 6 2 0,3 2-3-3,-3 4 1 3,-4-4 0 1,2-5 1-3,-6-4-1 3,-1-1 0-2,-1 3-1 2,1 5 0-5,1 6 1 4,-5 2 1 1,-1 4-1-1,-4 0 0 0,-5-5 0-2,-12-11 1 2,-5-3-1 0,-6-11 1 0,-3-1-1-3,-8 3 0 3,1-1 1 1,-5 8-1-1,2 8 1-3,-9 3 1 4,-6 7 0-1,-9-3-1 0,-23 0 2-1,-14-1-2-1,-22 2 1 5,-8 8-2-5,-11-2-2 0,-14 5 2 2,-9 0 0 0,-11 0 0 0,1 2 1-2,9 3 3 2,11 0-2 0,0 8 0 1,9 1 0-4,-4 2 0 2,-11 0 5 2,-14 0-5-1,-15 0 3-2,-1 5-5 2,4 3 0 0,14 6-1 0,18-2-1-1,9-1 3 0,14 0-1 3,19-3 1-4,12 1-1-1,13-6 2 4,8 0-1-1,10-3 2 0,5 2-3-2,3 3 4 3,2-5 1-2,1 3-3 2,-3 1-1-5,9-1 0 4,-2 8 1 1,4 0-2-1,1 1 2-3,-3 1-1 3,-7 4 1 1,6 0-1-3,-1 3-1 3,6 0-4-2,-2-1 4 2,1 1-1-2,-4 0 0-1,0-3 1 2,-6-4 0 0,-3-1 0-2,-2 2 1 2,-4 3 1 0,-2 5 3 0,0 1 0 2,5 2-1-6,1 5 0 3,0 2-4 2,4-5 0-3,2-2 0 2,10-1 0-1,4-4 0 2,8-7 0-1,2-1 0-1,5 1 0 0,0-2 0 2,5 2 0-2,10-3 0-1,3 0 0 2,7 0 0 0,1-8 0-1,5-2 0-1,6 4 0 4,-3-4 0-3,11 0 0 2,-5 0 0-5,8 0 0 4,-3 0 0 0,7 0 0-2,0 0 0 2,0 0 0 0,0 0 0 1,0 0-14-4,0 1-62 5,55 16-99-3,-19-7-254 1,10 1-338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6-21T03:47:33.7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1506">
    <iact:property name="dataType"/>
    <iact:actionData xml:id="d0">
      <inkml:trace xmlns:inkml="http://www.w3.org/2003/InkML" xml:id="stk0" contextRef="#ctx0" brushRef="#br0">9401 6545 683 0,'0'0'133'5,"0"0"-23"3,0 0-2 0,0 0-46-2,0 0 0 2,0 0 1 1,201-48-9-2,-147 42 3-1,4 2 2 2,10-3-7 0,3 1-11 0,10 2-7-2,3-5-3 2,5 3 0 0,3 3-11 0,4 3 6-1,5 0-2 3,5 0 1-4,-1 0-2 3,-2 0-4-4,-2 5 1 6,-1-1-6 1,0-2-3-11,-3-2-3 4,-10 0 1 6,2 0 2-1,-8 0-2-6,-9 0 2 4,-8 0-4-3,-5 0 3 5,-6 0-3-2,-6 0 5-4,7 3-4 9,0 5-2-3,-1-2 4-6,4-3-6 2,2 1 3 0,-4-4-5 1,2 1 3 5,-6 2-2-8,-5 1 3 3,-5-2 7 3,-5 1-4-2,0 2-4-2,-8 1-3 0,-2-3 1 5,-9 0-3-5,-7-1 0-1,-5-2 0 3,-1 0-9-1,-4 3-51 1,0-3-74-2,0 0-96 2,-4 0-148 0,-11 0-650 0</inkml:trace>
    </iact:actionData>
  </iact:action>
  <iact:action type="add" startTime="12841">
    <iact:property name="dataType"/>
    <iact:actionData xml:id="d1">
      <inkml:trace xmlns:inkml="http://www.w3.org/2003/InkML" xml:id="stk1" contextRef="#ctx0" brushRef="#br0">15828 6643 588 0,'0'0'241'5,"0"0"-115"2,0 0-14 1,0 0-38 0,0 0-16 0,184 0-8-2,-122 0 6 2,25 0 9 1,23 0-7-2,28-2-2-2,36-2-10 4,30 4-6-2,14 0-4 2,7 0-7-4,-8 0-9 4,-17 18 5 0,-14-2 2 0,-4 1-5-5,-8-6-3 7,-9 0-12-5,-5-7-2 4,-11-4-4-7,-20 0 0 6,-24-7-1-1,-29-12-5 0,-22-1-28-2,-21 2-47 1,-7 1-56 3,-26 10-79-3,-3 1-72-1</inkml:trace>
    </iact:actionData>
  </iact:action>
  <iact:action type="add" startTime="13664">
    <iact:property name="dataType"/>
    <iact:actionData xml:id="d2">
      <inkml:trace xmlns:inkml="http://www.w3.org/2003/InkML" xml:id="stk2" contextRef="#ctx0" brushRef="#br0">22042 6685 606 0,'0'0'251'7,"0"0"-113"1,0 0 1 1,175-30-49-5,-118 21-31 5,12-4 13-1,14 4-15 1,19-9-7-4,28-2-5 3,37-2 7 0,33 0-10 0,33-1-11-3,21 1-7 4,2-1-7 1,-11 4-9-4,-7 4 0 1,-26 10-6 1,-17 3 0 1,-24-1-2 3,-33-4-1-9,-25-3-13 5,-27-4-33 3,-14-1-59-7,-18 2-92 0,-54 11-64 4,0 2-378 0</inkml:trace>
    </iact:actionData>
  </iact:action>
  <iact:action type="add" startTime="14444">
    <iact:property name="dataType"/>
    <iact:actionData xml:id="d3">
      <inkml:trace xmlns:inkml="http://www.w3.org/2003/InkML" xml:id="stk3" contextRef="#ctx0" brushRef="#br0">28997 6564 636 0,'0'0'229'6,"0"0"-57"3,0 0-42-1,0 0-60-3,0 0-12 4,220 0 1-2,-139 0-11 2,22-2-6-3,23-8-7 2,19 0-1 0,21-7-5 0,16 3-2-2,10 0-10 2,12-3 0 0,13 0 0 0,1-2 3 0,1-4-7-2,-2 1 4 7,-11-4-4-7,-18 5-4-3,-15 6-4 6,-9 6-2-1,-9 9-3 0,-15 0-10-2,-16 0-18 3,-29 6-10-2,-22 9-32 2,-21-5-54-4,-14-5-34 7,-12-5-15 2,-26 0-110-12,0 0-310 0</inkml:trace>
    </iact:actionData>
  </iact:action>
  <iact:action type="add" startTime="22707">
    <iact:property name="dataType"/>
    <iact:actionData xml:id="d4">
      <inkml:trace xmlns:inkml="http://www.w3.org/2003/InkML" xml:id="stk4" contextRef="#ctx0" brushRef="#br1">12837 15844 400 0,'0'0'359'4,"0"0"-239"4,0 0 27 0,0 0-28 1,0 0-30-2,0 0-8-1,0 0 17 2,0 0-24 0,169 3-10-2,-111-3 14 1,30 0-30 1,24 0 6 1,28 0-18-2,39 0-1-1,28 0-8 3,19 0-4 1,19 0 0-6,3 0-6 5,-3 0 3-1,-5 0-19 0,-16 0 1-2,-26 0-1 2,-18 0 0 5,-29 0-1-7,-24 9 0 1,-11-1-3 0,-27-6-25-2,-20-2-39 2,-25 0-48 0,-24-9-69 1,-20-11-101-1,-20 0-82 2</inkml:trace>
    </iact:actionData>
  </iact:action>
  <iact:action type="add" startTime="23773">
    <iact:property name="dataType"/>
    <iact:actionData xml:id="d5">
      <inkml:trace xmlns:inkml="http://www.w3.org/2003/InkML" xml:id="stk5" contextRef="#ctx0" brushRef="#br1">19671 15906 138 0,'0'0'562'4,"0"0"-399"4,0 0 3 0,0 0-12 0,0 0-25-2,0 0-11 2,116 12-26 1,-44-16 4-1,16-7-15-1,33-4-15 0,35 2-5 2,41-1-12-4,48 2-12 2,41 4 2 1,14 8-14 2,-13 0 3-3,-28 0 3-1,-44 25-19 2,-35 3-12 0,-30 1 0 1,-39-4 0-4,-19-6 0 5,-31-10 0-4,-20-5-3 4,-15-4-85-7,-16 0-73 7,-10 0-95-4,0-10-57 3,-25 7-317-4</inkml:trace>
    </iact:actionData>
  </iact:action>
  <iact:action type="add" startTime="24637">
    <iact:property name="dataType"/>
    <iact:actionData xml:id="d6">
      <inkml:trace xmlns:inkml="http://www.w3.org/2003/InkML" xml:id="stk6" contextRef="#ctx0" brushRef="#br1">26033 15873 596 0,'0'0'306'5,"0"0"-100"0,0 0-41 3,0 0-21 0,192 13-42 0,-108 2 4-2,27-5-15 3,32-3-11-2,43-5-9 1,27-2-27-2,32 0-8 1,21 0-6 3,17-14-5-1,19-14-17-4,-2-3 6 3,-3 3-8 6,-32 9 11-10,-35 1-17 5,-25 10 0-6,-44 8 0 4,-34 0-32 1,-31 0-13-2,-51 0-42 2,-29 0-44 0,-16 5-80 0,-33 1-46-1,-25 9-141 3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2:35:54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2">
    <iact:property name="dataType"/>
    <iact:actionData xml:id="d0">
      <inkml:trace xmlns:inkml="http://www.w3.org/2003/InkML" xml:id="stk0" contextRef="#ctx0" brushRef="#br0">844 2172 848 0,'0'0'177'20,"0"0"-76"-20,0 0-7 12,0 0 13-11,0 0-15 17,0 0-16-17,0 0-9 9,20-39 1-10,30 16-4 19,18-4-11-18,23-7-1 18,22-3-18-19,28-3-10 1,12 3-2 11,-2 7-2-12,-6 4-3 19,-20 5-1-18,-17 1 10 10,-19 3-12-11,-17 0 3 12,-8 5-9-8,-19 1-1 16,-13 2-3-20,-4 4 5 0,-14 2-9 8,-7 3 0 14,-4 0 0-21,-3 0 1-1,0 0-1 10,3 0-3 7,-3 0 2-16,0 0-3-1,-41-11-2 13,-54-6-1 4,-33-11 6-17,-17-5-3 0,-8-1 3 14,2 0-1-13,4-6 2 13,4 7-1-14,18-5 2 15,21 8-1-14,18 6 0 15,27 3 0-16,16 7 0 20,14 4 0-19,13 1 0 9,8 3-2-9,8 6 1 16,0-2 1-16,0 2-2 17,0 0 4-18,0-3-1 0,0 3 0 8,0 0 0 14,0 0 0-22,0 0 1 0,8 11 6 8,32 33-3 10,17 15-2-17,6 10-3 16,17 2 3-17,4 14 0 0,6 10 0 10,-1 4-1 11,-2 0 0-21,-11-12 6 0,-12-11 1 11,-10-14-4 6,-18-11-5-16,-10-19 4-1,-13-12-4 18,-11-8 0-17,-2-12 0 8,0 0 0-7,0 0 0 16,0 0 0-18,0 0 0 16,0 0-3-15,0 0 0 17,0 0-3-18,0 0 4 0,0-14-6 17,0-34 1-17,0-25 6 6,0-22-1 13,-11-20 2-18,4-16-2 1,-3-9 1 17,0-3-3-19,3 4 4 9,-6 3-1-9,5 12 1 16,3 23-3-15,5 22 2 16,0 31 1-16,0 23-1 10,0 17 1-10,0 5 1 18,0 3 2-17,-3 0-2-2,-21 0 4 10,-16 44 1 9,-24 41 5-18,-17 29 1 0,-7 25-6 11,-1 11-6 0,12-15 0-11,6-13 0 20,6-17 0-21,14-23 0 1,11-21 0 11,11-19 0-11,17-22 0 17,9-15 0-17,3-5 0 8,0 0 0-6,31 0-42 15,38 0-69-17,27-5-98 0,-47-7-90 8,-2 7-253 14</inkml:trace>
    </iact:actionData>
  </iact:action>
  <iact:action type="add" startTime="3210">
    <iact:property name="dataType"/>
    <iact:actionData xml:id="d1">
      <inkml:trace xmlns:inkml="http://www.w3.org/2003/InkML" xml:id="stk1" contextRef="#ctx0" brushRef="#br0">18080 2441 720 0,'0'0'126'17,"0"0"12"-16,0 0-10 10,0 0-33-11,0 0-19 19,0 0 17-18,0 0 2 15,50-72-20-16,0 23 5 10,11-6-19-8,22-7-4 19,18-8-11-21,28-4-8 0,22 2-8 8,7 1 2 14,3 14 2-21,-12 13-11-1,-8 10 11 10,-9 15-9 1,-16 2 0-11,-16 8-9 18,-19 3-16-18,-27 1 0 18,-24 5 0-18,-17 0 0 1,-10 0 0 12,-3 0 0 9,0 0 0-22,0 0 0 0,0-2 0 13,-39-5 0-13,-45-6 0 13,-41-7 0-12,-21-11 0 10,-9 3 0-8,1-2 0 16,0 1 0-19,8 4 0 12,11 2 0-11,12 6 0 18,32 3 0-18,18 6 0-1,25 6 0 7,22 2 0 17,19 0 0-24,4 0 0 0,3 0 0 8,0-4 0 11,0 4 0-18,0 0 0 11,0 0 0-12,0 24 0 19,31 42 0-19,25 24 0 0,21 22 0 11,19 15 0 10,5 10 0-21,6 9 0 1,-7 3 0 9,-5-2 0-9,-16-13 0 19,-11-12 0-20,-15-33 0 12,-23-32 0-11,-13-27 0 19,-8-22 0-20,-7-8 0 1,-2 0 0 10,0 0 0 1,0 0 0-11,0-33 0 18,0-40 0-18,0-36 0-1,0-22 0 9,-14-17 0 15,-3-7 0-24,-6-10 0 1,6-4 0 8,-2-1 0-8,-2 0 0 10,4 14 0 11,-2 14 0-22,5 22 0 0,3 22 0 12,1 27 0-11,5 17 0 11,2 24 0-10,-2 13 0 15,5 7 0-16,-3 10 0 10,3 0 0-10,0 0 0 19,0 0 0-20,-4 0 0 12,-12 12 0-12,-22 45 0 20,-17 36 0-20,-13 34 0 2,-9 18 0 10,-4 1 0-10,-1 0 0 18,5-14 0-20,-2-13 0 2,13-15 0 9,6-16 0 2,15-22 0-12,9-18 0 17,16-19 0-17,8-16 0 6,11-6 0 17,1-7 0-23,0 0 0-1,0 0 0 0,17 0 0 14,31 0-50-11,9-13-70 6,-10 2-48 3,-10 5-55-11,-33 6-93 20,-4 0-392-20</inkml:trace>
    </iact:actionData>
  </iact:action>
  <iact:action type="add" startTime="4910">
    <iact:property name="dataType"/>
    <iact:actionData xml:id="d2">
      <inkml:trace xmlns:inkml="http://www.w3.org/2003/InkML" xml:id="stk2" contextRef="#ctx0" brushRef="#br0">6125 1512 596 0,'0'0'284'2,"0"0"-182"10,0 0 24-11,0 0-31 20,0 0-32-21,0 0-4 11,0 0 19-11,-3-60-12 21,-7 2-18-21,-3-13-4 0,-3-8-6 13,-2-2-12-3,-2-3-12-9,0 3-1 23,1 8-4-24,4 10-4 0,2 13-1 8,5 11 2 4,-4 4 0-12,9 10 1 20,2 8 7-19,1 6-1 0,0 3 6 10,0 3-2 9,0 1 14-19,0 1 1-1,0 0 6 13,0-2 1-13,1-8 4 14,38-4-3-14,8 0-6 14,13 4 0-11,10 4-30 19,11-6-4-22,6 5 0 0,-7 0 0 12,-6 0 0-10,-18 3 0 14,-12 2 0-16,-6 2 0 14,-12 3 0-12,-9 0 0 12,-4 0-71-14,-7 0-52 8,-6 17-86 14,0-6-85-22,0 6-33 0</inkml:trace>
    </iact:actionData>
  </iact:action>
  <iact:action type="add" startTime="5507">
    <iact:property name="dataType"/>
    <iact:actionData xml:id="d3">
      <inkml:trace xmlns:inkml="http://www.w3.org/2003/InkML" xml:id="stk3" contextRef="#ctx0" brushRef="#br0">6062 1017 696 0,'0'0'228'2,"0"0"-101"-2,0 0 12 9,0 0-30 14,0 0-6-23,176-17-19 0,-136 15-15 9,-2-2-8 11,-5 4-9-18,-2-3-9-2,-2 3-23 10,-2 0-17 4,1 0-3-14,-5 0-12 15,3 0-42-15,-7 0-60 21,3-2-90-21,-22-4-108 1</inkml:trace>
    </iact:actionData>
  </iact:action>
  <iact:action type="add" startTime="5867">
    <iact:property name="dataType"/>
    <iact:actionData xml:id="d4">
      <inkml:trace xmlns:inkml="http://www.w3.org/2003/InkML" xml:id="stk4" contextRef="#ctx0" brushRef="#br0">7138 401 765 0,'0'0'175'1,"0"0"-74"-1,0 0 16 12,0 0-15-11,0 0-8 12,0 0-16-13,17 202-18 20,-17-116-19-20,0 3-6 12,0 4 8-11,0-4-13 19,0-2-13-19,0-5-7-1,0-11-8 12,0-15-2-1,0-11-12-9,0-18-21 18,0-10-20-20,0-14-14 0,0-3-42 9,0 0-34 14,0 0-51-22,10-15-168-1</inkml:trace>
    </iact:actionData>
  </iact:action>
  <iact:action type="add" startTime="6217">
    <iact:property name="dataType"/>
    <iact:actionData xml:id="d5">
      <inkml:trace xmlns:inkml="http://www.w3.org/2003/InkML" xml:id="stk5" contextRef="#ctx0" brushRef="#br0">7906 1015 617 0,'0'0'118'12,"0"0"-30"-9,0 0-6 19,0 0 12-20,0 0-17-2,0 0-19 18,-100-13-17-17,55 33-14 0,2 3 5 11,6 0 3-10,10 8-3 8,4-1 5 10,13 4-7-17,5 0-2-3,5-6-13 8,0-2-5 4,0-13-8-11,22-5-2 18,14-8-3-19,5 0-4 13,5-16 1-13,2-26 3 21,1-12-8-20,-5 0-6-1,-8 10 6 13,-8 10 1-12,-12 14 5 13,-8 18 5-13,-5 2 4 11,-3 0 4-10,3 2 6 17,-3 29 2-19,0 2-16 9,0 4-5-4,0-3-9 16,0-3-22-21,0-8-25 0,0-6-13 12,0-14-51-12,0-3-93 18,0 0-139-18</inkml:trace>
    </iact:actionData>
  </iact:action>
  <iact:action type="add" startTime="6678">
    <iact:property name="dataType"/>
    <iact:actionData xml:id="d6">
      <inkml:trace xmlns:inkml="http://www.w3.org/2003/InkML" xml:id="stk6" contextRef="#ctx0" brushRef="#br0">8306 255 701 0,'0'0'226'0,"0"0"-83"13,0 0-44-13,13 146-7 21,-13-53 3-21,0 8-10 0,0 6-28 10,-3 3-8 5,-7-9-13-14,0-6-10 20,1-4-12-21,5-16-14 0,1-13-7 10,3-17-26 12,0-20-36-20,0-18-36-2,0-7-62 0,0-10-77 10,7-21-236 3</inkml:trace>
    </iact:actionData>
  </iact:action>
  <iact:action type="add" startTime="6925">
    <iact:property name="dataType"/>
    <iact:actionData xml:id="d7">
      <inkml:trace xmlns:inkml="http://www.w3.org/2003/InkML" xml:id="stk7" contextRef="#ctx0" brushRef="#br0">8508 770 742 0,'0'0'221'2,"0"0"-41"-2,-205-20-81 13,129 20-36 9,9 0-37-22,13 0-19 0,11 0-7 14,14 0-27-14,14 0-85 9,15 0-128 13,0 0-231-22</inkml:trace>
    </iact:actionData>
  </iact:action>
  <iact:action type="add" startTime="7209">
    <iact:property name="dataType"/>
    <iact:actionData xml:id="d8">
      <inkml:trace xmlns:inkml="http://www.w3.org/2003/InkML" xml:id="stk8" contextRef="#ctx0" brushRef="#br0">9988 440 642 0,'0'0'243'14,"0"0"-82"-13,0 0-55 19,0 0-58-20,0 0-14 0,0 0-11 8,-22-5 10 13,-58 2 2-20,-15 3 10-1,-14 0-6 9,0 0-17 13,8 15-5-21,5 10-4-1,24 5 3 8,12 1-9 12,17-2 13-20,16-3-5 0,16-11 2 10,11 2 0 6,0 7 10-16,20 4-10 18,45 6-6-18,22-2-11 0,22 3 0 19,0 0 1-19,0 5 0 13,-18 1 0-13,-17 6-1 19,-19 0 0-18,-23 2 5-1,-12-2-4 11,-17-3 9 10,-3 3-9-20,0-3-1-1,-28-6 1 10,-27-4 1-8,-8-5 2 8,-16-3-3 13,0-10-1-23,12-4-4 1,6-12-20 8,18 0-38-6,14-9-36 17,17-33-30-20,12-4 14 8,0 21-52-8,25 3-225 20</inkml:trace>
    </iact:actionData>
  </iact:action>
  <iact:action type="add" startTime="7754">
    <iact:property name="dataType"/>
    <iact:actionData xml:id="d9">
      <inkml:trace xmlns:inkml="http://www.w3.org/2003/InkML" xml:id="stk9" contextRef="#ctx0" brushRef="#br0">10369 1807 538 0,'0'0'172'21,"0"0"-52"-21,0 0-53 0,0 0-19 10,0 0 5 8,10-185-10-18,-10 100-10 11,0-14-15-11,9-7-3 18,-5-4-7-18,6 4-5 17,0 14-2-16,-2 26 1-1,3 21 0 10,2 16-1 7,-4 16 1-17,4 4-2 18,2 9 13-18,0 0 22 0,4 0 5 12,3 17-4 6,-3 20 11-17,-6 10-35-1,-9-2 5 19,-4 1-9-19,0-7-1 12,0-6-2-12,0 1-4 20,-17-9-1-19,-14-2-1-1,-2-4 0 10,1-4-2 11,3-6-13-21,10-4-51 0,3-5-64 10,16 0-92-5,0-4-169 4</inkml:trace>
    </iact:actionData>
  </iact:action>
  <iact:action type="add" startTime="8190">
    <iact:property name="dataType"/>
    <iact:actionData xml:id="d10">
      <inkml:trace xmlns:inkml="http://www.w3.org/2003/InkML" xml:id="stk10" contextRef="#ctx0" brushRef="#br0">11108 1017 381 0,'0'0'264'22,"0"0"-181"-20,0 0 40-2,0 0-36 12,0 0-17-12,0 0-23 11,-171 28-1 5,132-2-8-14,9 2 9 18,3 2-9-19,12 4-5-1,7 0 2 10,8-4-19-10,0-5-5 11,0-5-5 9,23-8 0-20,22-7-6 0,8-5-2 19,2 0-11-18,-2-17 4 1,-9-19-5 8,-7-3-3 3,-9-6 4-13,-9 9-11 19,-12 10 14-18,-1 12 0 1,-6 10 10 10,0 4 0-10,0 0 0 10,0 0 4 7,0 4 6-19,0 33 6 0,-13 10 12 11,3 10 8 11,4-5-13-22,3 5-14 1,-1-12-6 12,4-6-3-13,0-14-8 15,0-9-17-14,0-15-45 7,0-1-30 14,0 0-105-22,0-14-148 2</inkml:trace>
    </iact:actionData>
  </iact:action>
  <iact:action type="add" startTime="8685">
    <iact:property name="dataType"/>
    <iact:actionData xml:id="d11">
      <inkml:trace xmlns:inkml="http://www.w3.org/2003/InkML" xml:id="stk11" contextRef="#ctx0" brushRef="#br0">11730 916 399 0,'0'0'158'11,"0"0"-99"-10,0 0 44 11,0 0-66 8,0 0 49-20,0 0 2 0,-93 44-32 12,56-6 8 8,8-2-8-20,4 2 7 0,12 3-10 8,10-4 11 5,3-2-12-13,0 2 4 19,0-7-32-19,23 2-7 11,5-13-15-11,1-7-2 22,-2-9-34-22,5-3-41 0,-4 0-40 14,-4-26-47-14,-21 3-155 11,-3 5-380 10</inkml:trace>
    </iact:actionData>
  </iact:action>
  <iact:action type="add" startTime="8947">
    <iact:property name="dataType"/>
    <iact:actionData xml:id="d12">
      <inkml:trace xmlns:inkml="http://www.w3.org/2003/InkML" xml:id="stk12" contextRef="#ctx0" brushRef="#br0">11898 1084 579 0,'0'0'201'1,"0"0"-39"13,0 0-81-14,0 0-57 15,177-104 3-15,-157 77-5 14,-7-5-16-13,-5 7-6 10,-8 5 0-6,0 3-5 4,0 12-12-6,-13 5-9 10,-12 0 5 13,3 0 21-26,-2 0 12 0,0 25 15 1,8 6 0 9,3 5 8-5,9-2 5 5,4 3 3-7,0 0-2 8,0-12-17 2,0-1-7-13,0-6-10 23,16-6-5-23,1-7-2 0,14-5-29 11,5 0-41-10,7 0-25 10,-25-15-57 11,-2-2-184-22</inkml:trace>
    </iact:actionData>
  </iact:action>
  <iact:action type="add" startTime="9344">
    <iact:property name="dataType"/>
    <iact:actionData xml:id="d13">
      <inkml:trace xmlns:inkml="http://www.w3.org/2003/InkML" xml:id="stk13" contextRef="#ctx0" brushRef="#br0">12445 193 550 0,'0'0'118'2,"0"0"36"17,0 0-33-19,5 180-35 0,-5-89-8 11,0 8-14 8,0 10-10-19,0-3-6 0,0-2-11 18,0-3-15-18,0-5-9 11,0-6-10-10,0-20-3 19,0-20-20-20,0-19-38 11,-5-25-47-10,5-6-56 17,0-8-229-17,0-29-123 18</inkml:trace>
    </iact:actionData>
  </iact:action>
  <iact:action type="add" startTime="9585">
    <iact:property name="dataType"/>
    <iact:actionData xml:id="d14">
      <inkml:trace xmlns:inkml="http://www.w3.org/2003/InkML" xml:id="stk14" contextRef="#ctx0" brushRef="#br0">12655 734 660 0,'0'0'53'7,"0"0"108"2,0 0-102 0,0 0-45 11,-183 2-5-20,131 0-8 1,4 3-1 11,6-1-37-12,36-4-148 20,2 0-148-19</inkml:trace>
    </iact:actionData>
  </iact:action>
  <iact:action type="add" startTime="9775">
    <iact:property name="dataType"/>
    <iact:actionData xml:id="d15">
      <inkml:trace xmlns:inkml="http://www.w3.org/2003/InkML" xml:id="stk15" contextRef="#ctx0" brushRef="#br0">12739 946 17 0,'0'0'688'12,"0"0"-538"-10,93 147-28 9,-83-107-90-10,-3-10-14 11,-1-13-16 8,-6-10-2-19,0-7-29-1,0 0-126 11,0-5-146-9,0-20-216 16</inkml:trace>
    </iact:actionData>
  </iact:action>
  <iact:action type="add" startTime="9946">
    <iact:property name="dataType"/>
    <iact:actionData xml:id="d16">
      <inkml:trace xmlns:inkml="http://www.w3.org/2003/InkML" xml:id="stk16" contextRef="#ctx0" brushRef="#br0">12855 533 491 0,'0'0'96'14,"0"0"59"-14,0 0-56 14,0 0-56-14,0 0-29 23,0 0-14-22,4-50-15-1,-4 50-51 12,0 16-41-11,0-4-42 11,0 3-57-3</inkml:trace>
    </iact:actionData>
  </iact:action>
  <iact:action type="add" startTime="10163">
    <iact:property name="dataType"/>
    <iact:actionData xml:id="d17">
      <inkml:trace xmlns:inkml="http://www.w3.org/2003/InkML" xml:id="stk17" contextRef="#ctx0" brushRef="#br0">13056 1187 346 0,'0'0'90'1,"0"0"52"2,0 0-31 11,6 156-29-1,-6-149-7-13,0-7-47 12,0 0-11-12,2-17 4 24,6-30 12-24,0-12-20 0,2-5-6 14,0-6-2-13,3 9-3 11,-3 4 0-11,3 9-2 7,-3 10 0 18,0 11 1-26,-2 9-1 0,0 5 0 10,-3 7 1 1,2 6 3-10,-1 0 21 22,7 12 32-23,0 25-40 0,1 7-6 11,-1 8 5-10,0-14 1 11,-1-4-1 1,-3-12 2-12,1-10-3 18,-4-4-1-18,1-4-1-1,0-4-6 18,6 0-1-17,0-7-6 9,2-27-4-9,5-7 2 19,-7-5-7-19,3 4-5 0,-4 8 5 10,-4 15 4-10,2 11 5 12,1 8 4-9,-1 0 3 5,0 17 3 15,6 34-8-23,-6 7-1-1,0 6 1 11,-6 5-2-10,7-7 2 10,-6-9-1 3,-2-5 0-14,5-12-1 2,-8-14 0 14,2-9-13-16,-2-6-32 13,0-7-48 4,0 0-141-16,0-14-131-1</inkml:trace>
    </iact:actionData>
  </iact:action>
  <iact:action type="add" startTime="10679">
    <iact:property name="dataType"/>
    <iact:actionData xml:id="d18">
      <inkml:trace xmlns:inkml="http://www.w3.org/2003/InkML" xml:id="stk18" contextRef="#ctx0" brushRef="#br0">13669 1116 451 0,'0'0'114'13,"0"0"53"-12,0 0-31 19,190-44-48-19,-149 28-38 0,-5-8-11 9,-1-6-27 7,-15-1-9-16,-1-2-3 9,-9 3 0-10,-10 1-1 22,0 7-5-22,0 4-8 0,-1 10-6 9,-27 1 4 10,-1 7 16-19,-10 0 1 12,9 7 8-12,-1 27 14 18,8 11 9-17,14 3 7 14,9 5 14-15,0 4 2 0,6-2-3 13,36 0-21 7,3-8 4-20,12-8-24 0,4-11-8 13,-5-17-3-11,-5-11-21 10,-8-11-52-12,-4-45-65 18,-37 17-136-17,-2 2-448 19</inkml:trace>
    </iact:actionData>
  </iact:action>
  <iact:action type="add" startTime="11599">
    <iact:property name="dataType"/>
    <iact:actionData xml:id="d19">
      <inkml:trace xmlns:inkml="http://www.w3.org/2003/InkML" xml:id="stk19" contextRef="#ctx0" brushRef="#br0">5388 1135 593 0,'0'0'305'1,"0"0"-240"12,0 0 37 0,0 0-11-13,0 0-42 20,0 0-6-19,-20-34 30-1,-37 34-11 13,-3 0-35-12,-9 0-12 18,6 0-7-19,-1 20-5 13,3 11 1-13,0 4-3 11,9 9 4-10,9 6 4 22,5 12 6-23,7 5-2 0,11 6-5 10,7 4 10 12,9-2-1-21,4 3 1-1,0 7 2 13,0 3 13-13,0-2-17 9,4 0 5 6,13-9-4-15,-4-9-3 20,-5-10-7-20,3-16 2 0,-8-10 1 9,-1-13-5 11,-2-13 1-19,0-2-6-1,0-4 0 12,0 0-2 11,0 0-2-23,0 0 0 0,-16-34 2 12,-22-9 1-12,-5-6 2 13,-2 5-2-13,-3-3 0 21,0 2-7-20,12 5-7-1,5 9 1 11,10 12 6 11,7 8 3-22,9 5 3 0,5 3 0 14,0 3 2-14,0-3 1 12,0 3 4-11,0 0-4 17,0 0 20-18,0 0 16 9,23 12-14 13,17 15 16-22,8 11 6 0,0 3 0 8,-3 7-7-5,3 2-3 17,-9-4-13-19,-1-10 6 3,-11-6-11 6,-2-10 0-8,-11-5 4 9,-5-10-7 1,-2-2-10-11,-2-3-4 18,6 0 0-19,4-17 0 11,8-23 0-11,0-10 0 19,0-2 0-19,-1 3 0 21,-6 7 0-21,0 5-4 0,0 9-52 13,9-3-47-13,11 6-77 12,-16 20-64-10,11 2-111 17</inkml:trace>
    </iact:actionData>
  </iact:action>
  <iact:action type="add" startTime="12881">
    <iact:property name="dataType"/>
    <iact:actionData xml:id="d20">
      <inkml:trace xmlns:inkml="http://www.w3.org/2003/InkML" xml:id="stk20" contextRef="#ctx0" brushRef="#br0">14461 1163 578 0,'0'0'65'1,"0"0"130"0,0 0-31 11,0 0-68 1,0 0-4-13,0 0-11 22,0 0 3-22,107-54-23 0,-56 54-13 12,8 0-5-11,5 7-8 18,13 10-6-19,-2-4-3 12,5 1-3-11,-6-5-9 17,6-4-1-18,-3-1 2 8,2-4-8-4,5 0-1 9,-2 0 2-13,2 0-2 14,0 0-1-12,-8 0 1 23,0 0-4-25,-2 0 1 1,-8 2 2 10,4 13 0-9,-11 7 0 10,1 5-3-12,-4 8 3 11,-6 4-3 2,2 6 1-12,0 6-3 20,-6 4 2-19,1 2-1-2,-4 4 0 12,-2 4 0-11,-2 3-1 10,-3 6 1 9,1 11-1-20,2 14 2 0,-2 6-1 10,-3 1-1 13,-4 3 1-23,-1 2-1 1,-4-3 1 1,1-4-1 11,-1-5 0-11,-4-9 0 7,-6-11 3 10,-2-12-2-18,-3-15 0-1,-4-14 0 9,1-7-2 10,-4-15 2-19,-2-4-1 3,-1-3 0 13,0-6 1-16,0-1-2 10,0-2 1 4,0 0-1-14,0 0 1 20,0 0-2-19,0-5-6-1,-34-29 6 11,-13-11 0-9,-4-8 1 16,-1-2 1-18,7 5 0 13,5 5-1-12,3 14 2 21,19 11-2-22,6 6 1 0,6 12 0 12,6-1 0-11,0 3 0 13,0 0 2-3,0 0-2-10,0 0 4 22,0 0-3-22,0 0 5-1,6 19-3 9,22 21 1 2,11 7-4-10,4 5 4 23,-1-5 1-24,6-2 4 1,-3-2 6 7,-6-8 0-5,6-3 3 11,-6-5-5-14,2-5 2 16,-2-1-8-16,-10-4 4 22,0-8 0-22,-6-7-1 1,-5-2 0 7,8 0-7 6,4 0 9-14,8-34-7 20,7-16 1-18,-2-9-3-1,-2-2-1 10,-11 1-2-9,-2 6-1 12,-9 15 0-12,-9 14 0 10,-3 8 1-8,-7 11-8 5,0 6-30 16,0 0-99-24,-41 0-73-1,-28-7 2 14,33 7-47-14,8 0-319 2</inkml:trace>
    </iact:actionData>
  </iact:action>
  <iact:action type="add" startTime="16445">
    <iact:property name="dataType"/>
    <iact:actionData xml:id="d21">
      <inkml:trace xmlns:inkml="http://www.w3.org/2003/InkML" xml:id="stk21" contextRef="#ctx0" brushRef="#br0">24052 6690 145 0,'0'0'109'1,"0"0"-51"8,0 0 31 15,0 0-17-24,0 0-19 1,0 0 7-1,0 0 11 13,0 0 12-3,-82-49-36-10,56 45 25 13,-2 0-19 5,-4 4 1-17,0 0-15-1,-5 0-7 18,-10 0-13-18,-2 0-4 10,3 0 0-9,-8 0-3 18,6 0-6-19,-5 0 2 13,-4 0 4-12,2 0 0 19,0 0 3-20,6 4 3 0,-2 9-2 13,6-3-1-12,-7 4-1 12,7 0-4-12,-7 3-1 20,4-3 1-20,-1-1-6-1,5 2 1 11,1-3-1-1,-1 1 1-8,6 8 0 19,2-5 3-20,0 9 1 1,5 1 2 8,1 2 5-7,4 6-1 6,6 0 6 15,-2 1-3-24,-1 7 0 1,4 3-7 8,1 3 1 3,-2 2-1-11,9 5-2 17,-4 1 3-17,2 6-4 0,3 2 4 9,0 7-2 10,10-2 0-20,0-2 1 0,0 5-1 14,3-3 5-14,27 2 1 19,3-1-5-18,11-2-10 10,14-4-1-11,14-2 0 20,17-9 0-19,20-8-1-1,15-13 0 13,20-16-1-4,19-11 2 13,7-5 0-21,0 0 1-1,-14-33 0 2,-15-15 0 6,-21-10-1 17,-23-16 3-24,-20-14-3-1,-18-11 1 11,-15-23-1-10,-21-18-5 8,-18-21 2 13,-5-1-2-21,-3 7-8 1,-38 17-12 7,-7 26-25-8,-11 24-43 10,-5 24-8 8,-6 24-42-18,46 40-104-1,3 3-233 12</inkml:trace>
    </iact:actionData>
  </iact:action>
  <iact:action type="add" startTime="18315">
    <iact:property name="dataType"/>
    <iact:actionData xml:id="d22">
      <inkml:trace xmlns:inkml="http://www.w3.org/2003/InkML" xml:id="stk22" contextRef="#ctx0" brushRef="#br0">27486 8617 12 0,'0'0'9'2,"0"0"-4"-1,0 0-3 10,0 0 1 7,0 0 20-18,0 0 29 0,0 0 81 18,44-65-22-18,-43 65 22 17,-1 0-5-16,3 0 3 10,-3 0-11-11,0 0-31 15,0 0-24-15,0 0-9 22,0 0-7-22,0 0-14 0,0-4-5 11,0 4-4 4,0 0-6-15,0-2-5 12,0-2-3-12,-4-3 11 28,-27 1 0-27,-11-3-5-1,-4 7 1 0,-10 2 7 14,-5 0-5-6,1 0 1-7,-4 0-6 17,4 0-4-17,-1 0 1 2,1 15 0 5,7 4 3 4,-2 2 2 7,7 10 6-19,0 4-5 0,4 7 3 19,2 8 3-18,0 6-4 0,5 6-1 10,5 0-8 1,7 6 6-11,9 5-1 17,12 2-4-17,4 2-7 1,0-2 5 7,24-4 2 13,23-4-6-22,15-5 5 0,16-4 6 8,12-8-11 15,15-6-4-23,-1-14 0 0,9-6-3 8,0-17-1 13,-6-7-4-21,-5 0 1 0,-2-16 0 11,-3-36 2 9,-1-15-3-20,-9-17 0 0,-13-15 5 17,-8-13-1-15,-16-8-2-2,-19-5 0 10,-18 6 0 10,-13 14-3-20,0 17 1 0,-29 13-10 12,-21 13-13 8,-8 5-15-19,-12 4-10-1,-4 5 11 11,-3 6-30-9,8 9-44 12,18 6-26-14,41 27-43 19,10 0-174-19</inkml:trace>
    </iact:actionData>
  </iact:action>
  <iact:action type="add" startTime="19396">
    <iact:property name="dataType"/>
    <iact:actionData xml:id="d23">
      <inkml:trace xmlns:inkml="http://www.w3.org/2003/InkML" xml:id="stk23" contextRef="#ctx0" brushRef="#br0">31189 8458 235 0,'0'0'37'1,"0"0"39"15,0 0-34-15,0 0-20 16,0 0-1-16,0 0-4 7,0 0 29 15,137 13 32-23,-121-8-17 0,4 0 6 7,1-2-7 11,-1 2 12-18,0-2-28 1,-4-3-6 20,0 0 4-21,-7 0 2 0,-3 0 0 9,-6 0 2 11,0 0-12-19,0 0-12-1,0 0-15 11,0 3-5 3,-10 5-1-14,-37 7 1 21,-14 3 2-20,-16 11 4-1,4 3 1 7,-3 5 1 12,1 10 4-19,5 8 2 19,9 10 10-19,11 8 4 0,10 8 1 14,11 7 11-13,16-1-9 9,9-2 3-6,4-2 7 17,0-1-17-20,26-4-12-1,18-1 6 11,12-9-8-3,8-16-5 16,0-15 2-23,4-17-8-1,12-20 5 0,7 0-6 10,10-26 0 9,3-29 0-19,3-19 0 3,-8-10-2 7,-12-12-1 9,-16-2 1-19,-24-9 0 1,-18-4-1 9,-19-3-1 10,-6 1-1-20,-18 5-8 0,-38 6 0 11,-14 18-22 8,-17 11-33-18,-13 11-38-1,-14 10-7 9,-7 0-42 12,78 50-143-21,7 2-275 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2:38:13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44">
    <iact:property name="dataType"/>
    <iact:actionData xml:id="d0">
      <inkml:trace xmlns:inkml="http://www.w3.org/2003/InkML" xml:id="stk0" contextRef="#ctx0" brushRef="#br0">18586 1313 488 0,'0'0'130'3,"0"0"89"4,0 0-67 2,0 0-43-1,0 0 6-2,0 0-7 3,-20-7 14-2,20 7-17-1,0 0-1 2,29-8-21 0,19-4-30 0,24-8-17-3,12 1 2 4,19-11-9-2,3-5-6 2,3-1 1-1,-2-4-11 1,-3 10 3-4,-4 1 2 3,-5 4 2 0,-11 3-6-2,-15 2-3 3,-15 6-4-2,-18 1-5 1,-13 4 2-1,-10 1-4 1,-11 8 1 0,-2-3 2 0,0 0-3-3,0-2-5 3,-15-7-1 2,-41-5 6-6,-27-8 1 4,-12-9-1 0,-14-3-1 2,-9-10-1-3,2-7-2-1,-10-5 4 2,0 3 0-1,9 8 0 2,13 8 0-4,19 13 0 4,25 7 0-1,12 9 0 0,16 3 0-3,13 5 1 4,15 3 1-2,4 0-2 2,0 0 3-4,0 0-2 3,0 45 4 0,20 26-3 0,28 23 1-1,8 16-3 1,8 8 0-1,9 11 0 2,2-2 0-3,0-4 0 1,-9-19 0 1,-10-20 0 0,-12-16 0-2,-8-20 0 2,-12-14 0 0,-5-15 0 0,-9-11 0-2,-7-8 0 3,7 0 0-2,1-32 0 3,-4-49-3-5,10-35-6 2,-10-37 8 1,-2-20-10 0,-1-33 5-1,-4-5-7 0,0 4-1 1,0 24 5 1,0 45 1-2,-7 49 6 0,5 46 2 1,-5 26 0-1,0 17 3-1,-10 26-3 2,-11 55 3 0,-11 37 2 0,-3 30 5-1,-6 15-4 2,-3-4 12-3,2-7-4 4,0-21-5-6,1-27-8 4,4-17 3 1,10-21-4-2,5-22 0 0,11-11-1 1,8-13-1-1,9-9-10 2,1-1-34-2,0-8-47-1,0 3-89 2,1-5-98 0,14 0-183-2</inkml:trace>
    </iact:actionData>
  </iact:action>
  <iact:action type="add" startTime="3730">
    <iact:property name="dataType"/>
    <iact:actionData xml:id="d1">
      <inkml:trace xmlns:inkml="http://www.w3.org/2003/InkML" xml:id="stk1" contextRef="#ctx0" brushRef="#br0">29511 11242 493 0,'0'0'91'5,"0"0"-84"1,0 0 97 2,0 0-9 0,0 0-47 0,0 0 6-2,0 0 24 2,-31 92 7 0,-7-90-1 0,-16-2-8-1,-15 0 9 0,-28 0-19 1,-31 0 3 0,-30 0-5-2,-38 0-15 2,-12 0-6 2,-13-2 9-2,-12-13-12-1,8-2-3 1,0 6 6-2,1-1 5 5,-7 10-15-8,-9 2-9 6,-13 0 4-1,0 19-7-1,15 29 1 1,24 9-5-1,27 7-5 1,26 7 3-1,20 1-7 2,11 10 3-4,9 8-4 5,14 11 1-3,7 9-5-1,13 8 2 2,3 17-2 0,3 8 1 0,5 15 0-2,8 8-2 3,3 2-1-3,1-1 0 4,9-2-2-6,9 6 3 5,2 8-4-1,8 7 2 0,11 2-1 0,7 1 1-3,13-6 0 4,5-6-1-2,0-2 2 3,19-4 0-5,30-3 0 4,27 1 2-2,12-15-3-1,21 1 0 2,8-3-1 0,4-4 0 1,3-1 0-4,4-4-2 4,2-3 2-2,18-4 2 2,9-10 1-4,20-5-2 3,7-15 1 0,13-7 1 0,-4-18-2-2,-8-7 5 2,-1-9-5 0,5-4 0 0,11-11 0 0,14-7 0-2,18-4 0 3,15-8 0-3,8-1-5 1,8 2 5 1,4 8 0 0,-9-10 5-1,3 1-5 0,0-12 0 3,-16-13 0-5,-4-6 0 5,-9-17 0-6,1-39-5 5,2-23-1-2,8-14 1 3,-1-18-2-4,-1-20 6 1,-9-9-6 2,-6-23 6-2,-9-19-2 1,-9-21 0-2,-23-19 2 4,-28-3-4-4,-37-7 3 0,-39-10 1 2,-31-14 2 0,-27-20-2 0,-23-35 0 0,0-10 1-1,-67-5 3-1,-33 17-1 4,-59 31 4-5,-66 31-1 3,-65 28-1 0,-64 19-3 0,-30 17-1-2,-14 10 6 2,9 12 0 0,8 17 1 0,26 23 1 0,30 34-8-2,28 40-57 4,48 28-19-4,28 19-79 0,201 10-73 2,17 29-166-1</inkml:trace>
    </iact:actionData>
  </iact:action>
  <iact:action type="add" startTime="6178">
    <iact:property name="dataType"/>
    <iact:actionData xml:id="d2">
      <inkml:trace xmlns:inkml="http://www.w3.org/2003/InkML" xml:id="stk2" contextRef="#ctx0" brushRef="#br0">30874 11036 563 0,'0'0'333'9,"0"0"-182"-4,0 0 9 2,0 0-41 1,0 0-14 0,-49 162-10-2,41-116-18 2,1-8-11 0,-2-7-15 0,5-10-11-2,1-12 3 2,3-4-12 0,0-5-3 0,0 0-12-2,0 0-1 2,0 0-6 0,0 0-7 0,0-25 0-2,-1-24-1 2,1-24 2 0,0-12-3 0,0 1 4 0,0 13-1 0,0 14-1 0,0 20 0-1,0 17 2 0,0 8 4 1,0 7 11-1,0 5 15 0,8 0 0 1,13 0-7-2,15 0-27 2,3 0 0 1,9 0 0-4,9 0 0 3,-4 15 0 0,-2 4 0 0,-6-1 0-2,-5-8 0 4,-5-7 0-3,-1-3 0 2,-3 0-133-5,-6 0-101 4,-25-13-91 0,0 10-160 0</inkml:trace>
    </iact:actionData>
  </iact:action>
  <iact:action type="add" startTime="6741">
    <iact:property name="dataType"/>
    <iact:actionData xml:id="d3">
      <inkml:trace xmlns:inkml="http://www.w3.org/2003/InkML" xml:id="stk3" contextRef="#ctx0" brushRef="#br0">31634 11045 547 0,'0'0'249'7,"0"0"-57"0,0 0-30-1,0 0-38 3,0 0-18-2,0 0-9 2,0-24-10-4,30 21-10 3,11 3-20 0,8 0-3 0,12 0-6-2,2 0-9 2,14 0-8 0,3 7 2 0,4 0-15-2,0 3 1 2,-7-5-11 0,-10-3 0 2,-11-2-1-5,-8 0-4 3,-12 0 1 0,-2 0 0 1,-11 0 3-4,-3 0-3 5,-4 0 0-4,-7 0-4 1,-3 0 4-1,-6 0-4 2,0 0 0 0,0 0-1 0,0 0-2-1,0-11-3 0,-6-14 1 1,-32-12 4 0,-13-8 2-2,-10-4 0 2,-7 0 3 0,-3 1-2 0,0 7-2-1,0 1 0 0,2 1-3 1,6 5 1 0,10 1 2-2,15 4-2 4,12 12 2-4,9 8 0 3,11 9 2-4,1 0-2 3,5 0 3 0,0 0 1 0,0 0 1-2,0 0 1 2,40 23-2 1,18 11-2-1,10 11-1-3,7 3 2 3,5 3-3 0,-6 3 0 0,-6 2-2-2,-9-4 2 2,-8 5-1 0,-9-3 0 0,-13-4 0-2,-3-6 0 4,-10-5 1-3,-6-4 0 1,-10-5-2-3,0-1 2 3,0-4-1 0,-9 0 1 0,-11-2 1-2,-4-6-1 2,0-3-2 1,7-9 2-1,5-2-1-3,5-3-2 3,0 0-3 0,7 0-12 0,0 0-44-2,0 0-33 2,0 0-36 0,0 0-49 0,0-8-29-1,11-4-205 2</inkml:trace>
    </iact:actionData>
  </iact:action>
  <iact:action type="add" startTime="7648">
    <iact:property name="dataType"/>
    <iact:actionData xml:id="d4">
      <inkml:trace xmlns:inkml="http://www.w3.org/2003/InkML" xml:id="stk4" contextRef="#ctx0" brushRef="#br0">33556 10835 491 0,'0'0'201'7,"0"0"-51"-2,0 0-17 5,0 0-40-3,0 0-26 2,0 0-12-4,8-18-11 3,-24 29-3 0,-20 17 6 0,-4 6 5-2,-7-1-3 2,-6 7-9 1,-4-3-2-2,2-1-1-2,-2 0-9 4,8-5-4-1,-2-8-4 0,6-1-10-3,5-7 1 4,5-10-4-1,10 0-1 2,9-5-5-5,6 0-1 5,7 0 0-5,3 0 0 4,0-13 0-4,0-19 0 3,0-7-1 1,0-1 0-2,0 1-1 0,0 9 1 0,0 11-1 3,0 2 2-4,0 8 0 2,5 3 0 0,11 3 2-2,7 3 0 2,6 0 0-2,9 0 1 2,1 0-3 0,1 3 0 1,4 14 0-4,-4 7 2 6,1 7-2-6,0 4 1 3,-2 4 2-2,-3 2-2 2,2 3 2 0,-5-3 3 0,5 2-3-1,-2-10 0 0,-6-1-1 2,2-7 1-1,3-6-3-3,-5-5 3 3,2-11-3 0,-3-3 0 0,0 0-1-2,-3-12 0 3,-1-23-2-1,-6-11-1-1,-9-4 2-1,-10-4-1 4,0-3-2-4,-13 10-1 2,-31 5 2-2,-8 15-19 3,-6 3-34-1,-5 5-59 0,39 19-71-2,1 0-116 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2:38:13.0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2202">
    <iact:property name="dataType"/>
    <iact:actionData xml:id="d0">
      <inkml:trace xmlns:inkml="http://www.w3.org/2003/InkML" xml:id="stk0" contextRef="#ctx0" brushRef="#br0">3572 6043 652 0,'0'0'233'18,"0"0"-108"-18,0 0-11 2,0 0-16 11,0 0-26 1,0 0 2-13,0 0-13 10,0 0-6-10,0 0-9 15,0 0 4-16,0 0 0 10,184-17-1 8,-140 10-9-16,2 1-5-2,0-1-5 14,5-5-4-14,0 0-7 15,1 2-6-15,-1-5 5 15,2 2-2-14,-5 1 2 14,2-2 3-14,-3 3-1 13,6 2-3-13,-6 4 1 28,8 0-5-29,1 1-1 1,3 0-4-1,-4-5-5 25,2 2 1-24,-2-1 0-1,-6 0 3 0,8-1-5 16,-8-2 1-10,2-1-2-6,1 2 2 28,-2 2-2-28,7-4 0 2,-1 3 4-2,1 7-2 20,1-1 4-19,-3 3-7 9,5 0 0-10,5-3 0 19,-7 3 0-18,6 0 0 19,-5-3 0-13,-4 1 0-7,2 0 0 0,-1 2 0 20,-2 0 0-19,-4 0 0 6,4 0 0-6,3 0 0 24,-1 0 0-24,4 0 0-1,-5 0 0 8,4 0 0 9,2 0 0-16,-2 0 0-1,-1 0 0 12,-1 0 0 6,-6 0 0-18,-2 0 0 1,-1 0 0 11,1 0 0 15,-3 0 0-27,2 0 0 1,-1 0 0-1,-1 0 0 13,2 0 0-5,-2 0 0-8,5 0 0 25,-3 0 0-23,-6 0 0-1,1 0 0-1,-2 0 0 23,-2 0 0-20,-3 0 0-2,2 0 0 11,-3 0 0-11,1 0 0 11,3 0 0-10,-1 0 0 19,1 0 0-21,2 0 0 0,-1 0 0 9,1 0 0 10,2 0 0-19,7 0 0 3,-3 0 0 6,8 0 0 7,-2 0 0-16,-6 0 0 12,-2 0 0-5,3 0 0-6,-4 0 0 9,2 0 0 5,-2 0 0-14,-1 0 0 12,1 4 0-13,-4 2 0 19,-4-1 0-19,1 1 0 0,-10-3 0 31,7 0 0-31,-11-3 0 0,0 3 0 0,3-3 0 13,-6 0 0-9,-5 0 0 8,1 0 0-12,-6 0 0 16,-7 0 0-16,1 0 0 27,-4 0 0-27,0 0 0 0,0 0 0 11,0 0 0-10,0 2 0 16,0-2 0-17,0 0 0 9,0 0-109-8,-10 0-90 15,0 0-99-15,-6 0-208 9</inkml:trace>
    </iact:actionData>
  </iact:action>
  <iact:action type="add" startTime="16060">
    <iact:property name="dataType" value="strokeEraser"/>
    <iact:actionData xml:id="d1">
      <inkml:trace xmlns:inkml="http://www.w3.org/2003/InkML" xml:id="stk1" contextRef="#ctx0" brushRef="#br1">13272 9850 664 0,'0'0'57'2,"0"0"-57"-1,0 0-128 8,0 0-221 10</inkml:trace>
    </iact:actionData>
  </iact:action>
  <iact:action type="remove" startTime="16297">
    <iact:property name="style" value="instant"/>
    <iact:actionData xml:id="d2" ref="#d0"/>
  </iact:action>
  <iact:action type="add" startTime="16298">
    <iact:property name="dataType" value="strokeEraser"/>
    <iact:actionData xml:id="d3">
      <inkml:trace xmlns:inkml="http://www.w3.org/2003/InkML" xml:id="stk2" contextRef="#ctx0" brushRef="#br1">13369 10190 670 0,'0'0'53'2,"0"0"-53"5,0 0-76 24,0 0-119-31</inkml:trace>
    </iact:actionData>
  </iact:action>
  <iact:action type="add" startTime="18517">
    <iact:property name="dataType"/>
    <iact:actionData xml:id="d4">
      <inkml:trace xmlns:inkml="http://www.w3.org/2003/InkML" xml:id="stk3" contextRef="#ctx0" brushRef="#br0">3463 6090 894 0,'0'0'223'1,"0"0"-88"12,0 0-24-12,0 0-18 8,0 0-34 13,0 0-6-22,0 0-5 1,77 17-2 7,-52-16 15 10,1 3 0-17,12-1-12-1,5 2-13 17,6 4-4-17,12-3-8 11,-1-1-6-11,3 0-4 17,4-1-1-17,-9-4-2 28,3 0 1-27,-4 0 1-1,-7 0 1 0,7 0 2 10,-1 0-5 11,4 0-11-20,4 0 0-1,-4 0 0 17,4 0 0-17,3 0 0 28,-5 0 0-27,-1 0 0-1,0 0 0 0,-10-7 0 23,2 2 0-20,0 3 0-3,-7 2 0 1,3 0 0 13,-1 0 0-12,0-4 0 9,5 2 0 3,-2-2 0-14,3 3 0 3,-5-5 0 6,5 0 0 8,-1 1 0-17,-5-2 0 17,4 2 0-17,-4-3 0 4,4 4 0 6,-4 2 0 5,2-1 0-15,-3 3 0 18,6 0 0-18,-8 0 0 2,5 0 0 14,-3 0 0-16,-1 0 0 17,-3 0 0-16,7 0 0 1,-7 0 0 10,1 0 0 6,-2 0 0-18,1 0 0 0,-2 0 0 18,-2 0 0-18,2 0 0 25,-5 0 0-24,4 0 0-1,0 0 0 10,-3 0 0-8,-3 0 0 14,-4 0 0-15,2 0 0 26,-5 0 0-27,1 0 0 0,5 0 0 0,-1 0 0 14,4 0 0-13,1 0 0 22,3 0 0-22,2 0 0-1,-1 0 0 8,4 3 0 8,-5 3 0-16,1-3 0 3,4-3 0 14,-2 2 0-17,1-2 0 13,5 3 0-13,-5-3 0 16,-1 3 0-15,2-1 0 9,0 1 0 15,-1 1 0-25,0-4 0 0,-4 0 0 0,0 0 0 15,4 0 0-11,4 0 0 19,1 0 0-23,7 0 0 1,-2 0 0 10,4 0 0-11,1 0 0 25,5 0 0-25,-6 0 0 0,2 0 0 13,0 0 0-12,-7 0 0 7,3 0 0 10,-4 0 0-17,1 0 0-1,-7 0 0 16,-8-4 0-15,-7 4 0 9,-10-3 0 7,-4-2 0-17,-2 2 0 0,-7 1 0 13,0-1 0 12,-4 3 0-25,-4 0 0 0,0 0 0 0,0 0 0 13,0 0 0-1,0 0-123-12,-29 0-95 26,-28 0-9-25,23 0-29-1,2 0-408 17</inkml:trace>
    </iact:actionData>
  </iact:action>
  <iact:action type="add" startTime="29046">
    <iact:property name="dataType"/>
    <iact:actionData xml:id="d5">
      <inkml:trace xmlns:inkml="http://www.w3.org/2003/InkML" xml:id="stk4" contextRef="#ctx0" brushRef="#br0">24471 11424 659 0,'0'0'228'4,"0"0"-64"-4,0 0 4 9,0 0-41-9,0 0-18 15,0 0-35-15,171-23-4 13,-98 17-9 3,12-1-3-15,20 0-20-1,4 1 0 34,15 1-12-34,12 2-3 0,5 0-8 0,0 3 1 12,-1 0 0-11,1 0-3 15,-3 0 0-15,-4 0-10 14,7 0 3-14,-8 0-3 24,-9 0 0-25,-7 0 1 0,-17 0-1 1,-16 0-2 23,-11 0 0-20,-16 0 0-3,-14 0 1-1,-16 0 0 15,-17 0 1-14,-7 0 2 16,-3 0-3-17,0 0-2 27,0 0-4-27,-59 0-7 1,-36 0 10-1,-45 0 0 8,-33 0 2 7,-15 0-1-14,-9-16 0 11,3-6 3-12,2-4 5 14,8-2 2 3,12 2 2-16,24 7-2-1,27 4-4 16,16 8-1-16,19 0-5 29,19 4 8-28,20 3-7-1,18 0-1 0,18 0 2 16,11 0 0-15,0 0-2 22,0 0 3-22,44 0-2-1,52 0-1 14,40 13-2-13,26 9-1 3,14 0 0 26,-1-2 3-30,-7-1-1 0,-13-1 3 0,-11-8-2 15,-8 2 0-15,-21-7 2 9,-17 2 1-4,-28-2-3 11,-14 0 1-16,-20-2 0 20,-17-1-1-20,-10-2 1 0,-9 0-2 25,0 3 2-25,0 3-2 0,-38 5-5 12,-53 1 2-11,-42 3 3 17,-34-12-1-18,-4 1 2 12,3-4 0-9,14 0 2 10,18 0 2-13,26 0 6 19,18-4-6-17,21-3 0-2,15-2-3 11,17 5-1-3,15-3 1 17,11 4-1-19,6 3 0-5,7-3-8-1,-1 3-13 0,1 0-21 25,-3 0-19-25,3 0-54 0,0 13-51 8,0 4-119 20,0 7-465-28</inkml:trace>
    </iact:actionData>
  </iact:action>
  <iact:action type="add" startTime="33188">
    <iact:property name="dataType"/>
    <iact:actionData xml:id="d6">
      <inkml:trace xmlns:inkml="http://www.w3.org/2003/InkML" xml:id="stk5" contextRef="#ctx0" brushRef="#br0">25989 18615 687 0,'0'0'156'40,"0"0"20"-40,0 0-42 1,0 0-40-1,0 0 6 0,0 0 1 14,0 0-36-8,84 5 5-6,-11-5-5 10,14 0-1 7,23 0-12-17,14 0 6 16,20 0-18-12,14 0-1-3,11 0-11 7,0 0 2 11,0 0-20-19,-5 0 0 0,0 0-4 20,4 0 3-19,9 0-4 0,0-5-4 10,0 0 6-9,-17-7-2 16,1 4-4-18,-17 8 1 17,-18-6 1-16,-10 6-1 12,-19 0-2-13,-13 0 5 23,-17 0-5-22,-14 0 10-1,-19 0-9 26,-17 0 3-26,-8 0-2 0,-9 0 3 1,0 0-5 29,0 6 0-30,-9 2-5 1,-49 9 1-1,-39-5 4 31,-46 6 0-31,-29-12 1 0,-25-6-1 0,-14 0 0 18,-10 0 1-17,-6-31 2-1,4 1 1 17,14-2-4-17,16 2 0 14,21 11 0-6,19 7 0-8,5 7 0 11,21 5 0 8,11 0 0-15,16 0 0-3,16 0 0 14,16 0 0-14,11 5 0-1,18-5 0 28,22 5 0-27,7-5 0-1,10 0 0 0,0 0 0 20,0 0 0-20,0 0 0 27,42 0 0-27,26 7 0 1,29-7 0-1,13 5 0 11,18-3 0-10,12 10 0 15,7-7 0-15,6 8 0 13,-3 8 0-14,9 2 0 19,8-3 0-19,-2-3 0 31,6 1 0-30,-1-4 0-1,-10-1 0 0,-3-8 0 9,-16 0 0-8,-17-2 0 17,-24 3 0-13,-16-1 0-5,-23-5 0 24,-17 0 0-23,-24 0 0-1,-8 6 0 14,-12-6 0-14,0 0 0 16,0 7 0-16,-57 5-3 16,-63 8-7-7,-64-3 10-8,-47 8 2-1,-24-5 1 28,-6-9 5-27,18-5-8-1,19-4 0 2,29 4 0 15,24-6 0-17,24 7 0 24,27-7 0-24,23 0 0 1,29 0 0 0,21 0 0 13,20 0 0-7,15 0 0 8,12 0-23-15,0 0-27 2,9-7-35 16,21 1-39-18,11 6-38 23,-24 0-70-22,-5 0-53-1</inkml:trace>
    </iact:actionData>
  </iact:action>
  <iact:action type="add" startTime="35182">
    <iact:property name="dataType"/>
    <iact:actionData xml:id="d7">
      <inkml:trace xmlns:inkml="http://www.w3.org/2003/InkML" xml:id="stk6" contextRef="#ctx0" brushRef="#br0">13683 17125 752 0,'0'0'160'1,"0"0"-59"-1,0 0 51 0,0 0-44 19,-174 108-23-19,90-53-20 0,-11 10-9 20,5-4-22-19,9-4 1 12,9-16 3-13,17-7-20 10,18-11-1 5,20-15 0-6,11-4 1-8,6-4-13-1,8 0 5 9,48-37-2 13,31-19 1-22,20-6-6 0,-4 0 13 16,-7 17 16-15,-19 14-3 1,-25 11 0 15,-16 20-11-16,-24 0 3 19,-12 0-5-20,0 0 6 0,0 10 4 15,-9 31 20-14,-33 19-16 15,-12 6-27-16,1-4 0 15,14-17-3-7,7-14 0-8,16-10 0 30,13-17 5-30,3-4-4 0,0 0-1 0,51-13-3 19,25-30 2-18,27-10 1 11,5-3 0-12,-5 0-1 17,-22 13 2-17,-25 18 0 28,-28 8 0-28,-15 17-2 1,-13 0 4-1,0 0-2 23,0 0-1-23,-6 23 0 0,-29 16 3 10,-11 6-3-10,2-9 0 20,8-4 1-19,16-21-1 1,10-4 2 22,10-7-2-24,0 0-2 0,13 0 2 28,37-13-3-27,17-28 3-1,13 1-2 0,-11 3 5 23,-24 17-2-22,-17 16 1-1,-17 4-1 9,-11 0 0-4,0 0 2 15,0 0-3-20,-13 9 2 0,-26 18 0 12,5 3-2 0,-4-5 0-3,9-5-5-9,6-3-7 11,13-3-23-9,2-1-31 8,8 4-42 0,0 4-42 4,0-15-112-13,26-1-173 1</inkml:trace>
    </iact:actionData>
  </iact:action>
  <iact:action type="add" startTime="36290">
    <iact:property name="dataType"/>
    <iact:actionData xml:id="d8">
      <inkml:trace xmlns:inkml="http://www.w3.org/2003/InkML" xml:id="stk7" contextRef="#ctx0" brushRef="#br0">19566 17325 788 0,'0'0'160'21,"0"0"17"-21,0 0-77 1,0 0-51 12,0 0-24 6,0 0 20-19,-172 126 0 0,106-95-16 20,11-11-2-19,10-3-8-1,18-3-6 29,7-8 0-29,9-6-10 0,9 5 3 16,2-5-4-11,0 0 2-3,0 0-3 22,13-5 14-23,43-32-8-1,18-7-7 0,17-13 2 14,-14 5-2-13,-10 17 3 18,-24 16 0-19,-22 12 0 1,-11 7 5 15,-10 0 26-16,0 7 17 18,-10 38-15-18,-35 11-36 2,-18 11 1 16,-5-14-1-18,12-5 2 14,12-17-2-5,15-12 2-9,18-12 2 30,2-7-3-30,9 0 4 0,0 0 2 0,26 0 12 27,41-26-12-26,21-23-6-1,12-2 1 0,-3 7-1 20,-14 6-2-19,-25 9 3 3,-22 15-4 11,-17 8 3-15,-18 6-1 20,-1 0 1-20,0 0 8 0,0 12 10 14,-13 18-15-13,-7 1-1 16,0-5-1-17,13-18 1 10,4-2-3-6,3-6 4 19,0 0 0-23,0 0 0 0,43 0 11 20,17-32-15-15,14-7 0-5,-1-14-3 10,-3 2 3-8,-15 12-1 20,-9 2 0-21,-19 18 2-1,-14 13-1 20,-9 1 1-20,-4 5 0 0,0 0 3 18,0 0-3-17,0 20 0 14,-20 7 0-6,2-2 2-9,2-5-2 12,9-13 1-11,4-2-1 19,3-5 3-20,0 0 0 1,0 0-2 22,0 0-2-23,0 0-2 1,20 0-7 13,7-26-34-13,6-5-37 18,-13-5-48-19,-8-2-77 2,-12 31-63 19,0 7-557-20</inkml:trace>
    </iact:actionData>
  </iact:action>
  <iact:action type="add" startTime="39274">
    <iact:property name="dataType"/>
    <iact:actionData xml:id="d9">
      <inkml:trace xmlns:inkml="http://www.w3.org/2003/InkML" xml:id="stk8" contextRef="#ctx0" brushRef="#br0">7915 15066 587 0,'0'0'227'32,"0"0"-63"-31,0 0-14-1,0 0-20 0,0 0-2 15,0 0-19-15,0 0 1 32,0 18 0-32,35-18-5 0,24 7-49 0,25-7-3 14,29 0-5-13,28 0-18-1,30 0 7 18,23-24-34-18,3-6-3 11,-13 2 0-9,-29 4 0 7,-23 9 0 4,-23 10 0-12,-13 1 0 16,-24 4 0-13,-12-6 0-3,-21 2 0 28,-12-5 0-28,-14 3 0-1,-7 6 0 0,-2-5 0 29,-4-1 0-28,0 2 0 2,0-1 0-3,0 5 0 28,0 0 0-28,0 0-5 0,-20 0-136 1,-33 0-75 26,26 5-99-27,-10 10-283 5</inkml:trace>
    </iact:actionData>
  </iact:action>
  <iact:action type="add" startTime="41519">
    <iact:property name="dataType"/>
    <iact:actionData xml:id="d10">
      <inkml:trace xmlns:inkml="http://www.w3.org/2003/InkML" xml:id="stk9" contextRef="#ctx0" brushRef="#br0">22628 15454 623 0,'0'0'232'19,"0"0"-71"-18,0 0-13-1,0 0-41 32,0 0 4-31,0 0-9-1,243-12-19 0,-128 7-4 25,35-2-5-24,34 2-9-1,27 0-18 0,2 2-11 18,-2 3-6-18,-12 0 11 30,-8 0-1-30,-4 0-10 0,-4 0-11 0,-11 0-11 18,-5 0-4-17,-10-8 3-1,-12-9-7 16,-31 3 0-15,-25 1 0 21,-33 4 0-22,-24 1 0 0,-19 3 0 12,-6 0 0-9,-7 5 0 18,0-3 0-21,0 3 0 0,-37 0 0 32,-61 0 0-31,-48 6 0-1,-35 5 0 0,-31-3 0 33,-21-3 0-33,-1-1 0 0,1 2 0 0,20-1 0 2,17 10 0 19,31-1 0-21,22 2 0 0,28 1 0 22,41-12 0-22,28 5 0 2,31-8 0 27,11 3 0-29,4 5 0 0,45-10 0 2,66 2 0 22,69-2 0-24,38 0-3 0,24 0 2 18,-2 0 1-18,-15 0 0 1,-24 0-3 16,-15 0-5-16,-19-15-1 28,-18-4 2-29,-13-3 1 0,-23-1 6 0,-29 6 1 31,-23 6 2-30,-27 2 0-1,-21 5-1 0,-8-4 2 32,-5 7 2-32,-8 1-6 0,-89 0-4 1,-67 0 4-1,-54 0 7 15,-31 1-3-10,-15 7 7 8,11-1-11-13,15 8 0 19,22 2 0-19,30 5 0 13,26-5 0-6,28 3 0-6,33-7 0 15,42-4 0-11,30-4 0-5,14 1 0 28,13-2 0-28,-2 3 0 0,0-7-8 0,2 3-50 19,-6 0-50-18,3 11-82 29,3-6-88-29,0 9-313 0</inkml:trace>
    </iact:actionData>
  </iact:action>
  <iact:action type="add" startTime="46978">
    <iact:property name="dataType"/>
    <iact:actionData xml:id="d11">
      <inkml:trace xmlns:inkml="http://www.w3.org/2003/InkML" xml:id="stk10" contextRef="#ctx0" brushRef="#br0">32870 13596 485 0,'0'0'125'2,"0"0"24"19,0 0-5-21,0 0-38 0,0 0-25 12,0 0-33 5,0 0 6-17,-12-5-8 1,-41 5 20 20,-20 0 26-21,-11 0-25 10,-13 0-20-9,-15-3 12 16,-19-3-16-17,-19 0 9 20,-18 1-4-18,0-1-18-2,-6 0-1 29,6-1 2-29,-2-3-6 1,-1 3-4-1,6-6-5 18,-2 2 5-17,12 0-8-1,3 1 4 17,10 0-2-11,10 3-2-6,10 0-6 10,8 1 5 11,1 6-4-20,3-2-6-1,-1 2 11 18,7 0-8-18,4 0 2 31,-4 0-6-31,6 0 0 1,9 0-1-1,2 12 1 27,5-2-1-26,3 2 0-1,2 3 1 0,-7-2 2 13,4 4-4-2,3 0 1-11,0-4 0 2,14 2-2 10,-1-5 2-11,7-1-3 32,7-1-3-32,3 1 5-1,1-4-3 0,5 1 4 22,1 1-3-21,-1-5 1 0,2 0 2 12,-2 1-1-13,4 3-2 18,-2-2 2-17,2 1 1-1,3 0-4 22,-3 4 2-22,-3-1 1 2,-4 2-1 9,-5 2-3 8,4 5 2-18,-1 1-2-1,-1-1-2 27,12-4-1-26,4 1-3-1,6-6 0 2,2-2-9 12,7 0 3-14,1-1 1 26,5-2 9-26,1 4 5 1,-4-3 2 21,3 2-2-22,3 1-3 0,-3-5 0 22,-3 3-7-22,7 1 3 0,-1 0 3 32,5-5 6-32,-1 6 0 1,-2-2 5-1,2 3-4 31,1 4 3-30,-1 5-3-1,3 3 3 0,-3 5-3 0,-4 3 0 33,1 6-1-33,-1 2 1 1,-6 3 4-1,6 4 0 30,-3 4-1-29,0 4-4-1,7 3 17 0,-3 8-5 0,-3 7 6 12,-2 1-3 7,3 4-6-19,-2-1 3 1,4 4-5 11,-5-2 5 10,2 6-4-22,-2 7 0 1,8-4-5 1,-8-2 4 19,9-3-1-19,-3-1-3-2,-3-6 3 28,5 2-4-27,-2-7 4-1,1-2-4 0,4-1 2 30,0 1-3-30,0-3-1 0,0-11 0 0,0-5 2 21,0-5-2-21,0-1 1 2,0-4-1 23,0 3 2-25,0-5-1 1,0 5 0 30,0 0-2-31,0-9 1 0,0 2 0 1,0-7 0 13,0-5 0-13,0-9 0 0,0 1 0 18,0-3 2-19,0-4-1 13,0 3 0-12,0-2-1 16,0 5 0-17,0-5-1 12,0 7 1-11,0 2 0 19,20 2 0-20,1 0 0 0,3-1 0 14,12 1 1-7,4-3-1 5,12 4 0-11,12-14-4 16,5 5 4-13,18-5-3-4,6 3 3 10,16-1 1-8,7 0 2 15,7 7 0-17,-2-1 5 22,4 2 6-21,-5-3-10-1,5 4 0 24,-12-2-4-23,-4-2 0-1,-2 1 0 13,-2-7 0-13,-3 3 0 17,6-4 0-16,-4-3 0 18,6-1 0-19,-8 0 0 1,-2 0 0 27,-5 0 0-28,-13 0 0 4,-6 0 0-4,-2 0 0 29,-11 0 0-29,2 0 0 0,-1 0 0 0,5 0 0 28,5 0 0-28,6-10 0 7,-2 2 0-7,-2-6 0 0,0 2 0 27,4 4 0-21,-2 3 0-6,2-5 0 0,0 8 0 11,-3-3 0-10,1-3 0 20,-1 1 0-20,2 2 0-1,-5 5 0 10,10 0 0 14,-2 0 0-23,-3 0 0-1,1 0 0 12,-10 0 0-12,-2 0 0 13,4-5 0-12,-1 5 0 21,9-7 0-20,-2 2 0-2,6-3 0 29,-7 2 0-28,3-7 0-1,-8 3 0 0,-11 3 0 26,-6-2 0-25,2 3 0-1,-2 0 0 0,3 1 0 24,6-1 0-24,-1 0 0 0,4-1 0 14,-9 0 0-12,7 2 0 13,-4-7 0-15,-1 6 0 5,-5 4 0 16,1-3 0-20,-2-3 0-1,-3 4 0 32,-3-1 0-32,-6 2 0 0,-6-1 0 0,-9 1 0 28,-3 3 0-28,-1-5 0 0,-3 5 0 1,5 0 0 18,-9 0 0-18,-3 0 0 24,-2 0 0-25,-4 0 0 0,-2 0 0 0,-5 0 0 27,3 0 0-27,-3 0 0 9,0 0 0-9,0 0 0 21,0-8 0-13,0-9 0-8,0-16 0 0,0-23 0 10,0-25 0-10,0-18 0 17,0-14-3-16,0 1 6 18,0-1-3-19,0 7 0 1,0-2-3 10,0 8 3 8,0-1-1-19,0-1 1 0,0 5 0 13,1-2 1-12,4 1-1 17,2 1 0-18,-3 5 0 13,-1 4-1-5,6 11 1-8,-9 4-1 28,0 2 2-28,0 3-1 0,0 4 0 0,0 5-3 34,0 0 3-34,0 9 0 1,0-4 0-1,-9 7-3 28,5 0 3-28,-6 8 0 0,1 9 0 0,2 7-3 28,2 3 4-28,-3 4-2 1,0 2 2-1,-2-1-3 13,0 5 1-13,-3-3 0 23,3 6-3-22,-10-3 3-1,-9 5 1 31,-2-3 0-30,-11 4 2-1,-10 3-1 0,-8 1 2 15,-3 0-1-10,-3 0 2-4,1 0-4 9,4 0 5-6,6 0-4 15,3 1 2-19,13-1-3 12,3 0 0-11,7 0 0 9,-3 0 0-1,4 0 0-9,4 0 0 11,-1 0 0 2,5 0 0-3,5 0 0-10,-1 0 0 28,-4 0-3-27,3 17-22-1,-10 6-80 0,-2 9-43 14,-2 7-25-13,15-22-64 21,-5 3-91-22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2:42:08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90">
    <iact:property name="dataType"/>
    <iact:actionData xml:id="d0">
      <inkml:trace xmlns:inkml="http://www.w3.org/2003/InkML" xml:id="stk0" contextRef="#ctx0" brushRef="#br0">2869 4751 437 0,'0'0'487'6,"0"0"-354"2,0 0-11 0,0 0-10-2,0 0 2 2,0 0-27 0,0 0-5 0,0-13-16-1,0 13-10 0,0 0-6 2,0 0-8-2,0 0-7-1,0 0-5 2,13 0 0 0,23 0-15 0,8 0-2-2,7 0-5 2,-2 9 7 0,-1-8-1 0,-3 6 2 0,-3-2 2 0,-2-2-2 0,1 2 2 0,1-5-7-3,-2 4 0 4,4-4-2-1,-1 0-9 0,-2 0 0-1,5 0 0 0,-2 0 0 2,7-9 0-2,-8-3 0-1,-2 2 0 1,-8 0 0 2,-4 5 0-1,-1 3 0-2,-2-1 0 1,-2 0 0 0,5 0 0 3,-6 1 0-6,5-1 0 4,-3-1 0 1,2-1 0-1,1-3 0-3,-4-1 0 4,2 4 0-1,5-4 0 0,1 1 0-1,-3-1 0 0,3 0 0 1,4 1 0 0,-1 1 0-2,5-3 0 1,7 0 0 2,-4-2 0-1,-7 3 0-2,4 4 0 2,-9 0 0 0,3 2 0 0,-1 0 0-2,-2-2 0 1,5 1 0 2,-4 2 0-1,7 2 0-2,-6-3 0 2,0 3 0 0,-2 0 0 1,-2-3 0-3,-6 3 0 0,5 0 0 4,1-3 0-3,-5 3 0-1,-1-2 0 2,2 0 0 0,-5-5 0 0,4 4 0-3,-4-4 0 3,0 6 0 0,-4-5 0 0,0 6 0-1,-3-3 0 0,-6 3 0 1,5 0 0 0,-8 0 0-1,-4 0-125 0,0 0-89 1,0 0-92 1,0 0-298-2</inkml:trace>
    </iact:actionData>
  </iact:action>
  <iact:action type="add" startTime="11802">
    <iact:property name="dataType"/>
    <iact:actionData xml:id="d1">
      <inkml:trace xmlns:inkml="http://www.w3.org/2003/InkML" xml:id="stk1" contextRef="#ctx0" brushRef="#br0">7283 12027 583 0,'0'0'306'6,"0"0"-182"2,0 0 16-2,0 0-42 2,0 0 7 0,0 0-7 0,0 0-19-2,233-59 7 2,-137 42-9 0,26-4-14 0,28-2-16-2,21-5-1 2,25 2-9 0,13 1-5 0,-3 9-5-2,-18 4-8 5,-20 9 11-4,-26 1-8 1,-14 2 1-2,-8 0-18 3,-17 0-5-2,-9 0 0 2,-18 0 0-5,-18 0 0 5,-18 0 0-1,-14 0 0 0,-13 0 0-2,-10 0 0 1,-3 0 0 1,0 0 0-1,0 0 0-1,0 0 0 2,-8 0 0 1,-53 0 0-1,-49 0 0-2,-47 0 0 1,-17 13 0 2,-30 1 0-1,-1 6 0-3,-12 0 0 5,2-6 0-3,12-6 0 0,18-3 0 0,28-5 0 1,27 0 0-1,33 0 0 2,29 0 0-3,23 0 0 2,24 4 0 0,10-4 0-1,11 0 0-1,0 0 0 2,14 0 0 0,60 3 0 2,52-3 0-5,48 0 0 3,32 0 0 0,23 0 0 0,-4 0 0-2,-28 0 0 3,-25 0 0-2,-35 0 0 0,-20 0 0 0,-24 0 0 1,-9 5 0-1,-20 1 0 2,-21-4 0-2,-14-2 0 0,-22 0 0 3,-7 4 0-4,0-4 0-1,-43 5 0 4,-67 3 0-1,-54 7 0 0,-56 4 0-2,-18 1 0 2,-3-1 0-1,15-3 0 2,23-4 0-3,35 0 0 3,28-2 0-2,29 2 0 1,29-1 0-2,37-4 0 2,25-5 0-1,17 0 0 2,3-2 0-3,47 0 0 1,61-4 0 3,58-19 0-3,46 3 0-2,21 3 0 4,-15 3 0-1,-27 4 0 0,-46 3 0-3,-32-1 0 4,-33 2 0-1,-28 0 0 0,-20 3 0-2,-19 1 0 2,-7 2 0 0,-6 0 0 0,0 0 0-2,-23 0-42 2,-38 0-72 0,-38 0 13 0,-23 14-127-2,63-6-98 2,5 4-499 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2:42:08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3">
    <iact:property name="dataType"/>
    <iact:actionData xml:id="d0">
      <inkml:trace xmlns:inkml="http://www.w3.org/2003/InkML" xml:id="stk0" contextRef="#ctx0" brushRef="#br0">16021 14040 516 0,'0'0'290'7,"0"0"-110"-2,0 0-15 3,0 0-47 0,0 0-2 0,0 0-16 0,0 0-11-2,18-5-4 4,-6 5 6-3,13 0-12-2,20 0-19 3,21-3-13 0,20 3-8 0,24-4 4-2,28-4-14 2,31-1-29 2,17-4 0-3,11 1 0 0,-4 1 0 1,-12 6 0 0,-10-4 0 0,-10 3 0-2,0 2 0 2,-15-3 0 0,-15 4 0 0,-18-3 0-1,-29 1 0 0,-23-1 0 2,-31 1 0-2,-17 0 0-1,-13-1 0 2,0-11-109-2,-40-11-156 3,-1 13-110-3,-14 0-94 2</inkml:trace>
    </iact:actionData>
  </iact:action>
  <iact:action type="add" startTime="1957">
    <iact:property name="dataType"/>
    <iact:actionData xml:id="d1">
      <inkml:trace xmlns:inkml="http://www.w3.org/2003/InkML" xml:id="stk1" contextRef="#ctx0" brushRef="#br0">22032 15918 343 0,'0'0'243'6,"0"0"24"2,0 0-68 0,0 0-46 0,0 0-14-2,0 0-10 3,0 0-28-2,114-7 5-1,-40 7-17 2,19 0-18 0,24-8-27 1,27-1 3-4,21 1-8 4,21 3-8-2,7 2 5 3,-5 3-26-2,-2 0-10-2,-10 0 0 2,-12 0 0-2,-12 3 0 2,-18 4 0 0,-21 3 0 0,-22-2 0 0,-14-3 0-1,-18-2 0 0,-14-3 0 2,-16 0 0-4,-14 0 0 3,-7 0 0-1,-8 0 0 0,0 0 0 2,0 0 0-3,0 0 0 3,0 0 0-3,0 0-49 0,-4 0-80 3,-44 0-69-1,19 0-47 0,-14 0-95-2</inkml:trace>
    </iact:actionData>
  </iact:action>
  <iact:action type="add" startTime="8046">
    <iact:property name="dataType"/>
    <iact:actionData xml:id="d2">
      <inkml:trace xmlns:inkml="http://www.w3.org/2003/InkML" xml:id="stk2" contextRef="#ctx0" brushRef="#br0">4816 13935 408 0,'0'0'154'8,"0"0"10"-1,0 0 5-1,0 0-46 2,0 0-25 0,0 0 4 1,0 0-20-4,0 0 4 3,37 4-19 0,-18-4-8 1,3-5-5-4,1-5-12 3,6-4-6 0,3 1 7 0,3-4-9-2,3 0 1 2,2 6 0 0,4-3-12 323,2-1 2-330,5 4-8-1,-3 0 3 0,4-1-11 0,-4 4 6 0,1 3-3 0,-3 0 1 0,-5 1 2 0,-1 4 0 0,1 0-3 0,-5 0-3 0,3 0 5 0,-1 0-8 0,-2 0 3 0,2 0-5 0,-5 0 4 0,7 5-6 0,0 2 2 0,1-5 3 1,2 3-7-1,1-2 6 0,-4 6-5 0,1-4 6 0,-1 1-4 0,0 1-3 0,0-3 0 0,7-1 0 0,-4 3 0 0,1-2 0 0,-4-2 0 0,4 1 0 0,-4 2 0 0,4-2 0 0,1 3 0 0,-5-6 0 0,4 1 0 0,-4-1 0 0,1 4 0 0,-2-4 0 0,2 0 0 0,-2 3 0 0,-5-3 0 1,-3 0 0-1,1 0 0 4,0 0 0 3,4 0 0 2,-3 0 0-2,6 3 0 1,-7-1 0-2,9-2 0 3,1 3 0-1,1-1 0 0,5 1 0-2,-1 1 0 3,2-4 0-1,7 0 0 1,-3 0 0 0,10 0 0-5,-3 0 0 4,1 0 0-1,7 0 0-1,-7 0 0 2,7 0 0 1,-1 0 0-2,2 0 0-2,2 0 0 5,2 0 0-3,-5 0 0 2,1 0 0-3,-8 0 0 4,3 0 0-2,-5 0 0-2,-1 0 0-2,-1 0 0 4,-1 0 0 0,-2 0 0 1,0 0 0-3,-6 0 0 2,7 0 0 1,-5 0 0-1,-2 0 0-2,4 0 0 2,-5 0 0-1,2 0 0 2,8 0 0-3,-5 0 0 2,4 0 0-1,5 0 0 3,-10 0 0-5,3 0 0 3,1 0 0-1,-3 0 0 1,-4 5 0-2,-3-2 0 1,-2 1 0 1,1-2 0 0,1 1 0-1,-1-3 0 0,0 0 0 2,-1 3 0-1,2-3 0-1,5 3 0-1,0-1 0 2,7 0 0-2,-1-2 0 2,1 4 0 1,4-4 0-2,1 0 0 0,3 0 0 1,4 0 0 1,3 0 0-3,3 0 0 4,-2 0 0-6,-4 0 0 4,-2 0 0 1,3 0 0-1,-9 0 0-2,2 0 0 2,-2 0 0-1,-4 0 0-1,-7 0 0 4,3 0 0-4,0 0 0 2,2 0 0 0,5 0 0-2,-4 0 0 2,1 0 0 1,-6 0 0-1,-1 0 0-3,-3-6 0 4,2 1 0-2,-4-1 0-1,-2 4 0 3,4-2 0-2,-1 1 0 1,5 3 0-2,-2 0 0 3,2 0 0-2,-5 0 0 1,2-2 0-1,-9 2 0 1,-7-3 0-1,-3 3 0 1,-9 0 0 1,-4-4 0-4,-4 4 0 2,0 0 0 2,-11-3 0-3,-1 3 0 2,0 0 0 1,0 0 0-2,0 0 0-1,0 0-22 2,-13 0-162 0,-42 0-117 0,22 10-74 1,-11 10-372-3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2:42:08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4">
    <iact:property name="dataType"/>
    <iact:actionData xml:id="d0">
      <inkml:trace xmlns:inkml="http://www.w3.org/2003/InkML" xml:id="stk0" contextRef="#ctx0" brushRef="#br0">17028 13764 386 0,'0'0'200'5,"0"0"2"2,0 0-31 1,0 0-76 0,-213 25 45 0,52-5-40-2,-3 0-26 2,3-3-40 0,12 0-10 0,20 5-24-1,13 1-1-1,15-4-67 3,82-16-107-2,10-3-203 2</inkml:trace>
    </iact:actionData>
  </iact:action>
  <iact:action type="add" startTime="1613">
    <iact:property name="dataType"/>
    <iact:actionData xml:id="d1">
      <inkml:trace xmlns:inkml="http://www.w3.org/2003/InkML" xml:id="stk1" contextRef="#ctx0" brushRef="#br0">23129 15599 545 0,'0'0'379'3,"0"0"-227"5,0 0-13 0,0 0-49 0,-204 0 9-2,67 11-28 1,0 1-41 2,5 3-8-1,7-10-13-2,11 3-9 2,4 3-15-1,5 1-63 2,12-1-112-3,82-9-71 2,6 3-383-1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6T22:58:56.3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616">
    <iact:property name="dataType"/>
    <iact:actionData xml:id="d0">
      <inkml:trace xmlns:inkml="http://www.w3.org/2003/InkML" xml:id="stk0" contextRef="#ctx0" brushRef="#br0">32825 4294 563 0,'0'0'238'5,"0"0"-122"2,0 0-24-1,0 0-18 2,0 0-31-2,0 0 29 2,-113-23-27 0,74 18-2 1,-9 5 6-3,3-4 3 2,-3 4-8 0,-1 0-4 1,-3 0 5-3,1 0-15 3,-5 0 8-1,-5 0-11 0,4 0-12-1,9 0-3-2,0 7 4 4,8-2-6 7,2-2 0-16,0-1 6 9,5 5 2-2,1-6-2 1,2 6-4-3,-5 2 5 4,-4-5-5-3,3 3 0 4,-8 0 5-3,4 0-10-1,-4-2 5 3,-4 0-5-2,2 1-3 2,2 0 0-3,4-3-1 2,4-1-2-1,2 4 1 2,1-4-1-4,-3-2 0 5,2 4 0-3,-6-3 2-2,-1 6-1 4,-5-4 2-1,-5-1 0-1,-6 3 1 0,4-5-2 2,-8 0 0-3,-3 0 0 2,3 0-3 0,-8 0 0-1,6 0 1 1,-2-13 0 1,-4-4 0-5,2 0-1 4,0 3 2 0,2 0-1-1,-3 1 2 2,4 2-3-1,-1-4 1-3,-8 4-1 4,-6 0 1-4,-3-1-1 4,-6 1 1 0,-8-2 0-1,-1-4-1-2,2-1-1 0,-1-2 0 3,-4 3 0 0,3 7-4-3,-8 2 5 0,3 1 0 3,-9-1 0 0,-2 3-1-2,2-7 0 1,-2 1 1 0,5-2 0-4,3-4-1 4,5 0 0 0,-1 6 2-1,4-1 0 2,5 9 0 0,2 1-1-3,6-2 0 0,0 4 2 4,1 0 0-3,6 0-2-1,-4-3 1 3,1 3 0 0,3-3 0-5,-1 3-1 4,6 0 0 0,-2 0 0 0,3 0 0-2,-2 0-2 3,-4 0 2 0,5 0-4-1,-8 0 4-4,-4 0 0 4,-4 0 0 0,-1 0-1 1,-3 0 0-4,-1 0 0 5,4-2 1-4,5-3 0 3,5-2 0-5,2 4 0 6,3 1 0-2,7 2 1-3,0 0 0 3,4 0-1-1,0 0 0 1,-2 0 0 2,-4-3 1-3,-3 1-1 0,-3-7 0 1,0 3 0 0,-5-2 3-3,-7 5-3 3,-3 1 1-1,-8 2 0 2,-13 0 0-3,-6 0 0 2,-3 0-1 0,-1 0-1-1,-2 0-3 0,-3 0 4 1,-6 0-2 0,-14 0 1 0,-2 0 1 0,-3 0-3-3,0 0 3 5,11 0 0-4,-1 0 0 2,1 0 1-2,3 0-1 3,3 0 2-2,6 0 0 2,-2 0-1-3,-8 0-1 1,-14 0 0 4,-1 0 3-8,-3 0-3 7,-2 0-4-3,-6 0 1 2,-1 0 2-3,-8 0 0 3,1 0 1-4,2 0 0 5,6 0 1-4,4 0-1 2,0 0 0-2,6 0 2 3,1 0-1-3,-2 0 1 1,-15 0 0 4,2 0 0-4,-9 0-2-1,9 0-1 0,1 11-2 4,3 0 1-3,4 5-2-1,9-2 2 3,2 1 2-3,11-1 1 2,10-3-1-2,8-3 0 4,0-1 0-4,7-2 1 4,11-1 1-4,5 4-1 3,7-1 2-3,-1 3-3 0,-3-3 1 3,-6 1 0-3,-9 1 1 4,3-6-2-4,-4 0 0 1,-3-3-3 0,8 0 1 2,-12 0-1-2,0 0 2 2,-7-6-2-3,-6-8 3 1,2-3 0 2,-4-3 0-2,1 0-1 2,-3-2 2-3,7 0 0 2,-4 0 0 0,14 2-1-2,2 3 1 1,5 2-1 1,7 7 2 1,-1 3-1-2,-1 5 2 0,-6-2-2 0,2 2-1-1,-4-4 0 3,9 1-1-1,-4-2 1 1,3-4-2-5,-7 1 1 5,-1-7-1-1,1 2 2 1,7-1 1-3,13 3-1 3,20 2-1-2,15 4-1 0,22 2 1 0,18 3 0-1,8 0 2 2,9 0-1 0,-3 0 3-1,3 0-2 0,0 0 0 3,0 0 0-4,0 0-2 1,0 0 2 0,0 0 1 2,0 0 1-1,0 0 1-3,0 0-2 3,0 0-1 0,0 0 2-2,0 0-2 3,0 0-1-1,0 0-4-1,0 0 1-1,0 17 3 3,0 21 3-2,0 11 4 2,0 2-5-2,0 11-2 0,0 7 3 0,0 15-2 2,0 7 2-2,9-2-4-1,-5 5 1 2,-1 0 0 0,2 7 3 0,-2 6-3 0,-3 6 1-1,0 2 6 0,0 7-4 1,0-4 3 0,0 1-1-1,0 3 0 1,0 4-2 0,-15 3 2-3,-5 4-4 5,4-4 1-4,-2-3 2 2,3 1-4 0,-6 2 4-2,5 7-1 4,2 2-1-3,1-5 2 1,0-5-1-2,3-10-3 2,-3-6 3 1,1-3-3-4,-1 1 1 4,0-1-1 0,-3 4 0-5,-2 2 2 4,-5 0-2 0,0-2 1-1,6-14 0 0,-1-15-1 2,5-22 0-1,2-23-1-1,6-17 1 0,2-14 0-1,3-4 1 2,0-4 3 2,0 0-1-4,0 0 0 1,0 0-1 0,0 0 2 2,0 0-4-2,0 0 2 1,0 0-2-1,0 0 1-1,32 0 0 5,12 0 1-5,8 0 0 1,-3 1-2 1,8-1 2 0,-2 7-2 0,13-4 1-2,0 4 1 2,12 0-2-1,10 1 3 1,5-6-3 0,14 2 2-1,0-2-2 0,4 2 4 2,3 1-2-2,0 6 2-1,10 3 3 3,1 8 2-2,5 1-7 3,-4-3 0-6,-2-1 0 6,3-2-1-4,6-5-1 5,5-2 1-8,1-4 1 5,5 3 2 1,-5-1 0-2,0-1-1 0,-2 1-3 0,-3 1 0 1,-4-4 0-1,-6-3 0 1,-6 4 0-1,-7-6 0-1,-5 0 0 2,5 2 0 0,-3 4 0 1,0 5 0-3,-8-3 0 2,-5 4 0-1,-7-2 0 2,-3-8 0 0,2-1 0-4,1-1 0 3,6 0 0-3,10 0 0 4,-3 0 0-2,-2 0 0 3,-1 0 0-4,0 0 0 1,5 0 0 0,-5 0 0 2,4 0 0-2,9 0 0 1,-1 0 0 0,5 0 0-1,0 0 0 2,-1 0 0-4,5 0 0 4,-1-7 0-2,0 1 0 7,-5 1 0-13,-5 2 0 6,-10-3 0 0,0 0 0 2,-3 1 0-1,3-4 0-3,2-2 0 4,6 4 0-1,5-6 0 1,-2 0 0-3,3-5 0 1,-1 1 0 2,8 4 0-4,-1 1 0 2,4 4 0 2,4 3 0-3,-5-1 0 2,3 3 0 1,-5 0 0-2,-4 3 0 1,0 0 0-1,1 0 0 0,2 0 0 0,-5 0 0 0,-5 0 0 3,-7 0 0-3,4 0 0 1,6 0 0-2,2 6 0 2,6 1 0-2,6 5 0 3,-10 0 0 0,0 1 0-2,1 1 0-1,-2 1 0 1,-2-3 0 1,1-9 0 1,-2 5 0-4,-3-6 0 4,-3-2 0 0,-4 0 0-2,-3 0 0 0,-3 0 0 1,0 3 0-1,-5 1 0-1,2 3 0 2,-7-1 0 0,-3-4 0-1,-1 4 0 1,1-6 0-1,7 0 0 1,5 0 0-1,8 0 0-1,2 0 0 3,1 0 0-2,2 0 0 3,0 0 0-6,2 0 0 5,7 0 0-2,0 6 0 2,4-1 0-3,6-2 0 2,-2 0 0 0,-1-3 0-2,-5 2 0 2,5 2 0 0,4-1 0 0,-2-1 0 0,-2 1 0 0,1-3 0-2,-9 0 0 2,9 0 0 0,9 0 0 1,3 0 0-4,7 0 0 3,0 0 0 0,0 0 0-1,1 3 0 1,5 0 0 0,-3 4 0-2,5-3 0 1,-5 2 0 1,0-4 0-1,4-2 0 0,6 0 0 1,-1 0 0-1,-5 0 0 2,0 0 0-2,-10 0 0 2,2 0 0-4,-4 0 0 4,-2 0 0-2,-6 0 0 0,-10 0 0 2,4 0 0-3,-12 0 0 4,-2 0 0-3,-9-8 0-1,-10 1 0 1,-9-3 0 3,-10-2 0-3,-6 2 0-1,-4-2 0 3,-2 4 0-5,-4-2 0 4,1-3 0 2,5 6 0-3,-6-5 0 1,10 7 0 1,-4-7 0 5,4 4 0-13,5-4 0 6,6 0 0-3,-9 5 0 5,5 1 0-1,-8 1 0-2,-3 5 0 2,-14 0 0 1,3 0 0-3,-16 0 0 4,-2 0 0-5,-3 0 0 3,-4 0 0-1,1 0 0 0,-2 1 0 3,-2 9 0-5,-1-4 0 4,-3 2 0-3,2 0 0 5,2-3 0-5,-5 4 0 3,6-4 0-6,3 1 0 6,0 0 0-2,10-3 0 2,-6-1 0-2,4 2 0 0,-17-4 0 1,-9 0 0 0,1 2 0-2,-12-2 0 3,0 0 0-3,0 0-14 3,0 0-2-4,0 0 4 3,0 0 3 0,0 0-1-1,0-23 3 2,0-21 5-2,0-13 2 1,-12-5-1 0,1-5 1-1,5 1 0 0,-1-3 0 1,4 5 0-1,2 8 1 2,1 2-1-2,0 1 0 0,0-3 0 0,0-9 1 2,0-2-1-1,0-12 0-2,0-12 0 1,0 2 0-1,8-1 0 4,5 8 0-3,6 8 0 0,-2-1 0 1,-3 11 1 0,-1 5-1 2,0 0 0-5,-12 3-1 1,6-6 1 2,-4-8-2 0,0-6 2 0,-3-8 0-1,0-6 0 1,0 2 0-1,0 7 0 0,0 8 0 1,0 11-1 0,0 9 1 1,0 5-1-1,0 0 1-5,0 1 0 6,0-4 0-2,0-11 0 3,6-5 0-5,4-10 0 3,3-4 1 0,-4-4-2 0,0 7 1 1,2 0 0-5,2 1 0 5,-3-4-1 34,-1-3 1-41,-2-7 0-2,-2 4-1 0,3 3 2 0,-8 3-2 0,0 7-1 6,0 8 0 3,0 9 1-2,0 4-2 1,-16 5 1 0,-1 3 2 0,-2-7-1 0,-6 5 1-3,2-4-1 4,-1 7 1-2,-5 1-2 2,1 4 0-4,-4 2-2 5,5 2 2-1,-2 1 1-5,7 8-1 4,7 4 1 0,1 5 1 2,10 8 0-6,-2 4 0 2,6 2 1 2,0 3 0 1,0-2 0-2,0 2-1-2,-3 0 1 4,3 0-1-1,0 0 0 0,0 0 2-2,0 0-1 2,0 0 1 0,0 0-2 2,0 0 0-6,0 0 2 5,0 0 1-2,0 0 2 0,-2 0-5-1,2 0 1 4,0 0 0-2,0 0 0 0,0 0-1 0,-5 0 0-2,-6 0 0 3,-12 0 0-2,-9 14 0 0,-13 8 4-1,-7 4-3 2,-7-4 1 1,-1 0 1-1,0 0-1 3,-1-5-1-8,-3-5 0 5,-1-9-1 1,-6-3 0-5,-6 0 0 6,3 0 1-4,7 0-1 2,8-7 0-1,14 6-1 1,9 1 0-1,12 0-2 0,7 0-21 0,5 0-75 2,4 0-101-1,8 1-126-2,0 16-504 3</inkml:trace>
    </iact:actionData>
  </iact:action>
  <iact:action type="remove" startTime="9196">
    <iact:property name="style" value="instant"/>
    <iact:actionData xml:id="d1" ref="#d0"/>
  </iact:action>
  <iact:action type="add" startTime="9200">
    <iact:property name="dataType" value="strokeEraser"/>
    <iact:actionData xml:id="d2">
      <inkml:trace xmlns:inkml="http://www.w3.org/2003/InkML" xml:id="stk1" contextRef="#ctx0" brushRef="#br1">27744 12752 283 0,'0'0'412'8,"0"0"-262"-4,0 0-26 5,0 0 22-2,0 0-32-1,0 0-34 3,0 0-16-1,0-13-44-2,-1 13-20 2,-7 8-13 0,8 24-79 0,0-12-117-2,0-3-406 2</inkml:trace>
    </iact:actionData>
  </iact:action>
  <iact:action type="add" startTime="17043">
    <iact:property name="dataType"/>
    <iact:actionData xml:id="d3">
      <inkml:trace xmlns:inkml="http://www.w3.org/2003/InkML" xml:id="stk2" contextRef="#ctx0" brushRef="#br0">28158 12527 734 0,'0'0'208'2,"0"0"-60"5,0 0-30 2,0 0-34-2,0 0-3 0,0 0-6 0,0 0-9 1,0 0-1 1,4 88 3-3,7-60-9 2,3 4-6 0,-3 4-5 2,5 0-10-4,0 4-9 1,0 4-3 1,-2 4-4 0,-3-3-1-3,-4-2-10 4,2-9 2-1,-9-6-4 0,2-9-2 6,-2-4-3-13,0-11-3 9,0-1 5-4,0-3-4 0,0 3 0 2,0-3 0 2,0 3 3 1,0-1-1-11,2 2 3 9,1-3-2 1,-3-1-2-4,0 0-1-1,4 0 1 4,-4 0-1-2,0 0 0-1,0 0 0 4,0 0-1-4,0 0 0 3,0 0-1-1,0 0 0 1,0 0 0-5,0 0 0 6,5 0 0-4,-5 0 0 1,0 0 0 0,0 0 0 1,0 0 0 2,0 0-1-5,0 0 1 3,0 0-1 2,0 0 1-6,0 0-1 6,0 0 0-2,0 0 1-1,0 0-1-1,0 0-1 2,0 4 2-1,0-1-3 1,-25 5 3 0,2 6 3-1,-9 1-3 1,0-2 1-1,3 2 0 1,0-5 0 2,1-1 1-6,5-4-2 4,6 1-1 1,2-6 1-3,11 3 0 2,1-3 2 0,-3 0-1 0,6 3-1-3,0-3 0 3,0 0 1 0,-1 3-1-1,1-3 1 1,0 0-1-1,-3 0-1 2,3 0 1-3,0 0 0 3,0 0 0-1,0 0 0 1,0 0 1-4,0 0-1 0,0 0 1 3,0 0 0 1,0 0 0-1,0 0 4-1,0 0-5 2,16-3 0-1,13-19 0-4,13-7 0 3,-4 6 0 1,-5 4 0 1,3 3 0 2,-5 1 0-8,0 1 0 5,-2 0 0 1,0 1 0-4,-1 1 0 5,0-1 0 2,-15 4 0-9,3-2 0 5,-5 2 0-3,-7 6 0 4,1-2 0-1,-5 5 0 1,3-4 0-5,0 4 0 4,-3-2 0 1,1 2 0 2,-1 0 0-9,0 0 0 6,0 0 0 0,0 0 0 1,0 0 0-4,0 0 0 4,0 0 0-1,0 0 0-4,0 0 0 6,0 0 0-2,0 0 0-1,0 0 0 1,0 0 0-1,0 0 0-1,0 0 0 2,0 0 0-2,0-8 0 4,0-7 0-2,0-5 0-2,-12-10 0 4,-8-7 0-6,-9 1 0 4,-1-4 0 0,-7 1 0 4,4 2 0-9,-2 4 0 4,2 2 0 2,-3 3 0-2,4 5 0 6,0 0 0-10,7 5 0 6,9 9 0-5,5 3 0 5,11 4 0 5,0-1 0-11,0-1 0 2,0 4 0 1,0 0 0 3,0 0 0-3,0 0 0 3,0 0 0-4,0 0 0 3,0 0 0 0,0 0 0 4,0 0 0-9,0 0 0 4,9 0 0 4,11 0 0-5,6 9 0 0,3 6 0 1,-2 3 0 1,-2 2 0-3,4 0 0 3,-6 3 0 0,2-5 0 0,-2 2 0 0,-6 0 0-2,-1 1 0 4,0-1 0-4,-4 1 0 1,-3-4 0 0,-2 0 0 1,5-1 0 1,-4 5 0-2,-3-4 0 1,3-3 0 1,-5-4 0 0,0-4 0-1,-1-2 0-3,0-1 0 3,-2-3 0 5,5 0 0-12,-5 0 0 6,0 0 0 2,0 0 0-2,0 0 0-1,0 0 0 2,0 4 0 2,0 2 0-2,-7 11 0-3,-27 11 0 4,-14 5 0-1,-4 7 0 2,1-3 0-5,6-1 0 3,1-5 0 6,12-2 0-12,3-4 0 6,14-5 0-5,6-10 0 5,2 2 0 3,6-1 0-5,1 3 0 0,0 12-55 2,0-18-163-1,4 2-184 3</inkml:trace>
    </iact:actionData>
  </iact:action>
  <iact:action type="add" startTime="19736">
    <iact:property name="dataType"/>
    <iact:actionData xml:id="d4">
      <inkml:trace xmlns:inkml="http://www.w3.org/2003/InkML" xml:id="stk3" contextRef="#ctx0" brushRef="#br0">30657 10418 531 0,'0'0'156'4,"0"0"-60"1,0 0 7 2,0 0-44 3,0 0 14-5,0 0 16 3,0 0 6 0,-5-4-1 0,5 4-5 0,0 0-16-2,0 0-9 3,0 9-8-2,5 16-17-1,18 9-20 2,4 3 6 0,4 5-8 0,-2 0 1-2,1-6-9 2,3-3 3 0,-9-6-2 1,-4-7 0-4,-1-2 6 5,-8-6 0 9,2-4-4-18,-5 1-6 2,0-4 2 5,1 5-2 1,-3-6-3-4,-3 2-1 4,0-3-2-4,1-3 3 3,-4 0-2 1,3 0 1-2,-3 0-1 0,1 0-1 0,-1 0 0 3,0 0 0-3,3 4 0-2,3-4 2 4,0 3 2 1,-5 1-2-6,-1 2-2 5,3-4 0-2,2-2 0 1,-5 0 0-3,0 0 2 3,0 0 1 0,0 0-3 0,0 5 0 1,0 7-1-3,0 8 1 5,-25 5 1-7,-7 9 5 4,-4 1 1 0,-3 1-4 3,-2-3 0-8,2 1-2 5,-2-4 1 6,4 2-2-13,-2-4 0 8,7-9 0-4,3 1 1 3,3-8-1 0,8-5-1 5,7-4 1-11,2 0 0 4,9-3 0 3,0 0-1-3,0 0-1 2,0 0 2 1,0 0 0-2,0 0 0 0,0 0 1 0,0 0 1 2,0 0 1-2,0 0-2 1,0 0 2-3,0 0-1 4,9 0 4-1,20 0 1 1,5 0 0-3,5 0 0 4,2 0-6-4,8-13 2 1,-5-7 0 0,-4-2-1 0,-3 0 1 0,-5 1 2 3,-1 7 0-3,-6-3-1-2,-6 3 4 5,-3 3-2-2,-2-4-5-4,-3 4 1 4,-3 7-2 1,-1-5 1 0,-2 6-1-4,-2 3 1 3,-3-4 0 0,0 4-1 2,0 0 1-6,0 0-1 6,0 0 2-3,0 0-2 0,0 0 1 0,0 0 0-1,0 0 1 2,0 0-2 1,0 0 1-1,0 0 1-3,0 0-1 5,0 0 0-4,0-1 1 1,0-11-2 1,0-6-2-1,-15-6 2 1,-14-8 1 1,-4-3 0-2,-8-6 0-1,-5-3-1 5,-2-1 0-8,5 6-1 7,2-1 0 0,9 7 1-6,7 7-1 2,5 1 1 3,7 5 0 0,7 10 1-1,-2 1-1-3,8 5-1 1,-2 2 0 5,2 0 0-2,-3-1 0-4,-1-1-1 4,1 2 2-3,3-2 0 1,-1 4 0-1,1 0 0 4,0 0 1-4,0 0 0 3,0 0 1-2,0 0 1 0,0 0-1 1,0 0 0 0,0 0 2-3,8 0 0 4,15 0 1-2,14 0-4 2,0 4 2-2,7 15-3 0,-4 5 3 1,0 1-2-1,-3 2 0 6,-5-4 1-11,-7-1 0 6,-6-5 1 2,-2-2-1-7,-10-5-1 7,-4 2-1-2,2-4-2-1,-3-3 1 2,-2 2 1-3,0-2-1 0,0 3 0 4,0 6 1-5,0 6 1 3,-17 2 0 0,-12 3 1 2,2 1-1-6,-7 0 5 4,1-4 1 3,-2 3 2-1,2 1 2-7,-6-1 1 6,5-3 1-5,4 0-4 7,5 1-9-4,-2-3 0-2,6-1 0 2,1-2 0 3,6-4 0-5,3-6 0 3,7-5 0 1,4-2 0-2,0 0 0 0,0 0 0 0,0 0-68 0,15 0-75 3,-2 0-148-5,-3 4-180 2</inkml:trace>
    </iact:actionData>
  </iact:action>
  <iact:action type="add" startTime="23606">
    <iact:property name="dataType"/>
    <iact:actionData xml:id="d5">
      <inkml:trace xmlns:inkml="http://www.w3.org/2003/InkML" xml:id="stk4" contextRef="#ctx0" brushRef="#br0">27969 12394 246 0,'0'0'160'3,"0"0"-47"3,0 0-2 1,0 0 2 1,0 0-61-1,0 0-33 1,0 0-8 1,0 35-6-2,0-35 6-1,0 0 5 4,0 0-5-3,0 0 5 2,0 0 1-3,0 0-3 0,0 6-2 3,0-2 3-2,0 1 6 1,0-3 7-1,0-2-1 0,0 0-4 3,0 0 10-6,0 0 0 6,0 0-3-2,0 0-4 0,0 0 0-4,0 0-2 7,0 0 0-6,0 0-8 7,0-5-3-10,0-12 2 6,0-3 0 1,0-6 0 0,0 1-6-2,0-3 0-2,0-2-1 4,0-4 2-2,0 0-2-1,0 9 2 4,0 7 6-3,0 9-3 2,0-1 6-4,4 5 0 2,-4 3-1 2,0-2-4-1,0 4-3-3,0 0-5 4,0 0-3-2,0 0 1 4,0 0-3-8,0 0 1 5,0 0 2 0,0 0 4 0,0 0-2-1,0 0 3 0,0 0-4 4,0 0-2-6,0 14 0 2,0 17 5 0,0 9 1 2,0 2-2-1,-8 0-2-3,-1-3-5 4,5-2 1-2,-2-1-1 2,2 0 0-4,-1-4 0 3,4-4 1 0,-2-9 0 1,3-7 0-3,0-4-1 1,0-6 0 3,0-2 0-4,0 0 0 2,0 0 1-2,0 0 2 3,0 0-1-2,0-10-1-1,0-19 0 2,0-8 1 1,0-3 2-1,9-7-2-3,1 0-2 6,-6-3 5-6,5-3 1 4,-8 8 1-4,2 6 0 4,1 7 4-2,-1 9-1 12,3 1-1-19,-1 5-2 6,-3-3 3 1,1 3-5 2,2 0-2-2,-5 5 1-2,5 5 0 4,-5 1 1-2,0 1 2-1,0 5 0 2,0-2 3 0,0-2 2 1,0 4 4-2,0 0-1 2,0 0-6-3,0 0-2 2,0-3-1-3,0 3-1 3,0 0-2 2,0 0 0-4,0 0 4 2,0 0 0-1,0 3-3 2,-13 14 7-3,-10 6 0 1,3-5-1 0,-5 5-8 2,1 1 0-1,-1-7-2 2,5 1 1-7,-3 5 0 5,5-2-1 3,2-1 3-8,2 0-2 6,-2 4-1 0,3-7 1-2,-3 3 1-2,4-7-1 4,1 1-1-2,6-3 1 2,5-5 0-2,-3-1-1 0,3-5 0 2,0 3 0-3,0-3 0 1,0 2 1 0,-4-2-1 4,1 0 0-4,3 0-1 0,0 0 0 0,0 0-2 0,0 0 0 0,0 0 0-1,0 0 2 3,0 0 0-2,0 0-1 4,0-5 0-9,0-14 2 8,0-9 1-3,0 2 3 1,0 6-3-1,10 2 2 2,-5-1-1-1,6 6-1-2,1-1 0 3,-4 0 2-1,4 3-2-2,4-6 1 1,0 5-1-1,4-1 2 3,-2 1 1-1,2 4-2 1,-10 3 2-3,3-1 3 1,-1 6-1 2,-11 0 3-2,9 0-1-1,-5 0-5 4,6 0 1-5,2 0-2 4,-5 0 1-4,-1 0 1 3,-6 0-2 2,4 0 1 3,-1 0-3-13,-1 0 1 8,-3 0 0-1,3 0-1 1,-3 0 0-2,0 0 0 2,0 0 0 0,0 0 0 0,0 0 1 0,0 0 0 1,0 0-1-2,0 0 0 32,0 0 0-39,0 0-2 3,0 0-2-2,0 0 1-1,0 0 2 0,0 0 1 7,0 2-3 3,-3 24 3-4,-10 4 3 2,-2 4-2-1,2 6 1 0,0-3 0 1,3 2-2 8,1-5 0-14,2-6 0 4,7-6-2 2,-1-7-15-4,1-10-36 5,0-2-49-2,1-3-41 2,19 0-93-4,-1 0-186 3</inkml:trace>
    </iact:actionData>
  </iact:action>
  <iact:action type="add" startTime="26283">
    <iact:property name="dataType"/>
    <iact:actionData xml:id="d6">
      <inkml:trace xmlns:inkml="http://www.w3.org/2003/InkML" xml:id="stk5" contextRef="#ctx0" brushRef="#br0">30580 10357 252 0,'0'0'335'2,"0"0"-154"6,0 0-49 0,0 0-8-3,0 0-24 3,0 0-2 0,0 0-13 1,0 0-8-4,0 0-12 4,0 0-16-1,0 0-6 0,0 0-6-2,0-3-3 2,0-10-8 1,3-9-12-1,10-9-8-3,-5-10 2 4,4-8 5-2,-5 4 0 0,-1 4 8 1,4 6 0-1,-6 6-1 1,1 11-7 11,-1 9-3-19,-2 3 0 8,-2 6 0-3,0 0-1 4,0 0 8-3,0 0-2 0,0 0 3 2,0 0-2 0,0 0-9-1,0 0-3 1,0 26 0-1,0 13 0-1,-15 6 2 5,-1 6-2-6,-3-1-1 6,-1-1-2-6,3 4-1 1,2-12 0 2,-1 0 2 1,6-13-2 0,0-15 0-3,6-4 0 1,-1-7 0 0,5-2 0 2,0 0-1-4,0 0 1 3,0 0 0 2,0 0-1-3,0 0 1 0,0 0-1-1,0 0 1 3,0-20 0 0,0-21 0-5,0-13 1 5,9-5-1-2,4-6 1 1,-3 1-1-1,3 2 0 2,-1 3 2-3,-4 8-2 4,3 0 1-5,-6 12 0 3,3 3 1-1,-4 6-1-1,-4 10 0 2,4 3 1 2,-1 5 0-4,-3 3-2 0,0 7 2 4,0 2 3-4,5 0-1 3,-5 0-2-1,0 0 5-1,0 0 3-1,0 0 1 2,0 0-5 0,0 0-1-2,0 0-1 4,0 0 1-3,0 8-2 1,0 0-2-3,0 4 3 3,0 0-3 0,0 1 0 1,0 7 0-3,0 3-1 4,0-2 0-5,-8-4-1 1,4 1 2 4,1-7 0-2,2-3-1 1,-2-1 0-5,3-6 0 6,-5 3 0-3,5-4-1 0,0 0 1 0,0 0 0 0,0 0-1 1,0 0 1-1,0 0 0 2,0 0 0-2,0 3 0 0,0-3-1 0,0 0 1 3,0 0 0-6,0 0-1 4,0 0-3 2,0 0 0-3,0 0 2-1,0 0 2 3,0 0-1 0,0 0 1-2,0 0 0-2,0 0 0 4,0 0 0-2,0 0 0 2,0 0 0-5,0 0 1 4,0 0-2 3,0 0 1-7,0 0-2 5,0 0-1-1,0 0 3-1,0 0-3 3,0 0-1-7,0 0-2 5,0 0 4 2,0 0-1-4,0 0 3 4,0 0 1-5,0 0-1 4,0 0 0-1,0 0 0 0,0 0 0-4,0 0-1 6,0 0 3-6,-4 0-2 4,4 0 0 1,0 0 2-2,-4 0-2 2,-4 0-2-4,-5 0 0 4,-3 0 2-1,-1 0 0-3,-6 0 1 5,3 10 0-3,-8 2 0 1,2 5-1 1,-4 2 2-4,2 1-1 3,-4-3-1 0,7-4 1 0,2-3-1-3,3-5 0 5,4-3 1-4,6 2-1 0,0-2 1 2,5 2-1 1,1-1 0-3,0-3 1 1,4 2-1 3,-3-2-1-2,1 0 1-2,2 2 0 3,-3-2 0-4,3 0 0 6,0 4 0-4,0-4 1-1,0 0 2 1,0 0-3 2,0 0 1-1,0 0 2-4,0 0-1 6,0 0 0-2,0 0 0 1,0 0 2-3,0 0-1 1,0 0-1 0,0 0 1 0,0 0-2 2,0 0 3-2,12 0-2 2,7 0-1-4,3 0-1 4,2-8 0-2,8-10 0 0,3-4-1 1,-2-1 1-1,-1 2 0 3,0 1 0-5,-7 0 1 4,-5 6-1-1,0-3 0-4,-4 0 1 5,3 4-1-2,-7-2 0-1,4 0 1 2,-3 2-1 2,-5 4 0 3,0-1 1-11,-7 10-1 3,2-4 2 4,-3 4-1-1,0 0 1 1,0 0 1-5,0 0 4 4,0 0-1 0,0 0-3 0,0 4 0 0,-4 20 0-2,-20 4 1 11,3 4-1-15,-10-5-2 5,-2 5-1-2,2-5 1 2,-2-2-1 2,-3 5 0 1,4-6 0-6,0-1 0 3,-4-6-1 3,7-1 1-6,0 7 1 5,3-5-1 0,1 11 0 4,2-1 1-12,7-4 0 6,-1 0 0 3,9-4 1-7,4-11-1 7,0-5-2-2,4-4 0 0,0 0 1-4,0 0 0 4,0 0 0 0,0 0-4 1,0 0 4-3,0 0 4 1,0-4-3 3,16-14 0-4,8-7 2 1,4-3-3 1,-1-6 0 1,-2 4 0 3,0 1 0-10,-4 2 0 7,3 2 0 5,-4-1 0-12,6 0 0 7,1-4 0-6,4-4 0 5,2 0 0 4,-7 6 0-10,-1 4 0 7,-9 6 0 1,-3 6 0-6,-6 7 0 4,-2 2 0-2,-5 3 0 6,0 0 0-9,0 0 0 4,2 0 0 1,-2 0 0 0,0 0 0 2,0 0 0-1,0 0 0-7,0 0 0 7,0 25-14-1,0 28-48 0,12 18-79 0,-10-34-172 0,-2-7-165 1</inkml:trace>
    </iact:actionData>
  </iact:action>
  <iact:action type="add" startTime="36212">
    <iact:property name="dataType"/>
    <iact:actionData xml:id="d7">
      <inkml:trace xmlns:inkml="http://www.w3.org/2003/InkML" xml:id="stk6" contextRef="#ctx0" brushRef="#br0">12430 4543 751 0,'0'0'253'2,"0"0"-73"4,0 0 9 2,0 0-57 1,0 0-30-4,0 0-27 4,-312 251 25-2,69-110 9 2,-54 13-36-3,-32 6-5 2,-9-3-53 0,26-8-15 10,41-17 0-18,37-27 0 7,33-26 0 0,41-26 0 2,36-22 0-5,43-12 0 6,42-14 0-3,38-5-33 0,5-5-146 0,86-37-63 3,-19 11-166-5,9 6-375 4</inkml:trace>
    </iact:actionData>
  </iact:action>
  <iact:action type="add" startTime="36894">
    <iact:property name="dataType"/>
    <iact:actionData xml:id="d8">
      <inkml:trace xmlns:inkml="http://www.w3.org/2003/InkML" xml:id="stk7" contextRef="#ctx0" brushRef="#br0">13043 4119 480 0,'0'0'322'3,"0"0"-209"3,0 0 24 2,0 0-71 1,0 0-3-3,-156 150 3 1,95-78-16 1,16 4-4 0,10-6-13 0,24-5 5-1,11-5-2 1,0-6-4-1,59-5-4 3,22-16-1-6,10-18 0 6,9-15-7-2,-5 0-4 14,-16-48-10-22,-18-14-4 0,-17-3-2 8,-24-2-1 2,-20 6-3-5,0 13-1 4,-38 11-22-2,-25 20-33 2,-17 17-64-5,-11 0-66 4,47 5-88 0,6 24-604 2</inkml:trace>
    </iact:actionData>
  </iact:action>
  <iact:action type="add" startTime="37526">
    <iact:property name="dataType"/>
    <iact:actionData xml:id="d9">
      <inkml:trace xmlns:inkml="http://www.w3.org/2003/InkML" xml:id="stk8" contextRef="#ctx0" brushRef="#br0">12300 6497 295 0,'0'0'584'3,"0"0"-408"3,-208 168 44 1,-3-38-48-1,-56 16-71 2,-16-2-4-2,2-16-19 2,38-15-38 1,46-23-19 9,46-17-8-18,36-14-8 5,30-17-5 5,25-12-6 2,24-10-44-10,11-11-48 5,15-4-42 2,10-1-82-3,0-4-69 1,10 0-565 2</inkml:trace>
    </iact:actionData>
  </iact:action>
  <iact:action type="add" startTime="38040">
    <iact:property name="dataType"/>
    <iact:actionData xml:id="d10">
      <inkml:trace xmlns:inkml="http://www.w3.org/2003/InkML" xml:id="stk9" contextRef="#ctx0" brushRef="#br0">12946 6124 497 0,'0'0'174'5,"0"0"10"2,0 0-37-1,-184 60-70 3,123-8-25-4,13 4 0 3,8 3-5 0,12-4-12 1,24-4 0-3,4-6 9 1,0-11 6 2,43-8-16-2,18-19-1-1,19-7-23 2,1 0-3 0,-5-22-5 0,-11-14 1-2,-17-9 0 2,-19-8-2 5,-16-9-1-8,-13-8-2 0,0-5-3 5,-45 0-23-3,-21 2-65 2,-2 14-20-5,36 46-51 5,12 13-205-1</inkml:trace>
    </iact:actionData>
  </iact:action>
  <iact:action type="add" startTime="39061">
    <iact:property name="dataType"/>
    <iact:actionData xml:id="d11">
      <inkml:trace xmlns:inkml="http://www.w3.org/2003/InkML" xml:id="stk10" contextRef="#ctx0" brushRef="#br0">18117 2796 855 0,'0'0'327'3,"0"0"-170"4,0 0 9 0,0 0-20 1,0 0-40-2,-215 146-5 3,51-28-14-2,-43 12-19-1,-47 9-34 3,-34 14-34-1,-24-2 0 0,1-11 0 12,19-26 0-20,39-25 0 4,50-23 0 5,50-19 0-3,56-20 0 1,45-12-9 1,48-15-51 0,4-7-55 1,56-33-1-5,44-2-88 6,-32 18-88-1,2 16-293 5</inkml:trace>
    </iact:actionData>
  </iact:action>
  <iact:action type="add" startTime="39589">
    <iact:property name="dataType"/>
    <iact:actionData xml:id="d12">
      <inkml:trace xmlns:inkml="http://www.w3.org/2003/InkML" xml:id="stk11" contextRef="#ctx0" brushRef="#br0">19144 2433 459 0,'0'0'215'2,"0"0"-89"4,0 0 3 1,0 0-48-1,0 0 0 3,0 0 12-1,0 0 1-2,-265-17-11 2,149 67-8 0,2 16-26-1,15 1-15 0,24 3-12 3,25 1 2-3,30-3-3 1,20-4-1-3,9-9 6 4,57-9-2 0,26-15-8-3,18-19-13 10,7-12-3-16,-12-8 0 11,-12-36-2-7,-25-18-1 6,-25-8-1-3,-27-5-4 0,-16-4-14-1,-20 3-18 2,-44 6-14 0,-17 11-35 0,-15 17-55 1,56 42-56-6,12 0-181 6</inkml:trace>
    </iact:actionData>
  </iact:action>
  <iact:action type="add" startTime="40561">
    <iact:property name="dataType"/>
    <iact:actionData xml:id="d13">
      <inkml:trace xmlns:inkml="http://www.w3.org/2003/InkML" xml:id="stk12" contextRef="#ctx0" brushRef="#br0">28311 2765 752 0,'0'0'273'2,"0"0"-91"5,-229 199 32 1,83-74-46-1,-25 14-26 0,-10 16-45 1,-9-4-33 0,3-13-23-1,5-17-22 0,14-35-19 2,12-24-12 15,25-25-6-24,28-10-1 3,32-14-19 4,34-9-1 5,28-4-25-10,9-4-19 3,16-38-16 4,48-3-95-2,-18 23-58 2,2 10-277-3</inkml:trace>
    </iact:actionData>
  </iact:action>
  <iact:action type="add" startTime="41065">
    <iact:property name="dataType"/>
    <iact:actionData xml:id="d14">
      <inkml:trace xmlns:inkml="http://www.w3.org/2003/InkML" xml:id="stk13" contextRef="#ctx0" brushRef="#br0">28808 2293 440 0,'0'0'222'2,"0"0"-104"5,0 0-19 1,0 0-47-2,0 0 44 2,0 0-3-1,-192-6-29 1,128 59-8 0,7 6-19-2,17 0-15 5,17 0 2-4,18-2-1-1,5-7 18 3,7-5 2-3,46-14-2 3,5-9-13-1,8-15-3-4,-1-7-15 5,-8 0-6 13,-18-26-4-19,-11-17-2-3,-11-6-3 9,-17-5-15-4,0 0-12 4,-12 1-21 2,-37 2-30-6,-7 16-7 2,28 28-82 2,5 7-199-6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2:45:55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09">
    <iact:property name="dataType"/>
    <iact:actionData xml:id="d0">
      <inkml:trace xmlns:inkml="http://www.w3.org/2003/InkML" xml:id="stk0" contextRef="#ctx0" brushRef="#br0">2175 8718 855 0,'0'0'190'5,"0"0"-54"2,0 0-19 1,0 0 3-2,0 0-36 2,0 0-8 0,0 0 24 0,-166 0-20-2,59 0-18 2,-15 0 1 1,-23 0-11-2,-14 0-7-1,-18 0-6 2,0 0-11 0,3 0-28 0,16 0 0 0,21 4 0-1,19 2 0 1,23-3 0 0,26 1 0-2,23-4 0 3,23 0 0-2,16 0 0 2,7 0 0-5,0 0 0 4,0 0 0 0,0 0 0 0,4 0 0-1,38 0-73 1,19 0-148 0,-25 8-136 0,-8 9-375-3</inkml:trace>
    </iact:actionData>
  </iact:action>
  <iact:action type="add" startTime="7321">
    <iact:property name="dataType"/>
    <iact:actionData xml:id="d1">
      <inkml:trace xmlns:inkml="http://www.w3.org/2003/InkML" xml:id="stk1" contextRef="#ctx0" brushRef="#br0">10557 10341 26 0,'0'0'336'4,"0"0"-216"4,0 0 37 0,0 0 1 0,0 0-45-2,0 0 7 3,0 0-33-2,53-69 1 1,-53 57-7-2,0-1 19 2,-29-6-11 0,-22 1-14-2,-19 1 10 2,-15 0-11 0,-18 2-11 52,-15 4-8-59,-12 3-16-1,-16 0 3 0,-18-4-5 0,-6 7 3 0,-2 0-14 0,6 5 0 0,11 0-16 8,18 0-10 0,19 0 0-2,23 0 0 4,19 13 0-4,22-4 0 5,24-1 0-7,10-6 0 2,17-2 0 2,3 0 0-1,0 0 0 2,0 0-20-3,14 0-85 3,25 0-67-2,-1-2-45-1,-22 2-76 2,-12 0-357 0</inkml:trace>
    </iact:actionData>
  </iact:action>
  <iact:action type="add" startTime="10446">
    <iact:property name="dataType"/>
    <iact:actionData xml:id="d2">
      <inkml:trace xmlns:inkml="http://www.w3.org/2003/InkML" xml:id="stk2" contextRef="#ctx0" brushRef="#br0">4933 7073 198 0,'0'0'528'7,"0"0"-365"0,0 0 19 0,0 0-26 0,0 0-35 3,0 0-3-4,0 0-5 1,54-48-12 0,-54 60-10 1,-26 46-18 1,-35 35-6-3,-22 23-1 1,-8 10-11 1,-6 9-40 1,4-3-15-1,9-9 0-1,16-10 0 2,11-23 0 0,11-21 0-5,13-20 0 4,12-24 0 0,8-11 0 0,10-11 0-2,3-3 0 1,0 0 0 1,0 0 0 0,0-20 0-1,13-15-33 0,13-12-80 1,-5 0-42 0,-1-1-60-2,-16 27-53 2,-1 1-122 0</inkml:trace>
    </iact:actionData>
  </iact:action>
  <iact:action type="add" startTime="10867">
    <iact:property name="dataType"/>
    <iact:actionData xml:id="d3">
      <inkml:trace xmlns:inkml="http://www.w3.org/2003/InkML" xml:id="stk3" contextRef="#ctx0" brushRef="#br0">4327 7008 946 0,'0'0'168'6,"81"144"-8"1,-30-52-23 0,1 13-24 0,12 2-19 1,1-4-11 0,1-8-19-1,-6-10-16 0,-10-7-9 2,-10-10-24-1,-6-8-8-2,-11-10-7 2,-6-11-1 0,-7-10-23-1,-8-18-40-1,2-6-51 3,1-5-48-2,-5 0-89 1,0 0-179-1</inkml:trace>
    </iact:actionData>
  </iact:action>
  <iact:action type="add" startTime="11304">
    <iact:property name="dataType"/>
    <iact:actionData xml:id="d4">
      <inkml:trace xmlns:inkml="http://www.w3.org/2003/InkML" xml:id="stk4" contextRef="#ctx0" brushRef="#br0">6396 7077 375 0,'0'0'375'3,"0"0"-227"6,0 0 56-2,0 0-60 2,0 0-43-4,0 0 7 3,-64 41-2 0,10 29-20-1,-5 20-8 0,-8 20-5 0,6 10-8 2,-2 7-11-2,6-1-16-1,8-13-11 2,1-14-8 0,12-18-7 0,2-20-8-2,14-16-3 5,6-15-1-3,3-15-7-1,11-9-27-2,0-6-33 4,0 0-66-3,0-17-62 4,0-11-45-3,0 0-113-1</inkml:trace>
    </iact:actionData>
  </iact:action>
  <iact:action type="add" startTime="11654">
    <iact:property name="dataType"/>
    <iact:actionData xml:id="d5">
      <inkml:trace xmlns:inkml="http://www.w3.org/2003/InkML" xml:id="stk5" contextRef="#ctx0" brushRef="#br0">5738 6905 734 0,'0'0'305'7,"0"0"-140"-1,0 0 24 2,113 229-56 0,-64-113-23 0,6 2-16-2,5-1-23 1,0-6-27 1,3-13-15 0,-5-10-18-2,-3-13-10 3,-10-13-1-2,-2-20-7 1,-7-13-43-2,-5-16-79 4,-5-13-76-4,-26 0-87 2,0-17-318 0</inkml:trace>
    </iact:actionData>
  </iact:action>
  <iact:action type="add" startTime="12353">
    <iact:property name="dataType"/>
    <iact:actionData xml:id="d6">
      <inkml:trace xmlns:inkml="http://www.w3.org/2003/InkML" xml:id="stk6" contextRef="#ctx0" brushRef="#br0">13011 9017 199 0,'0'0'207'4,"0"0"-28"4,0 0 53-1,73-156-57 2,-57 116-27-3,-3 6-17 2,-3 3-17 0,0 10-15 0,-7 4-14-2,-3 8-28 2,0 5-10 0,0 4-8-1,0 0-4-1,-6 0 1 3,-31 21 19-2,-13 32 0 1,-6 27-13-1,-5 21-2 1,1 13-11 1,5 12-9-1,6 1-4-2,6-6-9 4,5-15-7-4,10-18 0 5,5-18 0-8,7-22 0 5,8-14 0 0,-1-15 0 1,3-10 0-4,6-7 0 2,0-2-19 2,0 0-35-2,0 0-36-1,0 0-37 2,0-17-17 0,0-4-8 0,0 6-103-2,-6 4-169 2</inkml:trace>
    </iact:actionData>
  </iact:action>
  <iact:action type="add" startTime="12826">
    <iact:property name="dataType"/>
    <iact:actionData xml:id="d7">
      <inkml:trace xmlns:inkml="http://www.w3.org/2003/InkML" xml:id="stk7" contextRef="#ctx0" brushRef="#br0">12472 8664 61 0,'0'0'817'5,"0"0"-623"1,0 0 14 2,0 0-57-1,0 0-31 1,96 157-16-1,-67-87-28 1,9 9 3 19,5 9-22-27,5-3-4 0,7 3-21 3,-10-9-9 5,0-9-4 0,-10-10-6-2,-6-12-8 2,-12-13-5 0,-5-12 0-1,-1-12-5 0,-11-8-19 1,0-3-39-1,0 0-49 1,0 0-63-1,0-6-60 1,-9-8-12 0,-2 4-498 0</inkml:trace>
    </iact:actionData>
  </iact:action>
  <iact:action type="add" startTime="13409">
    <iact:property name="dataType"/>
    <iact:actionData xml:id="d8">
      <inkml:trace xmlns:inkml="http://www.w3.org/2003/InkML" xml:id="stk8" contextRef="#ctx0" brushRef="#br0">14706 8655 207 0,'0'0'303'9,"0"0"-140"-5,0 0 41 4,0 0-72-1,0 0-14 0,0 0 10 2,0 0-11-2,72-38-9 0,-72 42-18 0,-24 41-4 3,-37 17-39-3,-13 14 11-2,-12 1-18 4,-6 12-1-1,-4 6-3-1,3 10-3 0,9 2-4 3,7-4-9-2,14-8-4 2,10-10-6-7,13-17 0 4,5-11-6 1,13-19 0 0,9-11-4-1,3-11 1 0,10-11-1 1,0-5-12 0,0 0-18-1,0 0-31 0,0 0-26 2,0-24-16-2,10-14-18-1,0-3-61 2,-5-6-12 0,-5 29-69 0,0 6-325-2</inkml:trace>
    </iact:actionData>
  </iact:action>
  <iact:action type="add" startTime="13845">
    <iact:property name="dataType"/>
    <iact:actionData xml:id="d9">
      <inkml:trace xmlns:inkml="http://www.w3.org/2003/InkML" xml:id="stk9" contextRef="#ctx0" brushRef="#br0">13943 8683 483 0,'0'0'136'7,"0"0"60"-2,0 0-16 4,0 0-41-2,0 0 25 1,0 0 8-2,40 15-9 2,10 57-98 0,17 26 24 0,4 21-7-1,10 16-16 0,5 8-21 2,-2 0-4-2,-7-8-15-1,-8-19-26 1,-11-26 0 1,-19-32 0 3,-14-24 0-6,-9-17 0 3,-13-12 0 0,-2-5 0 1,-1 0-55-5,0 0-65 6,-24-32-72-4,-24-28 20 2,19 26-106-2,1 3-333 2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2:45:55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31">
    <iact:property name="dataType"/>
    <iact:actionData xml:id="d0">
      <inkml:trace xmlns:inkml="http://www.w3.org/2003/InkML" xml:id="stk0" contextRef="#ctx0" brushRef="#br0">3765 15096 593 0,'0'0'149'6,"0"0"-21"1,-161-34-7 0,7 34-20 0,-37 46-1 1,-15 26-28 0,2 22-13 0,20 18-9-2,23 25-10 2,17 31-6-1,14 32 17 1,15 31 20 2,18 19-34-4,32 9-17 5,40-2 2-6,25-11 7 1,97-10-12 2,64-17 12 0,52-24-20 0,37-28-6-2,14-34-3 3,2-58 0-2,-5-63 0 2,-13-37 3-4,-31-108-2 4,-24-55-1-1,-43-54-5-3,-59-44 3 3,-46-42-3 1,-45-15-15-2,-29 5-12 1,-68 37-14 0,-24 52-38-2,-29 46-41 5,-16 50-79-6,91 153-48 1,5 0-318 2</inkml:trace>
    </iact:actionData>
  </iact:action>
  <iact:action type="add" startTime="6592">
    <iact:property name="dataType"/>
    <iact:actionData xml:id="d1">
      <inkml:trace xmlns:inkml="http://www.w3.org/2003/InkML" xml:id="stk1" contextRef="#ctx0" brushRef="#br0">13910 17370 512 0,'0'0'103'6,"0"0"89"2,-200 56-52-1,75-48-31 0,-15 3-13 1,-5-5-17 1,-3-6-40-3,12 0-26 0,-1 0-7 2,20 0-6 0,5 0 0 1,7 7-17-1,16 0-81-2,73-4-113 1,13 11-368 2</inkml:trace>
    </iact:actionData>
  </iact:action>
  <iact:action type="add" startTime="7260">
    <iact:property name="dataType"/>
    <iact:actionData xml:id="d2">
      <inkml:trace xmlns:inkml="http://www.w3.org/2003/InkML" xml:id="stk2" contextRef="#ctx0" brushRef="#br0">7247 17951 542 0,'0'0'223'7,"0"0"-33"0,0 0-46-1,0 0-26 2,0 0-24-1,0 0 9 2,-28 0-21-4,28 0-2 5,28 0 10-4,21 0-4 3,19 0 2-3,20 0-14 1,21 0-23 2,30-4-4-1,19 4-12-1,24-8-35 2,9 8 0 0,-1 0 0-3,-11 0 0 1,-13 0 0 0,-23 0 0 2,-9 0 0-1,-13 0 0-2,3 0 0 2,0 0 0-1,-6 0 0 1,-2 0 0-2,-6 0 0 4,-12 0 0-4,1 0 0 4,-8 0 0-6,-1 0 0 5,-3 0 0-2,-3 0 0 2,-1 0 0-1,1 0 0-3,-7 0 0 4,2 0 0-2,-9 8 0 1,1-8 0-2,-6 0 0 3,-4 4 0-2,3-4 0 1,-8 0 0-1,4 0 0 0,-7 0 0 2,-5 0 0-3,4 0 0 3,-5 0 0-3,-2 0 0 5,0 0 0-7,-8 0 0 4,1 0 0-1,-5 0 0 1,-1 0 0 0,6 0 0-1,0 0 0 1,5 0 0-1,2 0 0 0,-4 0 0 0,-1 0 0 2,4 0 0-1,-7 0 0-3,10 0 0 3,-2 0 0 0,7-4 0 1,2 4 0-4,-5 0 0 6,-7-8 0-6,-6 7 0 5,-8-3 0-5,-12 4 0 1,-3 0 0 2,-7 0 0 0,-6 0 0-2,0 0 0 2,0 0 0 0,0 0 0 0,0 0 0-2,-56-2-59 3,-48-15-255-2,40 6-81 1,-13 2-846-2</inkml:trace>
    </iact:actionData>
  </iact:action>
  <iact:action type="add" startTime="9024">
    <iact:property name="dataType"/>
    <iact:actionData xml:id="d3">
      <inkml:trace xmlns:inkml="http://www.w3.org/2003/InkML" xml:id="stk3" contextRef="#ctx0" brushRef="#br0">14238 11361 641 0,'0'0'166'6,"0"0"-8"2,0 0-16-2,0 0-32 3,0 0-7-2,0 0 12-1,0 0-23 2,20-5 0 0,-20 27-31 0,0 12 1-3,0-1-28 4,0 2 12-1,0-4-23 0,6-4-2-2,-6-4-9 1,7-9-2 2,-6-2-2-1,-1-11-2-2,5-1 2 2,-5 0-4-1,7 0 5 2,6 0-6-1,7 0 5-3,7 0-5 5,7 0 1-4,5 0 5 1,9 0 2 0,9 0 2 2,2 0-4 1,6-5 2-5,2-8-4 4,7 1 8-1,1-2-3 0,2 3 0-3,3 5-5 6,6 0-7-6,1 1 0 4,7 5 0-4,-7-3 0 3,3 3 0 0,-6-2 0 0,3 2 0 0,1-4 0-2,0 4 0 5,7 0 0-6,-5 0 0 1,4 0 0 2,-3 0 0 0,-2 0 0 1,-5 0 0-4,-8 0 0 3,-7 0 0 0,-6 0 0 1,0 0 0-4,0 0 0 4,0 0 0-2,2 0 0 2,5 0 0-3,-4 0 0 1,2 0 0 1,-4 0 0 0,-7 4 0 0,-1-2 0-2,-7 4 0 4,5-4 0-4,1-2 0 1,0 0 0 0,3 0 0 1,2 0 0 0,1 0 0-2,-2 0 0 2,2-2 0 0,-6 2 0 2,-3-3 0-6,-5-2 0 4,-10 0 0 0,-5-2 0 1,-7-1 0-4,-9 3 0 3,-5-1 0 0,-5-5 0-1,7-9 0 1,2-11 0-2,1-6 0 5,-5 0 0-6,1-1 0 1,-9 4 0 2,-2 0 0 0,-1 1 0 0,0 1-25-2,3-2-61 3,6 6-31-1,5 0-71 0,15 14-29-3,-14 14-79 3,15 0-397 0</inkml:trace>
    </iact:actionData>
  </iact:action>
  <iact:action type="add" startTime="10373">
    <iact:property name="dataType"/>
    <iact:actionData xml:id="d4">
      <inkml:trace xmlns:inkml="http://www.w3.org/2003/InkML" xml:id="stk4" contextRef="#ctx0" brushRef="#br0">21735 12761 642 0,'0'0'226'7,"0"0"-54"0,0 0-45-1,0 0-29 4,0 0-3-4,0 154-1 0,0-128-36 3,0 2-3-2,0-5-9 2,0-6 6-4,10-4-13 4,0 1-9-2,-4-2-4 3,4-1-3-6,3-3-5 5,-1-2 0-1,4-1-7 0,7-1-5-2,10-4 1 2,8 0-3 0,6 0 5 0,19 0 3-1,-5 0 13 4,5 0-3-4,10-6 3-1,-4 0-3 0,14 1-3 2,5 3 3 1,2-2-9-2,4 4 3-1,3 0-8 3,-4 0-1-2,1 0-7 2,0 0 0-3,3 0 0 1,0 8 0 1,7 1 0 1,-5-3 0-3,6 2 0 1,-6-3 0 1,5 0 0 0,-11 2 0 0,-4-2 0-2,-10 4 0 4,-8 2 0-4,-1-5 0 1,1 3 0 0,-3-7 0 2,-2-2 0-2,6 3 0-1,-3-3 0 3,2 3 0-2,-6-1 0 2,-4-2 0-4,-7 0 0 4,-11 0 0-2,-1 0 0 2,-4 0 0-3,-1 0 0 1,1 0 0 1,5 0 0 1,-1 0 0-2,7-10 0-1,-4-3 0 4,1 6 0-4,-5-3 0 1,-6 3 0 0,-5 0 0 1,-3 2 0 0,-4 0 0-2,-8 2 0 3,2-4 0-2,-1 6 0 3,3-5 0-7,-1 0 0 5,-3 3 0 0,2 1 0 0,-7 2 0-2,-6-2 0 2,-4 2 0 0,2-4 0 0,-5 4 0-1,0 0 0 0,4 0 0 3,-4 0 0-4,0 0 0 0,0 0 0 2,0 0 0 0,0 0 0 0,0 0 0-2,0 0 0 3,0 0 0-2,2 0 0 2,8 0 0-4,0 0 0 3,4 0 0 1,-2 0 0-2,-2 0 0-1,0-3 0 3,-3 0 0-2,2 1-5 1,-5-1-1-1,7-3 3 0,-4 0-3 4,-1-1 0-6,7-11-7 2,-6-8-1 0,3-7 1 1,0-9 2 0,0-2 4-1,-7-1-3 2,0 2-1-3,-3 6-16 4,0 9-14-6,0 11-9 4,0 9-65 0,0 8-31 0,0 0-19-1,-6 25-74 0,-1 20-478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2T23:02:02.8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4856">
    <iact:property name="dataType"/>
    <iact:actionData xml:id="d0">
      <inkml:trace xmlns:inkml="http://www.w3.org/2003/InkML" xml:id="stk0" contextRef="#ctx0" brushRef="#br0">24474 3973 806 0,'0'-2'79'7,"0"-1"50"1,0 3-13-2,0 0-53 4,0 0-8-4,9-3-13 2,7 0 2-2,11-3 7 2,10-2 3 0,15 1-7 0,9-6-12-1,19-1-5 0,8 4-5 2,16-2-7-2,2 7-8-1,1 1 0 2,-14 4 9 1,-2 0-1-1,-9 9 13-1,-6 18-8 1,-6 5 2 0,-6-2-10 0,-11 1-10-2,0 3 1 3,-13-3 2-3,1 6-1 4,-8 10-1-5,-2 10-1 2,-5 22-2 2,-12 19 1-2,-2 20 1 1,-12 18 0-2,0 7-3 4,0 10 1-4,0 10 1 0,-7 2 0 3,-2 8-1-1,-1-7 6 0,-3-12-2-3,0-10 3 4,-2-20 3-2,-1-23-9 2,3-17 0-3,3-13-2 3,-3-10 2-3,3-11-1 4,0-5-2-5,5-8 0 3,-3-9-1-1,3-5 0 1,2-5 1-1,0-2 0-1,-1-3-1 3,4 2 0-4,-3-5 2 3,3 4 0 0,-3-1-2 1,3 0 1-3,-3 4 0 1,-1 0-1 1,1-3 1 0,3-3-1 1,0-6 1-4,0-5 0 3,-1 0-2 0,1 0 1 0,0 0-3-2,0 0-1 2,0 0 0 0,-9 0-3 0,-1-22 0 0,-6-16 7-1,-6-11-1 1,-10-1 1-1,2-10 0-1,-8 2 0 2,-1 1 1 0,9 6-2 0,3 7 1-1,10 16 0 0,7 8 0 1,8 12 0 0,2 8 2-2,0 0-2 3,0 0 0-2,0 0 4-1,0 0 0 2,0 0 0 0,0 0 5 0,0 0 13-2,0 25 19 3,2 23-14-2,25 23-19 3,10 6-2-4,-4 2-3 0,5 2 4 2,-5-2-3 0,3-5 3-1,-2-1 1 0,-1-8-2 1,0-18 0 0,-12-15-1 0,-1-19 2-2,-13-11-5 2,6-2 6 0,3 0-8 0,12 0 0-2,12-28 0 2,12-11 0 0,8-18 0 0,5-4 0-1,2-9 0 0,10-9 0 3,-3-6 0-4,5 4 0 0,-8 3 0 2,-10 10 0 0,-6 17 0-1,-21 17 0 0,-10 15 0 1,-11 14 0 0,-10 2 0 0,2 3 0-2,-5 0 0 3,0 0 0-2,0 0 0 1,2 8-65-2,3 19-66 2,3-3-64 0,-5-8-71 0,-3-16-45-1,0 0-232 0</inkml:trace>
    </iact:actionData>
  </iact:action>
  <iact:action type="add" startTime="38001">
    <iact:property name="dataType"/>
    <iact:actionData xml:id="d1">
      <inkml:trace xmlns:inkml="http://www.w3.org/2003/InkML" xml:id="stk1" contextRef="#ctx0" brushRef="#br0">29442 16301 40 0,'0'0'54'4,"0"0"-7"4,0 0 11 0,0 0-11 0,0 0-47-2,0 0-1 2,167 136 1 0,-150-117 1 0,0 13 8-2,-1-7 73 2,-3 6-33 0,0-5 2 0,-2-9 10-2,-3-4 15 2,1-7 50 0,-6-3 9 0,1-1-14-1,-1-2-13 0,-3 3 10 2,0-3-4-2,0 0 20-1,3 0-29 2,-3 0-24 0,3 0-21 0,-3 0 0-2,0 0-16 2,0 0-7 0,-13 0-12 0,-39 0 8-2,-19 0 19 2,-8-8-21 0,-3-9-8 0,-2 5-4-1,-6-3-2 2,-2 2-10-2,4 2 0 2,2-2-5-2,4-2 0 0,5 3-1 1,9 7 1-1,3 0 0-1,17-3-2 2,9 4 4 0,11 4-4 0,11 0 3-2,5 0-3 1,3 0 0 1,7 0 0 0,0 0 0-2,-2 0 0 4,1 0 0-4,-1 0 0 2,1 0 0-2,3 0 0 2,-2 0 0 0,-1 0 0 0,-3 0 0-2,4 0 0 2,-3 6 0 1,-5 17 0-2,-4 10 0-1,-2 3 0 2,-8 7 0 0,7 1 0 0,-6 2 0-2,4-7 0 3,5 9 0 611,-2-6 0-619,4 5 0 0,5 7 0-1,-2-3 0 0,6-1 0 0,-7 7 0 0,7 4 0 0,-4-4 0 0,4-2 0 0,2-9 0 0,1-4 0 0,0 3 0 0,0-3 0 0,0 3 0 0,0-9 0 0,0 4 0 0,0-4 0 0,0-6 0 0,0 5 0 0,0 7 0 1,0-8 0-1,-9 1 0 0,6-3 0 0,3-12 0 0,0-3 0 0,0-12 0 0,0-2 0 0,0 1 0 0,0-3 0 0,0-1 0 0,0 7 0 0,0-7 0 0,0 5 0 0,0 0 0 0,0-2 0 0,0 0 0 0,0 1 0 0,0-4 0 1,0 0 0-1,0 0 0 0,0 0 0 0,3 4 0 0,20-4 0 0,6 0 0 0,12 6 0 0,4-6 0 0,10 0 0 0,5 7 0 0,9-5 0 0,7 3 0 0,4 7 0 0,9-7 0 0,-1 3 0 0,3 5 0 0,-10-4 0 0,5 6 0 0,-5-3 0 0,-10-1 0 0,6 3 0 0,-10-6 0 1,-2 3 0-1,-13 0 0 0,-8-5 0 0,-11 2 0 0,-7-2 0 0,-10-6 0 0,-3 0 0 0,-4 0 0 0,-6 0 0 0,-3 0 0 0,0 0 0 0,0 0 0 0,0 0 0 0,0 0 0 0,0 0 0 0,0 0 0 0,0 0 0 0,0 0 0 0,0 0 0 0,0 0 0 0,0 0 0 0,3-10 0 0,4-25 0 6,0-18 0 0,5-12 0 2,-5-10 0-2,10-18 0 2,-4-8 0 0,2-13 0 0,1 3 0-1,-10-2 0 0,1 11-44 2,-7 21-30-2,0 20-47-1,0 10-57 2,0 51-80 0,0 0-130 0</inkml:trace>
    </iact:actionData>
  </iact:action>
  <iact:action type="remove" startTime="41781">
    <iact:property name="style" value="instant"/>
    <iact:actionData xml:id="d2" ref="#d1"/>
  </iact:action>
  <iact:action type="add" startTime="41847">
    <iact:property name="dataType" value="strokeEraser"/>
    <iact:actionData xml:id="d3">
      <inkml:trace xmlns:inkml="http://www.w3.org/2003/InkML" xml:id="stk2" contextRef="#ctx0" brushRef="#br1">35808 22308 571 0,'0'0'134'68,"0"0"5"-68,0 0-60 1,0 0-48-1,0 0-26 0,0 0-5 0,0 0-25 0,0 25-41 0,0-25-35 0,0 0-163 4</inkml:trace>
    </iact:actionData>
  </iact:action>
  <iact:action type="add" startTime="44080">
    <iact:property name="dataType"/>
    <iact:actionData xml:id="d4">
      <inkml:trace xmlns:inkml="http://www.w3.org/2003/InkML" xml:id="stk3" contextRef="#ctx0" brushRef="#br0">29852 16577 767 0,'0'0'203'5,"0"0"-47"4,0 0-37-4,0 0-38 3,0 0-10 0,0 0 9-2,-62-3-8 2,8 3-12 0,-2 0-9 0,-11 0-10-2,-7 0 6 4,-10 0-1-4,-3 0-3 3,-7 0-15-2,-2 0-11-1,8 0-10 2,-1 0 2 0,11 0-6 1,8 0 1-3,9 0-2 3,9 0 1-1,17 0-1-1,2 0 0-1,13 0 1 2,0 0-1 0,1 0 1-1,4 0-3 1,-4 0 3-1,5 0-2 1,-4 3 1-3,7 7-2 5,2-3 3-3,0-1-3 1,5 5 4-2,1-3-4 1,3 7 3 1,-3 2-2 1,-1 3 3-4,4 2-4 4,0 5 0 0,0 5 1-2,0 10-1-2,0 0 0 4,0 9 5-1,0 1-5 0,0 10-1-1,0 0 1 0,0 7 2 1,0-5-2 1,0 3 4-4,0-5-4 4,4-3-1-2,-1-2 1 3,0-4 1-6,-1-1 0 4,0 2 4 0,4-3-4 0,-6 5 4-2,3 0-5 2,-3-5 1 1,0-8 1-2,0-5 2 0,0-12-3 0,0-9-1 1,0-4 2-1,2-8-4-1,-2-5 5 2,0 0-5 0,0 0 4 1,3 0-2-2,-3 0 0 1,4 0 0-2,-4 0-1 5,7 0 2-8,6 0-3 5,15 0 4 1,8 0-3-1,13 0 1-2,15 0 0 2,8 0 0 2,8-9 2-4,14 1-1 0,4 1 2 1,12 1 3 2,1 1-5-1,-6 5 4-2,1 0-5 1,-17 0 0 1,-7 0-1 1,-10 0 0-3,-7 0-1 4,-5 0 2-4,-17 0-1 5,-9 0 2-8,-11 0-2 5,-7 0 2-1,-8 0-1 2,-2 0 1-3,-3 0 0 1,1 0 0 2,-4 0-1-1,0 0 0-2,0 0-1 1,0 0 1 1,0 0-2 0,0 0 2-2,0 0-5 2,0 0 4 0,0-19-9 0,0-25 8-1,0-21 1 2,0-21 1-2,0-21 0 3,0-16 1-5,0-22 0 2,0-3-1 1,-4-3 0 0,-2 13 1 0,-4 25 0-2,6 29-1 4,-5 22 0-5,6 15-3 2,3 13 1 1,0 4-3-1,0 3-20 1,0 5-47 0,0-3-50 0,0-2-65 0,0 20-95 0,3 1-278-4</inkml:trace>
    </iact:actionData>
  </iact:action>
  <iact:action type="add" startTime="46270">
    <iact:property name="dataType"/>
    <iact:actionData xml:id="d5">
      <inkml:trace xmlns:inkml="http://www.w3.org/2003/InkML" xml:id="stk4" contextRef="#ctx0" brushRef="#br0">7926 1661 316 0,'0'0'384'5,"0"0"-187"3,0 0-35-2,0 0-30 2,0 0-42 0,0 0-1-1,0 0-12 0,13 8-25 2,-13-8-4-2,0 0 5-1,0 0-3 2,0 0 3 0,0 2-18 0,-10 2 4-2,-26-1 11 2,-7-3-17 0,-8 0-12 1,0 0-2-2,0 0-5-1,-5 0 2 4,-1-7-4-1,1-10 0-2,4 2-3-2,-3 0 0 4,-2 5-1-1,5 1-3-1,-5 5 1-1,-2 4-4 4,10-3-2-4,5 3 0 2,17 0 0-1,5 0-1 1,10 0 2-1,9 0-2-1,2 0 2 1,-2 0 1 2,3 0-1-1,-4 0-2-2,-1 0 1 4,4 0 0-4,1 0 0 2,0 0 0-1,0 0 0-1,0 0 1 3,0 0-2-1,-3 0 2-3,0 0-3 3,-4 0 0 2,1 9 2-3,-3 8-2-1,-2 5 2 1,6 10-1 2,-5 0 0-1,2 11 1-2,0 6-2 2,2 7 0 0,-1 6 3 1,6 5-1-4,-2-1 0 6,0 5 0-6,-1-4 0 3,-1 1 0-2,4-10 0 3,1-6 1-3,0-5 0 3,0-10 0-3,-3-4 0 2,-1-7-1 1,1-6 0-2,3-6-1-1,-2-3 0 2,2-4 1-1,0 3 1 2,0-7-1-3,0-1 1 1,0-2 0 1,0 0-1 1,0 0 3-4,0 0-2 6,0 0 0-6,0 0 2 5,0 4-3-5,0-2 3 2,5 4-3 2,15 2 2 0,0-5-2-3,16-3 2 1,5 0 0 3,7 0-1-4,19 0 0 0,5 0 3 2,6 0-1 0,-1 0-2 0,-7 0 2-2,-5 0 4 2,-3 0 0 0,-8 0 0 0,-1 0-1-2,-5 6-6 4,-3-1 0-4,-4 1 0 1,-6-4 0 1,-15 1 0-1,-4-3 0 1,-5 0 0 0,-11 0 0-2,2 0 0 2,-2 0 0 0,0 0 0 0,0 4 0-2,0-4 0 1,0 0 0 1,0 0 0 0,0 0 0-1,0 0 0 0,0 0 0 2,0-37 0 0,0-37 0-4,0-27-3 5,0-13 3-4,0-19 3 2,0-2-3-2,0 11 0 1,0 29 0 2,0 33 0-1,0 29 0-1,0 21 0-1,0 7 0 4,0 5-16-4,0 0-78 0,0 0-69 2,26 37-101 1,-13-5-104-1,2 5-437-3</inkml:trace>
    </iact:actionData>
  </iact:action>
  <iact:action type="add" startTime="47874">
    <iact:property name="dataType"/>
    <iact:actionData xml:id="d6">
      <inkml:trace xmlns:inkml="http://www.w3.org/2003/InkML" xml:id="stk5" contextRef="#ctx0" brushRef="#br0">13227 2791 443 0,'0'0'106'6,"0"0"22"1,0 0 30 1,0 0-53-2,0 0 7 3,0 0-12-2,0 0-10 1,-127 19-5-2,91-10-9 2,-5-5-14 0,-7 5-14 0,-8-3-7-1,-8-3-7 0,-9-3-9 3,2 0-3-4,-3 0 0 0,2 0-16 2,1 0 3 0,7 0-2 2,11 0 0-5,12 0-1 4,15 0 2-2,8 0-4 2,10 0 5-4,3 0-6 2,5 0-1 1,0 0-1 0,0 0 0-2,0 0-1 2,0 0-1 1,0 0 1-1,0 0 3-2,0 0-2 1,0 0-1 3,-3 0 4-3,-1 12 0-2,-7 12 0 4,6 8 5-1,-2 6 0 0,4 14 1-2,3 6 2 2,0 7 0 0,0 5-8 2,0 1 3-6,0-1-5 5,0-5 5-2,7-3-1 1,1-1 0-2,0-8 2 3,-2 3-3-2,-5-11 2 1,7-3-4-1,-2-8 2 0,1 0-4 3,-1-3 3-4,4-4-4 1,-6-4 0 1,3-6 1-1,-4-8 0 0,-3-4-2-1,0-5 2 2,0 0 1 0,0 0-2 1,0 0 0-4,0 0 1 5,3 0 1-3,-3 0 2 1,3 0-2-2,-3 0 0 1,0 0-2 1,3 0 2 0,10 0 2-1,6 3 6 2,13 3-9 0,5 2 1-3,7-3-1 0,8 4 2 2,6-1 0 1,1 4 0-2,2-6-2-1,-1 0 3 2,1-4-2 0,-6-2 0 1,-3 0 1-5,-1 0-2 5,-9 0 1-1,-8 0-1 0,-5 0 6-2,-11 0-2 2,-8 0-1-1,-6 0 2 3,-1 0-6-5,-3 0 1 2,6 0-1 4,4 0 2-6,-4 0-1 1,1 0-1 3,-5 0 0-2,-2 0 0 2,0 0 2-3,0 0-1 1,0 0-1 1,3 0 0 1,-3 0 0-4,0 0-2 3,0 0 2 0,0 0 0 0,0 0 0-1,0 0-1 0,8 0 1 2,0 0-1-2,-1 0 2 0,-1 0-3 1,1 0 2 1,-4-8 0-3,7-10-2 1,-3-9-1 1,0-10 2 0,-1-17 1 0,-6-8-1-2,0-15 2 2,0-13-1 0,0-15 0 2,0-10 0-6,0-8-3 4,-6 1 3 0,3 6 0 0,-1 22-2-2,4 21 1 2,0 19-2 0,0 26-17 0,0 11-68-1,0 12-69-1,0 5-59 5,0 0-154-6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2:45:55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46">
    <iact:property name="dataType"/>
    <iact:actionData xml:id="d0">
      <inkml:trace xmlns:inkml="http://www.w3.org/2003/InkML" xml:id="stk0" contextRef="#ctx0" brushRef="#br0">25821 18408 10 0,'0'0'31'7,"0"0"1"-1,0 0 9 1,0 0 41 1,0 0 22 0,0 0-12-2,0 0 2 2,-164 39 9 1,163-34 43-2,1-5-18 0,0 0-13 0,0 0-32 1,0 0 6 0,11 0-5-2,33 5-22 3,15 3-28-1,22-1 5-1,16-2 1 2,19 0-28-1,12-5-4-1,0 0-4 3,-8 0-3-6,-17 0-1 4,-15 0-2 0,-18 0-8 0,-14-5-28-2,-18-7-75 3,-21 4-39-1,-17 8-97-3,-4 0-184 4</inkml:trace>
    </iact:actionData>
  </iact:action>
  <iact:action type="add" startTime="6212">
    <iact:property name="dataType"/>
    <iact:actionData xml:id="d1">
      <inkml:trace xmlns:inkml="http://www.w3.org/2003/InkML" xml:id="stk1" contextRef="#ctx0" brushRef="#br0">28961 18408 252 0,'0'0'123'5,"0"0"-64"2,0 0 50 1,0 0 44-1,0 0-26 1,0 0-40-1,0 0-1 2,89 7-11-2,-45-7-12-1,12 0-2 3,13 0-22-1,16 0 2-3,12-5-1 3,13 5-8 0,5 0-9 0,-2 0-11-2,-3 0-7 6,-8 0-5-6,-8 17-2 4,-13-4-7-6,-13-1-41 5,-20-4-41-1,-16 4-58-1,-32-7-69-1,0 0-221 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6T23:22:21.45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6489">
    <iact:property name="dataType"/>
    <iact:actionData xml:id="d0">
      <inkml:trace xmlns:inkml="http://www.w3.org/2003/InkML" xml:id="stk0" contextRef="#ctx0" brushRef="#br0">6191 884 948 0,'0'0'163'6,"0"0"-83"-3,0 0 131 3,0 0-144 1,0 0-44 1,0 0 11 1,0 0 1-4,18 24-3 4,-18-24 8-2,-23 0 9 4,-11 0 14-6,-8 0-22 2,-10 0-9 2,-5 0-3-2,-3 2-9 0,-7-2-1 1,-6 0-2-1,10 3-2 2,-3-3-4 10,3 5 4-16,3-5-3-3,2 3 8 16,-10 1 5-14,4-4-10 6,-1 2 5-2,-2 1-9 1,2-3-11 3,4 3 0-7,0 0 0 5,-1-3 0 0,1 0 0-2,0 0 0 5,-2 2 0-3,2 4 0-2,-2-4 0 1,0 2 0 2,5-1 0-4,-5-3 0 3,7 2 0 2,2-2 0-5,0 0 0 2,8 0 0 1,1 0 0-1,2 0 0-1,4 0 0 4,-2 0 0-2,5 5 0 0,-2 5 0-3,5-5 0 3,5 0 0 1,-2-2 0 1,5 3 0-7,8-6 0 6,2 2 0-1,2-2 0 0,0 3 0-3,-1 1 0 7,-2-2 0-6,3 0 0 1,2-2 0 0,6 0 0 1,2 0 0 1,-2 0 0-6,5 0 0 7,0 0 0-4,0 0 0 2,0 4 0-3,0-4 0 3,0 2 0 1,0 12 0-1,-3 15 0-1,3 13 0 0,0 17 0 1,0 3 0 0,0 5 0 1,0 2 0 0,0 2 0-5,0-1 0 4,3 1 0 0,5-4 0 0,2 4 0-1,-4-1 0 4,4 3 0-8,0 0 0 4,0-2 0 1,3-7 0 0,-3-5 0 0,-3-5 0-1,4-4 0 2,-6 1 0-1,6-1 0-3,-4 1 0 4,-1-1 0-2,4-1 0 2,-6-11 0-3,-1-9 0 2,1-10 0-2,-4-6 0 3,0-13 0-1,0 0 0-3,0 0 0 3,0 0 0 1,0 0 0-4,0 0 0 4,5 0 0-1,-5 0 0-1,0 0 0-1,0 0 0 4,1 0 0-4,6 0 0 2,12 0 0-1,15 0 0 1,16 0 0-1,20 0 0 1,5 0 0-1,18 0 0 3,4 0 0-1,-6 0 0-5,7 0 0 3,-10 0 0 4,3 0 0-7,-2 7 0 7,-8 5 0-6,0-1 0 2,-7 3 0 2,-2-1 0 3,2 4 0-10,-3-6 0 4,6-2 0 2,-3-1 0 1,-7-5 0 0,-6 1 0-5,-2-2 0 6,2 1 0-1,1 5 0-6,-1 1 0 5,6 1 0 0,1 2 0 0,7-3 0 1,-4-6 0-2,6-3 0 1,-3 0 0 0,-7 0 0-1,-8 0 0 0,-9 0 0 0,-11 0 0 0,-3 0 0 1,-7 0 0-1,-7 0 0 0,-3 0 0 1,-8 0 0 0,-2 0 0-1,-5 0 0 1,-4 0 0-2,0 0 0 3,0 0 0-3,0 0 0 4,0 0 0-3,0 0 0-1,0 0 0 2,0 0 0-1,0 0 0 2,0-26 0-3,0-19 0 4,0-25 0-5,-10-20 0 4,-2-9 0-3,-2-10 0 1,2-9 0 1,4-12 0 0,-1-2 0 0,-4-2 0-1,3-1 0 2,-6 11 0-1,0 9 0-4,1 22 0 4,2 28 0 0,3 25 0 0,6 27 0-1,1 9 0 0,-1 4 0 1,-5 0-50 1,-1 0-97-4,-3-5-106 4,10 5-100-2,3 0-332 1</inkml:trace>
    </iact:actionData>
  </iact:action>
  <iact:action type="add" startTime="8672">
    <iact:property name="dataType"/>
    <iact:actionData xml:id="d1">
      <inkml:trace xmlns:inkml="http://www.w3.org/2003/InkML" xml:id="stk1" contextRef="#ctx0" brushRef="#br0">4472 2554 518 0,'0'0'350'1,"0"0"-202"6,0 0-10-1,0 0-60 2,0 0-52-1,0 0-6 1,0 0-1 0,47-22 19-2,-47 22 23 2,0 2 9 0,0 38-17-2,0 21 0 3,-3 24-10-2,-7 10 3 2,-3 4-16-2,5 5-8 0,-2 2-3 11,-1 5-2-18,2 1 2 7,2 6 4-1,-2-3-11 2,6 2 2 1,2-4 0-2,-5-4 1 0,1-1-3 3,0-1-4-3,2 2 3 1,-2 1-3-4,2 3 2 6,3-7 1-4,0 1 0 4,0-4-4-6,0 1 1 3,0-3 7 2,0 5-6-1,8-4-2 0,8 0 0 1,4 0 1-2,3-8-3 0,6 2 3 0,-4-2-4 1,2-8 1 1,5-5-3-2,-7-7 1-3,-2-7 0 4,-7-5-3 0,1 0 0 0,-1 3-1-1,-4 5 3 1,-1-5-2 1,-3-9 0-1,-4-6-1-4,2-5 1 4,0-6 0 1,-5-5 2-2,11-4-2 4,-8-3 0-8,0-5 0 5,2-3 1 1,-4-1 0-2,3-5-1 0,-2 1 0 0,0 1 0 0,-1-5-1-1,-2 2 1 3,3-4-1 1,-3-4 1-4,0-3 0 2,0 3-2 2,0-4 1-6,0 2 0 5,0-2-1-3,0 0-2 2,0 0 0-1,0 6 2 1,0 2 0 0,0 6 2-2,0 1 2 2,0 0-1 0,0 2 2 0,0 4-3 0,0-2 0-1,0 3-1 0,0-9 0 1,0-4-2-1,0-5 2-1,0-4-3 2,0 0 1 0,0 0 3 1,0 9 1-3,0 5-1 3,-3 6 1-3,3 2-1 1,0-2 3 2,0-9-3-2,0-8-2 0,0-3 1 0,-8 0-5 1,-9 0-17 0,-6-42-12 1,-15-17 26-2,-5-8 5 2,-9 4 4-2,8 16-2-3,6 15 1 4,12 16-1 1,9 7 1 0,4 4 1-5,3 2 0 6,-3-4 1-4,2 3-1 3,6 1 0-3,0 3 0 1,2 0 1 0,3 0 1 2,0 0 2-3,0 0 2 2,0 0 5 0,0 0 9-1,11 28 8 1,20 16-27-1,7 7 2 1,3 6 0 0,-2-2 2-2,1-1 3 4,0-6-2-2,-8-8 3-4,-6-13-1 4,-3-12 2 0,-12-7 7 0,5-8-17-1,0 0 0 0,5 0 0 1,2 0 0 1,1 0 0 3,-3 0 0-10,3 0 0 5,1-8 0 3,-2-31 0-4,5-15 0 2,1-10 0 0,-5-1 0 1,0 8 0-3,-7 12 0 1,-1 17 0 0,-6 12 0 1,0 12 0-1,-3 4-80 1,5 4-59 0,-11 17-142-1,2 11-95 0</inkml:trace>
    </iact:actionData>
  </iact:action>
  <iact:action type="add" startTime="10018">
    <iact:property name="dataType"/>
    <iact:actionData xml:id="d2">
      <inkml:trace xmlns:inkml="http://www.w3.org/2003/InkML" xml:id="stk2" contextRef="#ctx0" brushRef="#br0">6293 7334 452 0,'0'0'358'5,"0"0"-201"2,0 0-45 0,0 0-48-1,0 0-27 2,0 0 44 0,0 0 36-2,-10-50-34 3,-11 44 2-1,-9 3-13-1,-8 3-10 2,-14 0-13-3,-7 0 3 1,-14 0-18 2,-9 0 3-2,-5 0-9 1,-8 0-8-2,8 0-5 11,-8-8-4-15,6-2 2 5,2 1 3 0,2-4 3 2,7 9-2-1,1 0 3-5,3 4 2 7,-2 0-8-3,4 0-14 3,-8 0 0-5,3 0 0 3,-2 0 0 0,8 6 0 0,0-4 0-1,8 3 0-1,-1 3 0 2,7 1 0 0,3-2 0-1,7-1 0 2,-2 5 0-1,9 0 0-1,6-2 0-1,-3-1 0 0,3-2 0 3,-2 0 0-1,-7 1 0-1,-4-1 0 2,-6 3 0-1,5 2 0 0,6-6 0-2,11 4 0 2,8-6 0-2,13-1 0 3,7 1 0-2,2-3 0 2,-2 0 0-3,0 0 0 1,-5 3 0-2,6-3 0 3,-9 11 0 3,1 2 0-5,4 8 0 2,-2 7 0-2,3 5 0 2,5 11 0-2,0 10 0 3,0 7 0-1,0 11 0-1,0 12 0 1,13 10 0-1,-1 9 0 1,-8 11 0 2,-1-5 0 0,-3 0 0-8,0-11 0 5,0-2 0 1,0-5 0-1,0-7 0 2,0-5 0-4,0-12 0 6,0-5 0-5,0-8 0 2,0-7 0-2,-3-2 0 3,-1-12 0-2,-2-10 0 0,3-13 0 0,3-3 0 2,0-7 0-1,0 0 0-1,0 0 0 2,0 0 0-3,0 2 0 1,0-2 0-1,0 0 0 2,9 0 0 0,11 0 0 0,15 0 0 0,9 0 0-1,2 0 0 0,11 0 0 0,2 0 0 2,5 0 0-1,1 0 0 0,2 0 0 1,2 0 0-6,8 0 0 5,-3 0 0 0,12 0 0 0,-2 0 0 1,1 0 0-2,2 0 0-1,-7 0 0 3,-8 0 0-2,-11 0 0 2,0 0 0-2,-9 0 0-1,-1 0 0 2,3 0 0-1,-7 0 0 6,7 0 0-11,1 0 0 5,-7 0 0-1,4 0 0 4,-3 0 0-3,1 0 0-2,0 0 0 4,3 0 0 2,-1 0 0-8,4 0 0 6,1 0 0-2,-1 0 0 0,-2 0 0 1,-3 0 0-1,-5 0 0 1,-2 0 0 0,-4-5 0-1,-4-1 0 0,1 4 0 2,-20-2 0 1,-4 4 0-3,-6 0 0-3,-7 0 0 4,0 0 0 1,0 0 0-2,0 0 0 1,0 0 0-1,0 0 0-1,0 0 0 1,0 0 0 1,0 0 0 0,0 0 0 0,0 0 0-2,0 0 0 1,0-2 0 1,0-13 0 0,0-13 0 3,0-13 0-5,0-21 0 1,0-17 0 2,0-11 0-4,8-12 0 2,5-12 0 2,10-5 0-2,-3-4 0 1,3-3 0 0,2 6 0 0,-6 4 0-3,-3 17 0 5,-6 7 0-3,-3 7 0 0,-2 8 0 1,-3 10 0 1,1 15 0-4,0 18 0 1,-3 11 0 4,3 12 0-4,-3 5 0 2,0 3 0-2,0-1 0 3,0 4 0-1,0 0 0-2,0 0 0 2,0 0 0 0,9 0-95 0,27 0-87-2,-8 0-230 3,8 0-259-2</inkml:trace>
    </iact:actionData>
  </iact:action>
  <iact:action type="add" startTime="12381">
    <iact:property name="dataType"/>
    <iact:actionData xml:id="d3">
      <inkml:trace xmlns:inkml="http://www.w3.org/2003/InkML" xml:id="stk3" contextRef="#ctx0" brushRef="#br0">10388 2130 713 0,'0'0'201'4,"0"0"-32"4,0 0-21 0,0 0-44-2,0 0-7 2,0 0-7 0,0 0-9 0,-103-8 1-2,56 8-22 3,1 0-6-2,-10 0-10 1,-10 0-3-1,-6 0-8 1,-4 0-3 1,-3 0-5-1,-1 5-1-3,2 1-3 5,2-4-5 6,0 4-6-16,12-3-6 5,-1 3-4 3,5-4 0 0,4 1 0 0,2 0 0-1,3 3 0 2,2-1 0-2,-5 3 0 1,-2-1 0-1,2-2 0 0,-5 0 0 3,1-2 0-4,4 3 0-1,0-1 0 3,7 3 0 1,2-2 0-2,1 3 0 2,6-2 0-1,5 1 0-1,0-3 0 0,5 0 0 0,8-2 0 2,0 3 0 0,1-1 0-5,1 1 0 1,-2 3 0 6,3-1 0-4,1 1 0 3,0-1 0-5,4-5 0 2,-1 1 0 0,-1 2 0 1,5-2 0-1,0-1 0 1,-1-1 0-1,-3 1 0 1,6-1 0-1,-6 1 0 0,6 0 0 0,2 1 0 2,-3-2 0-2,8-2 0 3,0 3 0-6,-3-3 0 6,3 2 0-4,0 8 0 3,0 3 0-3,0 7 0 3,0 11 0-2,0 6 0 1,0 8 0-2,0 4 0 5,0 5 0-5,0 6 0 1,0-4 0 0,0-1 0 1,0 2 0-2,0-1 0 1,0 6 0 1,0 5 0 1,0 3 0-2,11 5 0 1,-6-4 0-3,-2-9 0 10,1-5 0-13,-4-3 0 6,0-7 0-2,3 3 0 1,0-4 0 1,0-2 0-2,4-4 0 4,-4-7 0-3,-2-5 0-1,-1 0 0 1,0 1 0 3,0-1 0-3,0 0 0 1,0-2 0-1,0-5 0 1,0-5 0-1,0-6 0-1,0-5 0 3,0-5 0-3,0 0 0 4,0 0 0-4,0 0 0 3,0 0 0-3,9 0 0 3,11 0 0-3,11 0 0 1,15 0 0 1,-3 0 0 1,5 0 0-2,2 0 0-1,-3 3 0 2,0 0 0 1,2 1 0-1,3-2 0 1,11 3 0-5,6-2 0 5,5-3 0-2,6 0 0 0,4 0 0-1,-10 0 0 3,4 0 0-1,-8 0 0 1,-7 0 0-2,7 0 0-1,-3 0 0 2,1 0 0-1,4 0 0 3,-4 0 0-2,-4 0 0-5,-4 0 0 5,-7 0 0 1,-5 0 0-2,-9 0 0 1,-1 0 0 0,-2 0 0 0,-8 0 0 0,1 0 0-4,-2 0 0 4,5 0 0 2,-1 0 0-3,2-3 0-1,0 1 0 2,-5-1 0-1,-8-3 0 2,-4 6 0-2,-9-3 0-1,-4 3 0 2,-1 0 0 0,3 0 0 0,-2-3 0-3,0 3 0 4,-3 0 0-2,0 0 0 0,0 0 0 1,0 0 0 1,0-2 0-1,0 2 0 0,0 0 0-2,0-3 0 1,0 3 0 0,0-6 0 1,2 2 0-1,1-3 0 0,-3 1 0 3,0 3 0-5,0 3 0 3,0 0 0 0,0 0 0 0,0-3 0-3,0 3 0 3,0 0 0 2,0 0 0-4,0 0 0 1,4 0 0 1,-4 0 0 1,0 0 0-2,0 0 0 0,0 0 0-1,0 0 0 2,0 0 0 1,0-1 0-3,0-11 0 2,7-10 0 0,-5-12 0 1,5-6 0-2,-1-14 0-2,-3-7 0 3,4-9 0 0,0-6 0 1,3 1 0-2,0-2 0 0,-4 2 0 1,-6-7 0-1,0 1 0-1,3-1 0 5,1 1 0-6,4 4 0 1,0-2 0 4,-5-2 0-3,-1 0 0 3,-2-6 0-6,0-4 0 5,0 4 0-3,0 3 0 3,0 8 0-2,0 15 0-1,0 7 0 3,0 13 0 0,0 7 0-2,0 2 0-1,-2 10 0 2,-1 2 0-1,-5 3 0 1,3 0 0-1,-2 7 0 2,4-3-71-2,3 6-61-1,0 7-73 1,0 0-148 2</inkml:trace>
    </iact:actionData>
  </iact:action>
  <iact:action type="add" startTime="14739">
    <iact:property name="dataType"/>
    <iact:actionData xml:id="d4">
      <inkml:trace xmlns:inkml="http://www.w3.org/2003/InkML" xml:id="stk4" contextRef="#ctx0" brushRef="#br0">9796 3978 470 0,'0'0'276'3,"0"0"-104"2,0 0-22 2,0 0-72 2,0 0-6-1,0 0-6-2,0 0 10 2,77 102-11 0,-64-76-12 1,5 9-8-4,-8 14-5 5,13 10-5-4,-6 13-5 2,9 11-4-1,1 3 0 1,-3 4-3 1,-4 4 11 9,4 0-7-18,-5-1-9 5,-5-3-3 2,-4-9 1 0,0-2-7 4,-4-3-4-7,-2 3 1 4,5 3 3 0,-2-1-2-2,2 3 1 2,-5 6 3 2,4-2 2-4,-8 4-5 1,0-4 2 1,0-4-1 1,0-5-2-2,0-6-1 1,0-4-2-2,0 1 1 1,0 1-5 1,0 0 3 0,0 2-2 0,0-3 1 1,0 0-1-4,0 0 0 1,0 3 1 2,-3 0 2 0,3 7-2 1,0-1 4-2,0-8-1 3,0-6-5-6,-7-2 2 5,1-5 0-2,-3 10-3 1,-7 2 2-2,0 6-1 4,-4-2 0-4,1-8 0 1,7-13 1 0,-1-13-1 1,6-9 1 0,4-11 0 1,-3-3-1-1,5-4 0-2,-2 4 0 1,-4 3 0 1,2 5 0 1,-3-1 0 4,1 6 0-11,-5 1 1 6,8-4-1-4,-7 4 0 5,6 0 0-2,-4 4 1 0,0 4-1 1,2 1 0 1,-5-2 0-3,5-7 1 0,0-6-1 2,5-10 0-1,-2-13 0 2,4-2-1-3,0 0 0 3,0 0 0-1,0 0 0-1,0 0 1-1,-4 0-1 2,4 0 0 0,0 0 0-2,0 0 0 2,0 0 1 1,0 0 0-1,0 0-2-2,-3 4-1 4,-1 9-2-4,-10 4 1 3,-6 11 4-3,4 1-1 2,6-10 2-1,3-8-1 1,1-6 0-3,6-5-2 3,0 0-2 0,-4 0-15-1,1 0-18 2,-2-44 2-3,-3-30 28 2,0-32 6 1,-5-8-10-2,3 3 5 2,0 22 2-4,6 35-1 4,1 20 4-2,-6 13 1 0,8 5 0 0,-2 2-1 1,0 1 1-1,-1 4 0 1,4 4-1 0,0 1 1-1,0 4 1 0,0 0 0-1,0 0 1 5,0 14 12-5,0 41 37 1,0 14-44 1,0 8-3 0,7 3 5 0,9-5-2-1,1-4 4 0,-5-3-2 1,4-3 3 0,-3-8-5-1,0-7 2 1,-3-16 0-2,-3-12 0 3,2-14 10-1,3-8 9-4,14 0-6 5,8 0-17-1,19-32-5-1,0-17 0 0,-6-8 0 3,-7 7 0-2,-17 8 0-3,-2 16 0 4,-11 16 0 1,-7 4 0-6,-3 6-6 5,0 0-32-4,0 0-43 3,0 0-42 0,4 0-51-3,8 0-97 4,-5 0-127 0</inkml:trace>
    </iact:actionData>
  </iact:action>
  <iact:action type="add" startTime="16088">
    <iact:property name="dataType"/>
    <iact:actionData xml:id="d5">
      <inkml:trace xmlns:inkml="http://www.w3.org/2003/InkML" xml:id="stk5" contextRef="#ctx0" brushRef="#br0">10740 8610 560 0,'0'0'216'5,"0"0"-39"2,0 0-54-1,0 0-42 1,0 0 30 1,0 0-26-2,0 0-21 2,3 7-19 0,-39-3 25 0,-14 5-15-2,0-5-3 3,-14 1-4-2,-7-3-6 2,-9-2-9-4,0 0-7 3,2 0 11 0,3 0-18 1,7 0 5-3,-1-7-3 8,1 0 3-6,7 4 0-4,-5 0-5 3,2-1-5 1,-13-5-6-3,8 3 0 4,0 1-8-2,6-2 6 0,-4 7-1 2,5 0 10 0,-4 0-1-4,4 0 1 3,1 0-9 0,0 3-6-1,-2 6 0 0,-1-1 0 0,4-1 0 3,4 0 0-4,2 3 0 2,11-5 0-1,2 0 0 2,1 4 0-3,3 2 0 1,4-3 0 1,0 3 0-2,-1 2 0 5,4-4 0-8,-1 4 0 5,1-3 0 1,-3 2 0-1,7 0 0 2,-5-8 0-7,8 0 0 5,0-2 0 1,5-2 0-3,2 0 0 1,6 0 0 1,4 0 0 0,2 0 0 0,1 0 0-2,2 0 0 4,1 0 0-5,0 0 0 1,0 3 0 2,0-3 0 1,0 0 0-2,0 0 0-1,0 0 0 2,0 0 0 0,0 0 0 0,0 0 0-2,0 0 0 3,0 2 0-2,0-2 0 2,0 3 0-4,0 0 0 4,0 11 0-1,0 9 0-1,0 4 0 1,0-1 0-1,0 2 0 1,4-3 0-1,3 6 0 0,-1 1 0 0,-3-4 0 1,1-1 0 0,-1 4 0-2,-3 0 0 3,0 3 0-2,0 2 0 2,0 2 0-4,0-1 0 3,0 3 0 0,0 1 0 1,0-4 0-4,0-5 0 3,0 2 0 0,0-1 0 0,0 1 0 0,0 9 0-1,0 2 0 2,0 3 0-2,0-8 0 0,-3-2 0 0,-1-10 0 2,1-8 0-1,3-7 0-3,-3-3 0 4,3-5 0-1,0-5 0 0,0 0 0-2,0 0 0 2,0 0 0 0,0 0 0 0,0 0 0-1,0 0 0-1,0 0 0 4,0 4 0-2,0 4 0-2,0 1 0 1,0-5 0 0,0 7 0 1,0-5 0 0,3 3 0-1,13-1 0 1,-4-1 0 0,4 3 0-1,1-5 0 0,2 4 0 2,-2-1 0-2,6 0 0 2,5 1 0-2,5-1 0 0,11 1 0 2,11 0 0-4,14-3 0 2,14-3 0 4,4-3 0-5,0 0 0 0,1 0 0 1,1 0 0 2,-5 0 0-3,0 0 0 2,0 0 0 0,2 0 0-1,-5 0 0 1,-4-9 0-1,-6 0 0 1,-2 0 0 0,-11 4 0 1,-1 0 0-3,-5-2 0 1,-7 3 0 0,-6 0 0 1,-1 2 0 1,-8-1 0-3,2 3 0 1,-3-3 0 1,10 0 0-2,-3 3 0 3,9-2 0-1,0 2 0-1,-4 0 0 1,-8 0 0-2,-4 0 0 2,-4 0 0 0,-5 0 0-2,0 0 0 3,-4 0 0-2,2 0 0 2,2 0 0-3,2 0 0 2,-5 0 0-1,6 0 0-2,-2 0 0 4,-1 0 0-2,-3 5 0 2,-1-2 0-1,-4 0 0 0,-1 3 0-1,-6-4 0 1,-2-2 0-2,-3 2 0 1,0-2 0 1,0 0 0-1,4 0 0 3,5 7 0-4,5-5 0 2,11 3 0 0,-3 3 0-2,-4-4 0 1,-3 1 0 2,-1-1 0-2,1 2 0 2,-3-3 0-1,-2 1 0-3,-3 0 0 4,5-4 0-3,-11 2 0 4,2-2 0-4,-3 0 0 2,0 0 0-2,0 0 0 4,0 0 0-4,0 0 0 1,4-10 0 0,-1-30 0 1,-3-14 0 0,0-5 0-1,0-8 0 2,0-3 0-2,0 2 0 1,0-1 0-2,0-8 0 3,0-9 0-4,0-5 0 4,0 6 0-2,0 7 0 1,0 19 0 1,0 10 0-3,0 14 0 2,0 6 0-1,5 2 0 1,-5 1 0-2,0-3 0 1,0 2 0 2,0 2 0-3,0-5 0 2,0 4 0 0,0 5 0 2,0 7 0-6,0 9 0 3,0 5 0 2,0 0 0-1,-5 0 0-2,5 0 0 2,0 0-15 0,0 0-55-1,0 0-59 0,0 10-170 1,0 3-138 0</inkml:trace>
    </iact:actionData>
  </iact:action>
  <iact:action type="add" startTime="23321">
    <iact:property name="dataType"/>
    <iact:actionData xml:id="d6">
      <inkml:trace xmlns:inkml="http://www.w3.org/2003/InkML" xml:id="stk6" contextRef="#ctx0" brushRef="#br0">16316 14048 726 0,'0'0'282'8,"0"0"-108"-5,0 0-31 4,0 0-48 1,0 0-59 0,0 0 13-2,-245 0 12 2,112 0 2 1,-10 0 7-1,-13 0-6-2,-6 0-9 4,-3 0 2-4,-2 0-10 5,-7 0-7-7,-10 4-4 4,-10 6 6 8,-2 5-35-16,-1 1-7 9,3 1 0-2,11 2 0 2,15 1 0-3,24-1 0 0,21 2 0 2,28-7 0-1,22-6 0 2,25 1 0-1,16-4 0 0,15-2 0 0,13-3 0-2,1 0 0 1,3 0 0-2,0 2 0 5,0-2 0-3,0 3 0 0,0 0 0 0,0 17 0 3,0 16 0-4,0 20 0 4,0 19 0-6,14 6 0 7,-1 14 0-4,-4 17 0-3,-2 14 0 4,-7 10 0 0,0 2 0 1,0-3 0-1,0-8 0-2,-3-2 0 1,-7 7 0 1,0 6 0 0,4 8 0-1,-1 1 0 0,4-4 0 3,-1-5 0-4,-8-7 0 1,8-4 0 3,-9-20 0-2,1-7 0-4,1-7 0 5,-1 4 0-3,6-7 0 2,3 0 0 1,-1-9 0-3,4-7 0 1,0 0 0 3,0-15 0-5,0-2 0 4,0-7 0-2,0-8 0 6,0-5 0-11,0-6 0 5,0-1 0 3,0 4 0-4,0 4 0 0,0-8 0 2,-4 1 0-1,1-11 0 1,3-4 0 2,0-2 0-6,0-2 0 5,0 7 0-1,0 6 0-1,-9 12 0 1,6 8 0-1,2-3 0 2,1-3 0-5,0-13 0 5,0-7 0-1,0-7 0 1,0-7 0-2,0-5 0-2,0 8 0 3,0 10 0 2,0 1 0-3,0 7 0-1,0-6 0 4,4 2 0-4,9-2 0 3,3-7 0-5,4 4 0 5,8-5 0 0,12 2 0-6,13 4 0 6,13-1 0 0,15 4 0 1,6-7 0-7,24 3 0 6,16 3 0 0,7-10 0 5,6 0 0-12,-8 0 0 4,-12-3 0 2,4-7 0-2,-7 0 0 0,5 0 0 4,-11 0 0-2,-6-7 0 0,3-3 0-3,-6-5 0 3,7 10 0 0,2-7 0 2,-2 9 0-6,-5-2 0 3,-4 5 0 2,-10 0 0-1,-10 0 0 1,0 0 0-4,1 0 0 4,3 0 0 1,3 0 0-7,0 0 0 4,-2 0 0 4,1 0 0 1,4 5 0-10,-13 3 0 5,-4 9 0 2,-9-7 0-3,-10 0 0-1,-15 2 0 3,-11-10 0 1,-8-2 0 0,-4 6 0-5,-6-6 0 4,-4 0 0 1,-2 0 0-1,0 0 0-4,-4 0 0 7,3 0 0-3,-3 0 0 0,0 0 0-3,0 0 0 4,0 0 0-3,3 0 0 2,0-13 0 0,1-36 0-2,-1-28 0 4,-3-22 0-2,0-19 0-3,0-15 0 4,0-11 0 0,-13 1 0-2,2 1 0-3,5-4 0 5,0-4 0-1,6 6 0 4,0 1 0-11,0 14 0 8,12 0 0 3,5-8 0 0,8-1 0-10,-2-20 0 5,0-2 0-3,3 2 0 4,0 7 0 1,2 13 0-4,-3 25 0 4,-7 13 0-2,0 20 0 2,-1 13 0-4,-5 3 0 5,-1-10 0-4,-2-10 0 1,-9-17 0 4,0-14 0-6,0-12 0 3,0-4 0-2,0 5 0 3,-3 18 0 0,-7 29 0-3,3 21 0 2,1 22 0-2,3 6 0 1,0 15 0 1,-1-1 0-1,1 3 0 0,1-5 0 4,-6-6 0-4,3-6 0-3,0-2 0 5,-6-2 0-2,1 6 0 0,9 6 0 0,-11 5 0 2,8 6 0-1,-3-1 0 0,-2 5 0-1,2-5 0-1,-6-5 0 2,-3-3 0 1,-2-5 0-3,-5 0 0 4,3 2 0-1,1 6 0-5,-9 3 0 5,-9 2 0-3,-18 5 0 2,-6 7 0-1,-15 0 0 1,0 0 0 1,-1 0 0-2,4 2 0 0,12 3 0 2,-2-2 0-5,2-3 0 4,-2 3 0 0,-2 0 0 0,0 3 0 0,1 5 0 0,-7 12 0-1,-6 10 0 0,1 16-203 0,52-27-200 1,8 3-400 0</inkml:trace>
    </iact:actionData>
  </iact:action>
  <iact:action type="add" startTime="27096">
    <iact:property name="dataType"/>
    <iact:actionData xml:id="d7">
      <inkml:trace xmlns:inkml="http://www.w3.org/2003/InkML" xml:id="stk7" contextRef="#ctx0" brushRef="#br0">31721 15294 443 0,'0'0'131'5,"0"0"-27"-1,0 0 77 4,-177-45-66 0,61 36-70 0,-29 3 4-2,-32 6 0 2,-19 0-3 1,-7 0-16-2,-4 34 1-1,13 16 2 2,10 12-2 11,16 12 6-19,7 10 0 8,7 17 3 0,10 28 7-1,17 31 11-2,21 38-7 3,34 31 5 0,17 16-6 1,30 11-11-1,25 3-20-4,27-21 12 5,84-22-23 0,60-22-5-2,49-36 2 1,34-35-5-3,31-38-1 4,21-43-4-4,20-42-1 3,6-20 3 1,-10-61 2-2,-21-33 0 1,-34-19 1 0,-48-13-1 1,-54-24-9 0,-44-12 4-5,-37-23-2 3,-25-10 6 1,-21-9 2 0,-34-6 0 0,-4 8 0 1,-40 20-4-5,-42 19 3 4,-26 25-5-1,-30 27-2 2,-33 18 6-1,-35 23 0 1,-23 22 2-6,-12 18-1 5,9 9-2 2,15-3 3-4,20 6 0 3,17-6 0-2,11 7 2 2,0 10-2-2,9 27 2 5,-1 0-1-11,3 40 5 6,-2 39 3 2,5 22 6-2,4 14-1 3,14 23-8-6,13 16 4 6,13 29 7-3,8 28 4 2,13 28 9-5,18 8 9 6,27 6-13-3,37-15-3 0,8-13 3 0,77-8-1 0,68-15-16 1,60-7-2 0,68-27 0 1,58-25-5-2,68-47-2 1,51-79-8-1,23-48 2-1,-11-113-6 1,-60-70 5 0,-85-61-3 0,-79-45-34 1,-86-11 0 0,-72 13-7 1,-60 45-35-1,-20 60-122-3,-81 190-173 4,7 23-757-1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2:47:55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26">
    <iact:property name="dataType"/>
    <iact:actionData xml:id="d0">
      <inkml:trace xmlns:inkml="http://www.w3.org/2003/InkML" xml:id="stk0" contextRef="#ctx0" brushRef="#br0">9389 12537 733 0,'0'0'122'6,"0"0"21"1,0 0-14 1,0 0-33 0,0 0-24-2,0 0 10 3,0 0-14-1,0 0-25-2,-38-23 22 1,-38 23 8 1,-32 0-4 0,-8 0-18 0,-13 2-5-1,-8 22-12 0,-3-6-4 2,0 16-4-2,6-2-8 1,7 0 9 0,5 12-7 1,9-3 3-2,3 13-3-1,10 7 3 2,6 7-2 0,5 5-8-1,7 8-13 0,0 6 0 2,6 9 0-1,-4 6 0-1,7 1 0-1,2 5 0 2,5 1 0 0,5 0 0 0,4 9 0-2,7 7 0 2,0 6 0 1,4 4 0-2,-2 0 0-1,5 2 0 2,-1 7 0 1,6 2 0-3,7 0 0 1,3-6 0 1,11-2 0 0,12-8 0 0,5-9 0-2,22 2 0 3,49 1 0-2,36 2 0-1,38 4 0 2,28 2 0 1,20 5 0-2,5 1 0 1,2-9 0-1,-3 1 0 0,8-18 0 2,-1-7 0-2,13-11 0-1,8-23 0 2,0-21 0 0,5-25 0 0,-2-25 0-2,-6-5 0 2,-18-52 0 0,-14-24 0 0,-9-28 0-2,-1-34 0 3,4-52 0-2,-7-37 0 1,-13-46 0-1,-19-38 0 0,-25-37 0 2,-36-39 0-4,-43-25 0 3,-41-10 0 0,-51 27 0 1,-91 39 0-4,-71 56 0 4,-64 43 0-2,-41 55 0 1,-59 49 0 0,-36 54 0-2,-22 45 0 2,6 37 0 0,55 22 0-1,61 0 0 0,60 42 0 2,53 29-18-2,198-16-206 1,2 6-227-2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3:34:55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71">
    <iact:property name="dataType"/>
    <iact:actionData xml:id="d0">
      <inkml:trace xmlns:inkml="http://www.w3.org/2003/InkML" xml:id="stk0" contextRef="#ctx0" brushRef="#br0">6246 7992 643 0,'0'0'260'4,"0"0"-106"2,0 0-41 3,0 0-14-2,0 0-5-1,0 0-9 2,0 0-19 0,16 0-5 0,-39 0 3-2,-25 0-2 2,-24 3 16 0,-17 12-9 0,-13 2-10-2,-12-4-10 2,4 1-3 0,3-5-15 0,1-7-17 0,8-2-14 3,3 0 0-2,19 0 0-4,9-8 0 2,19-12 0-3,12 3 0 6,16 7 0-1,9 7 0-3,9-3 0 1,2 6 0 31,0 0-79-38,0 0-57 0,29 31-136 2,-12-6-71-2,-4 7-417 6</inkml:trace>
    </iact:actionData>
  </iact:action>
  <iact:action type="add" startTime="5955">
    <iact:property name="dataType"/>
    <iact:actionData xml:id="d1">
      <inkml:trace xmlns:inkml="http://www.w3.org/2003/InkML" xml:id="stk1" contextRef="#ctx0" brushRef="#br0">6194 10828 473 0,'0'0'244'6,"0"0"-87"2,0 0-35 0,0 0-9-2,0 0-19 2,0 0-3 0,0 0 19 1,9-10-13-4,-9 10-8 3,-51 0-11 0,-30 0 33 0,-25 17-28-2,-14 4-18 2,-8-2-14 0,-1-4-11 0,3-10-11-1,3 0-29 2,22-1 0 0,11-4 0-3,20 0 0 4,22 0 0-3,16 0 0-1,15 0 0 0,10 0 0 2,7 0-37 0,0 0-41-1,4 0-55-1,32 0-107 3,-10 0-63-2,-11 0-201 0</inkml:trace>
    </iact:actionData>
  </iact:action>
  <iact:action type="add" startTime="7623">
    <iact:property name="dataType"/>
    <iact:actionData xml:id="d2">
      <inkml:trace xmlns:inkml="http://www.w3.org/2003/InkML" xml:id="stk2" contextRef="#ctx0" brushRef="#br0">6110 13528 494 0,'0'0'170'5,"0"0"-23"0,0 0-21 4,0 0-31-2,0 0-15 3,0 0-9-6,0 0-9 4,22-2 11 0,-22 2 11 0,0 0-9-2,-26 0-6 2,-39 0 14 0,-31 22 13 0,-19 4-28-1,-18-1-9 0,-8-3-23 1,1 0-10 0,12-7-8 0,18-3-10 0,19-7-8 0,21 0-1 0,22-2-21-2,19-1-29 2,15-2-27 0,14 0-55-3,0 0-39 3,12 4-62-1,17 1-363 3</inkml:trace>
    </iact:actionData>
  </iact:action>
  <iact:action type="add" startTime="8648">
    <iact:property name="dataType"/>
    <iact:actionData xml:id="d3">
      <inkml:trace xmlns:inkml="http://www.w3.org/2003/InkML" xml:id="stk3" contextRef="#ctx0" brushRef="#br0">6132 16417 511 0,'0'0'195'5,"0"0"-70"3,0 0-2 0,0 0-6-1,0 0-11 0,0 0-20 2,0 0 48-2,-174-17-37 2,59 48-4-4,1-6-19 3,2 1-16 0,14-3-17-2,8-3-22 2,9-7 1 0,8-2-17 0,17-3-3-2,8-3-25 2,19 3-62 0,9-8-65 0,20 0-113-2,0 0-201 2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3:35:52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17">
    <iact:property name="dataType"/>
    <iact:actionData xml:id="d0">
      <inkml:trace xmlns:inkml="http://www.w3.org/2003/InkML" xml:id="stk0" contextRef="#ctx0" brushRef="#br0">7641 11551 569 0,'0'0'149'5,"0"0"-12"2,0 0-6 1,-170-86-37 0,66 82-23-1,-24 4-2 0,-12 0 2 2,-17 21 0-3,-11 21-6 0,-2 15-12 2,5 16-16 0,9 23 8 0,11 18-8-2,6 19 0 5,18 15-9-4,15 7-7 1,18 3-11-2,21-1 4 4,22 0 0-4,21 3 15 2,19 11 4 0,5 4-15-2,34 2 1 2,45-11-11 0,37-11 3-1,37-17-8 0,44-20-2 2,36-26-1-2,37-44-1-1,20-48-5 3,-9-23-4-2,-20-69-4 2,-41-31-14-3,-34-27 11 4,-34-16-3-5,-41-19 2 4,-44-9-12-2,-49-14 12 0,-18-22-9 0,-51-9-6 1,-49 2-23-1,-21 21-16 0,-9 33-52 2,63 158-68-2,12 13-139 0</inkml:trace>
    </iact:actionData>
  </iact:action>
  <iact:action type="add" startTime="5704">
    <iact:property name="dataType"/>
    <iact:actionData xml:id="d1">
      <inkml:trace xmlns:inkml="http://www.w3.org/2003/InkML" xml:id="stk1" contextRef="#ctx0" brushRef="#br0">11745 12964 656 0,'0'0'134'5,"0"0"-32"2,0 0-35 2,0 0-20-3,0 0 50 2,-269-79-19-1,122 62-5 1,-33 0 7-2,-14-3 10 3,-15 7-34-1,0-4 4 1,-3 7-16-4,-2 10-7 6,1 0-14-4,8 18-1 1,14 29-2-2,10 18-9 2,23 16 4 0,17 20-5-1,18 18 7 1,26 16-4-1,33 19 3 2,28 20 5-3,35 21-1 0,2 22-2 2,76 7-1 0,34 17-8 0,36-7-4-2,35-13 0 3,27-15-5-2,25-47-1 2,18-40-3-4,26-45-10 5,22-66-11-4,26-31-4 2,15-95 11-1,-6-45 3 0,-24-49 10 1,-44-23-30 0,-55-26-15 0,-59-23-2-2,-57-5 8 5,-48 5-7-6,-48 15-7 1,-28 29-48 2,-80 32-38 0,22 175-73 1,2 14-409-4</inkml:trace>
    </iact:actionData>
  </iact:action>
  <iact:action type="add" startTime="6649">
    <iact:property name="dataType"/>
    <iact:actionData xml:id="d2">
      <inkml:trace xmlns:inkml="http://www.w3.org/2003/InkML" xml:id="stk2" contextRef="#ctx0" brushRef="#br0">15425 14810 655 0,'0'0'194'7,"0"0"-20"-3,-273-70-64 5,126 36-33-2,-19 5-7 3,-8 11-25-6,6 11-19 5,0 7-22-2,13 0 0 1,1 45-3-2,1 26 0 4,12 24 10-2,16 15 4 0,18 13 8 0,14 4-2-2,17 10 0 4,15 7-6-4,21 13 10 1,19 14 2 0,21 13 8 1,0 4-3 0,42 0 4-2,51-6-17 2,37-10 2 0,51-6-8 1,40-15-10-4,41-33-2 4,34-48-1-2,7-58 0 1,14-37-14-2,0-108-15 2,-30-57 11 0,-29-52-2 0,-47-24 11 0,-63-19-4-2,-62-1 9 4,-61 8-5-4,-25 7-21 0,-87 7-17 2,-45 14-30 0,-26 18-31 0,63 183-39-2,10 24-109 3</inkml:trace>
    </iact:actionData>
  </iact:action>
  <iact:action type="add" startTime="7579">
    <iact:property name="dataType"/>
    <iact:actionData xml:id="d3">
      <inkml:trace xmlns:inkml="http://www.w3.org/2003/InkML" xml:id="stk3" contextRef="#ctx0" brushRef="#br0">20536 15667 142 0,'0'0'366'8,"0"0"-136"-4,-174-28-44 4,93 28-49-1,-12 0-20 1,-10 0-27-1,-11 0-10 0,-24 0-7 1,-11 0-14 0,-12 0-4 0,-5 0-12-2,3 3 8 2,-11 22-14 0,1-1-19 1,1 6-6-2,-5-3-5 1,4-1-1 0,12 4-3-2,12-2 12 4,13 6-13-4,19 11 7 3,14 3-6-4,11 3 1 3,15 5-2 0,5 4 3 0,7 1-1-2,1 1-3 2,7 2 1 0,8 4-2 0,3 2 5-1,-2 9-4 0,4 10 0 4,4 10-1-6,-1 2 4 1,5 6-4 2,10-2 4 0,9-4 1 0,17 0-4-2,0-3 7 3,7-3-2-2,49 1 4 3,28 8 0-6,24 14-1 5,21 8-6-1,20 12-3-1,15-6-1-1,21-14 1 2,7-11 0 0,5-12 1 0,-9-14 1 0,2-7 1-2,-1-10 3 5,0-2-4-6,0-6 3 1,15-9-4 2,-4 0 1 0,-3-9-2 0,1-1 0-2,-6-1-1 4,8-10 1-4,18-20 0 5,18-6 2-8,13-32-2 5,18-60 0 0,10-45 1 0,4-41-1-1,-13-34 0 0,-18-14 0 1,-21 1-11 1,-32-5 6-2,-29-1-6 0,-32-7-3 3,-47-13-18-5,-37-19 8 2,-52-11 2 0,-15 0 4 1,-83 9 2 1,-53 14 7-4,-55 26 7 4,-79 33 2-2,-76 40 0 3,-71 28-1-6,-36 30-13 5,23 28-46-2,46 32-21 2,41 34-46-3,284 17-75 1,17 39-82 1</inkml:trace>
    </iact:actionData>
  </iact:action>
  <iact:action type="add" startTime="9716">
    <iact:property name="dataType"/>
    <iact:actionData xml:id="d4">
      <inkml:trace xmlns:inkml="http://www.w3.org/2003/InkML" xml:id="stk4" contextRef="#ctx0" brushRef="#br0">3972 15785 612 0,'0'0'263'6,"0"0"-89"0,0 0-18 3,0 0-31-2,-271 34-23 0,119-31-19 0,-29-3 2 1,-21 0-20 0,-11 0-12-2,7 0-21 2,9-3-2 1,13 3-14 0,17 0-7-3,21 0 1 4,14 0-5-4,28 11-5 4,18 15 0-6,33-13 0 5,22-1-2-2,19-5 2-1,12-1-1 1,0 1-2 1,37-5-1 0,51-2-3 0,50 0 2-2,46 0 2 2,44-15 2 0,14-7-3 1,-9 12 0-3,-21 10 4 2,-36 0 1 0,-25 1 2-1,-25 20-1-1,-36-8 3 4,-29 2 0-3,-33-10 4 3,-28 2 1-7,-13-2 4 5,-96-3-9 1,-74-2 0-1,-55 0 5-2,-17 0 0 1,-1 0-2 3,28 0-5-3,22-7 2-2,34 7-1 4,34 0-4-1,44 0 0 0,45 0-1-2,37 0 2 2,12 0 0-1,86 0 0 1,60 0 0-1,61 0 0 2,44 0-1-2,11 0-1 2,-18 2-3-4,-34 32 4 2,-55-1 1 2,-52-1 3-2,-43-14 2 2,-36-4 8-4,-24-4 7 4,-17-5-5-4,-76 3-11 5,-39-1-5-3,-24-7 7 1,-10 0-4 0,14 0 2-3,25 0-3 4,25 0-2-2,30-7-4 2,28-3-35-4,31-5-48 5,13-2-78-3,10 14-58 1,29 3-137-3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3:35:52.3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2905">
    <iact:property name="dataType"/>
    <iact:actionData xml:id="d0">
      <inkml:trace xmlns:inkml="http://www.w3.org/2003/InkML" xml:id="stk0" contextRef="#ctx0" brushRef="#br0">5239 6536 178 0,'0'0'98'8,"0"0"-10"-2,0 0 18 2,0 0-3 0,0 0 20-2,0 0 25 2,0 0-2 0,0 0-27 0,0 0-25-2,0 0-23 2,0 0-7 0,13-2-8 0,-13 2-13-2,0 0-3 3,0 0-9-2,0 2 4-1,0 21-22 2,0 2-5 0,0 4 1 0,0-1 3-2,0 2 4 2,0 1-3 0,0-6-1 1,0-5-3-4,-1-3-1 3,-2-5-2 0,-3-5-1 2,6-3-3-2,0-4 2-4,0 0-1 4,0 0-1 1,0 0 5-1,0 0 7-3,0 0 0 5,0 0-2-4,0 0 1 2,0 0-3-1,0 0 2 1,0 0-1-1,0 0 6 1,9 0 3-2,15 0-18 3,-1 0 15-1,11 0-9-2,-7 0 9 2,5 0 0 0,-1 0-2 0,-1 0-6-2,6 0 7 2,-5 0-10 0,2 0 1 0,3 0 7 0,-1 0-9-2,6 0 8 3,5 0-6-3,-7 0 3 2,6 0-2-2,-1 0 0 2,-1 0-4 1,6 0 4-1,-1 0-1-2,2 0-2 2,3 0 0 1,-6 0 0-4,6 0 2 2,-8 0-5 2,4 0 5-1,-2 0-6-1,4 0 3 0,-4 0-3 1,8 0 0 0,-2 0 2 0,-1 0-2-3,-1 0 1 5,-1 0-1-3,-6 0 3-1,4 0-2 2,-8 0 1 0,1 0-3 0,2 0 0-3,1 0 0 4,-2 0 0-1,6 0 0 0,-3 0 0-3,1 0 0 4,3 0 0-1,-1 0 0-1,-3 2 0 0,3 4 0 1,-3-5 0 0,-6-1 0 0,-1 4 0-1,-4-4 0 0,-2 0 0 2,-1 0 0-2,-2 0 0-1,-2 0 0 1,-2 0 0 1,-3 0 0 0,2 0 0-2,-1 0 0 3,-2 0 0-1,2 0 0 0,-3 0 0-3,6 0 0 3,0 0 0 1,2 3 0-1,-8-3 0-2,1 3 0 1,-8-3 0 2,-6 0 0-2,0 0 0 0,-1 0 0 0,-3 0 0 3,1 0 0-4,-1 0 0 1,-3 0 0 0,3 0 0 2,-3 0-3-2,0 0-2-1,0 0 1 2,0 0-2 0,0-11 1 2,3-32 0-5,1-10 2 3,-1-5 4 0,1 3-2 0,-4 16-3-2,9 3-9 2,-9 12-33-1,0 7-1 1,0-1-68-1,0 4-54 1,0-6-15-1,-20-2-49 2,7 14-125-3,-5 4-455 1</inkml:trace>
    </iact:actionData>
  </iact:action>
  <iact:action type="add" startTime="14332">
    <iact:property name="dataType"/>
    <iact:actionData xml:id="d1">
      <inkml:trace xmlns:inkml="http://www.w3.org/2003/InkML" xml:id="stk1" contextRef="#ctx0" brushRef="#br0">7493 5867 543 0,'0'0'217'5,"0"0"-59"2,0 0-66 0,0 0-31 1,0 0-22 0,0 0 13-2,0 0-6 2,-56 23 12 0,6-23-23 0,-14 0-2-2,-7 0-3 2,-10 0-2 0,-9 0-4 2,3-10-12-4,6-3-2 0,2 0-5 2,10 7 0 0,6 1-3 0,10 1 3 0,11 4-2 0,12 0-2 0,10 0 3-1,4 0-3-1,8 0 1 1,7 0 0 2,1 0 1-3,0 0-1 1,0 0 1 1,0 0 2 0,0 0 2-2,29 0 24 4,35 0-26-3,20 9-4 2,12 7 1-5,12 0-1 5,-6-3 2-1,-5-2 0-1,-22-3-3 0,-15-5 0 1,-27 0 3-1,-13-3 3 1,-12 2 6-1,-8-2 1 0,0 4-5 2,0-1-4-2,-35-3-4 1,-32 0 0-1,-24 0 2 1,-2 0 3 0,9 0-1-2,11 0 17 2,17-7 0 0,8 5 1 2,18 2-9-7,3 0 0 6,13 0-8-1,8 0-1-1,3 0-4 1,3 0 1-2,0 0 1 2,0 0-2 1,0 0 0-2,0 0-1 0,0 0-3 1,6 0-16 0,25 0 12-2,8 0-22 3,-10 0 20-2,-15 6 7 1,-9-1 0-3,-5-2 1 4,0 5-8-2,0 1-1 3,-37-1 2-5,-13 0 7 3,0-4 0 0,7-1 0 0,5-1 0-2,8 1-1 1,9-1-23 2,5 1-58-2,16 1-89 1,0 4-59-2</inkml:trace>
    </iact:actionData>
  </iact:action>
  <iact:action type="add" startTime="15845">
    <iact:property name="dataType"/>
    <iact:actionData xml:id="d2">
      <inkml:trace xmlns:inkml="http://www.w3.org/2003/InkML" xml:id="stk2" contextRef="#ctx0" brushRef="#br0">6409 6897 495 0,'0'0'252'6,"0"0"-72"2,0 0-61 0,0 0-46-2,0 0-8 2,0 0-6 0,0 0-7 0,27-7-1-2,-19 27-27 4,-3 16-1-4,-2 7 10 3,-3 13-13-4,0 3 6 3,0 3-4 0,0-1-6 0,0-7-3-2,0-13 4 2,0-4-5 0,0-8-2 0,0-10-1-2,0-6-4 2,0-3 1 0,0-5-5 0,0-1 0-2,0-2-1 4,0-2 0-3,-3 3 0 1,3-3-1-3,0 0 1 4,0 0 0-2,0 0-1 2,-3 3 1-4,-4 0 0 3,0-3-2 0,-12 2-3 0,-3-2-7-2,-7 0-17 3,-1-11-2-1,-3-17-1 0,7 3 9-2,4 0 7 1,3 5 13 2,6 3 3-2,0 6-1 0,6 5 0 0,4 3 1 1,1 1 0 0,2 2 2-2,0 0 1 4,0 0 5-4,0 0 15 3,0 0 1-4,0 0 9 3,0 0 0 0,9 24-5 0,14 6-19-1,3-3 6 1,0-2 4 0,2-2-3 0,-2-4 11-3,-3-2-6 4,0-4 7-2,-5-4-6 2,2-3 9-4,-8 1-2 4,-1-5-9-2,-4-2 1 1,-1 0-5-1,4 0-4 1,5 0-8-1,8 0-2 3,-3 0-1-5,1-15 0 3,-2-2-1 0,-2 1 0-1,-4-3-1-1,1 0 0 3,2 1 0-1,0 1-5 0,2-2-34-3,2 2-63 4,6 2-28-2,2 9-35 1,-18 6-82-1,-4 0-164 0</inkml:trace>
    </iact:actionData>
  </iact:action>
  <iact:action type="add" startTime="16919">
    <iact:property name="dataType"/>
    <iact:actionData xml:id="d3">
      <inkml:trace xmlns:inkml="http://www.w3.org/2003/InkML" xml:id="stk3" contextRef="#ctx0" brushRef="#br0">6373 8471 139 0,'0'0'234'4,"0"0"-61"4,0 0 19 0,0 0-13 0,0 0-25-2,0 0-37 3,0-9-9-2,0 5 0 1,0 4-25-2,0 0-12 2,2 0-2 0,16 0-13 0,5 0-20-2,10 0 4 2,11 0-10 1,7 0 6-2,5 0-12-1,1 0 2 2,-10 4-7 0,-3-4-3 2,-8 2-2-6,-15 1-6 4,-4 1-5 0,-14-4-3 0,-3 0-3-2,0 0-44 4,0 5-80-3,0-5-69 2,-28 0-74-4,8 0-8 3,1 0-489 0</inkml:trace>
    </iact:actionData>
  </iact:action>
  <iact:action type="add" startTime="17638">
    <iact:property name="dataType"/>
    <iact:actionData xml:id="d4">
      <inkml:trace xmlns:inkml="http://www.w3.org/2003/InkML" xml:id="stk4" contextRef="#ctx0" brushRef="#br0">7055 8520 377 0,'0'0'198'5,"0"0"11"3,0 0-51 0,0 0-29 0,0 0-9-2,0 0-3 2,97-25 0 0,-62 22-21 0,9-3-13-2,1 1-11 4,2 5-15-4,7-3-1 2,-3 3-11-2,-2 0-9 3,-5 0-14-2,-5 0-7 1,-15 0-10-1,-6 0-5 0,-8 0-3 1,-6 0-57 0,-4 0-89-2,0 0-96 2,-11 0-160 0,-10 0-518 0</inkml:trace>
    </iact:actionData>
  </iact:action>
  <iact:action type="add" startTime="19864">
    <iact:property name="dataType"/>
    <iact:actionData xml:id="d5">
      <inkml:trace xmlns:inkml="http://www.w3.org/2003/InkML" xml:id="stk5" contextRef="#ctx0" brushRef="#br0">10918 6641 589 0,'0'0'208'7,"0"0"-81"2,0 0 6-2,0 0-38-1,0 0-15 2,0 0-19 0,44 155-3 0,-38-73 13-2,1 11-19 2,2 6-13 0,-2 6-8-1,0 1-4 0,2 3-1 1,-1 2-15 0,-2-10 1 0,-3-1-6-2,0-9 7 4,1-2-5-3,-1-1-2 1,-3-7 0-1,0-4 1 0,0-11 0 3,0-9-7-3,0-4 5-1,0-9-5 2,0-2 1 0,0 2 0 0,0-11-1-3,-3-8 0 4,-4-6 0-2,7-10 0 0,-3 0 1-1,0-9-2 3,3 4-1-2,0-4 1-1,0 0-1 2,0 0-3 0,-3 0-4 0,-4 0-1 0,-3 0-6-1,-4-10 7 0,-4-15-2 3,-7-6-2-4,2-12 7 0,-1-4 1 3,-4-1 5-1,-1-3-4 0,2 10 4-2,0 4-1 2,13 9 1 0,-1 14 0 0,14 2 0-2,1 11 0 1,0 1 0 1,0 0 5 0,0 0 16-1,0 0 14 0,30 0 3 2,14 8-30-2,12 11 5 1,0 1 5-1,3-1 6 2,2-3 0-2,-9-1 1-2,-4-1 0 4,-8-9-10-1,-6-1-10 0,-5-4-4-2,-3 0-1 2,-6 0-3-1,1 0 1 1,-14 0-16-2,0 0-53 2,-7 0-61 0,0 0-31-2,0 0-87 3,-20 0-94-2,2 11-441 2</inkml:trace>
    </iact:actionData>
  </iact:action>
  <iact:action type="add" startTime="20743">
    <iact:property name="dataType"/>
    <iact:actionData xml:id="d6">
      <inkml:trace xmlns:inkml="http://www.w3.org/2003/InkML" xml:id="stk6" contextRef="#ctx0" brushRef="#br0">10560 9170 254 0,'0'0'226'6,"0"0"-70"2,0 0-16-2,0 0-6 2,0 0-14 1,0 0-6-2,39 14 7-1,-13-14 42 2,5 0-24 0,2 0-7 0,12 0-27-2,2 0-34 2,9 0-26 0,2 0-16-1,-3 0-21 0,-10 0-3 1,-9 0-5 0,-15 0-2 0,-5 0-63-2,-5-5-102 2,1-8-71 0,-12 6-125 0,0 3-489-1</inkml:trace>
    </iact:actionData>
  </iact:action>
  <iact:action type="add" startTime="21597">
    <iact:property name="dataType"/>
    <iact:actionData xml:id="d7">
      <inkml:trace xmlns:inkml="http://www.w3.org/2003/InkML" xml:id="stk7" contextRef="#ctx0" brushRef="#br0">15961 6663 460 0,'0'0'173'6,"0"0"24"2,0 0-59 0,0 0-31 0,0 0-27-2,0 0-25 2,0 0-20 0,70 103-9-2,-66-41 0 3,0 11-3-2,-4 6 6 2,0 5-2-4,0 4 1 3,0 4-9 0,0-4-1 0,0-4-3 0,0-3 4-2,5-5-5 4,-1-2-4-2,3-2 0-1,-4 2-2-1,0 4 7 3,0 1-7-1,4 3 3 0,-2-12-6-2,3-2 4 2,-3-11-4 0,2-6-2-2,-7-8 3 3,0-9-5-2,0-4 3 2,0-5-1-2,0-1-1-1,0-4-1 1,0-7-1 0,0-4 0-1,0-7 0 2,0-2 0 1,0 0-3-1,0 0 3 0,0 0-4-3,-7 0-1 4,-14-24 0-1,-3-16 4-2,-2-6 0 2,0-1-2 0,5 4-4 0,1 4-1-3,4 5 3 6,2 2 0-5,3 8 0 3,4 8 2-4,3 4-2 2,4 6 2 2,0 6 3-2,0 0-1 0,0 0 1 0,0 0 3 1,0 0 4 0,0 6-3-1,11 19-2 1,13 1 7 0,0 2-4 0,8-1 6-2,-4 2 2 2,5-1 2 0,-5 1 4 0,-2-2 2-2,0-4-1 3,-9-6-5-3,3-8-1 4,-1-8-8-5,-1-1-3 2,6 0-2 2,8-33-2-1,0-15-4-2,0 0-2 2,-7 7-12 1,-9 15-21-2,-12 12-26-2,-4 14-45 3,0 0-74 0,-25 0-22 1,5 17-67-3,-3 6-422 1</inkml:trace>
    </iact:actionData>
  </iact:action>
  <iact:action type="add" startTime="22492">
    <iact:property name="dataType"/>
    <iact:actionData xml:id="d8">
      <inkml:trace xmlns:inkml="http://www.w3.org/2003/InkML" xml:id="stk8" contextRef="#ctx0" brushRef="#br0">15670 9372 3 0,'0'0'446'3,"0"0"-263"5,0 0 30 0,0 0-59 0,0 0-16-2,0 0-17 2,184 2-15 0,-120-13 2 0,2 7-22-2,5 0-4 4,-1 4-26-4,-3 0-17 2,-6 0-25-2,-15 0-10 2,-16 0-4 0,-17 0-14 0,-5-8-97 0,-8-36-120-2,0 14-77 2,0-2-235 0</inkml:trace>
    </iact:actionData>
  </iact:action>
  <iact:action type="add" startTime="23153">
    <iact:property name="dataType"/>
    <iact:actionData xml:id="d9">
      <inkml:trace xmlns:inkml="http://www.w3.org/2003/InkML" xml:id="stk9" contextRef="#ctx0" brushRef="#br0">19888 6665 399 0,'0'0'95'2,"0"0"45"7,0 0-9-2,0 0-22 2,0 0-22-4,0 0-42 3,80 107-4 0,-74-39-5 0,-6 14-2-2,0 9-6 2,0 14-12 1,0-1-4-2,0 2 0-1,0-7 2 2,0-5-3 0,0-5-2 0,0 2 4 1,0-2-6-3,0-2 6 3,13-3-4-1,-3-3 1-3,-3-10-4 5,6-4-1-3,-6-10 1 2,-2-7-2-5,3-2 2 5,-5-3-4-1,0-3 0 0,-3-10 1-3,0 3-2 4,0-13 1 0,0 0-2-2,0-13 2-3,0 1-1 4,0-5-1 0,0-3 3 0,0-2-5-2,0 0 2 2,-14 0-3 1,-4 0 2-1,-5-7 1-3,-2-19-1 6,-7-2 1-5,3-3-1 3,-2 0 1-4,-4 0-1 3,6 6-3 0,6 0 3 0,-2-1 0-2,9 6-1 2,3 2 2 1,6 9-4-2,4 3 4-2,3 3 2 4,0 3 0-2,0 0-2 2,0 0 3-3,0 0 0 1,10 0 2 1,7 0-1 1,2 11 0-4,6 6 7 5,0 3 1-3,-1 5 7 1,4 1 2-3,1-1-4 4,-2 0-1-1,1 0 3 0,4-5 5-2,-2-3-3 2,1-6-6-1,-2-3-3 1,-2-5 5-2,-1-3-8 3,-1 0 1-2,1 0-9 1,-3-28-2-1,5-3 1 0,-2-6-3 2,-9 7 2-1,-4 7-4-2,-3 9-3 3,-10 9-22-3,0 2-73 2,0 3-43 0,-14 0-16-2,-5 0-50 3,-1 13-289-1</inkml:trace>
    </iact:actionData>
  </iact:action>
  <iact:action type="add" startTime="24133">
    <iact:property name="dataType"/>
    <iact:actionData xml:id="d10">
      <inkml:trace xmlns:inkml="http://www.w3.org/2003/InkML" xml:id="stk10" contextRef="#ctx0" brushRef="#br0">19543 9256 325 0,'0'0'155'6,"0"0"-11"0,0 0 20 2,0 0-42 0,0 0-30 0,0 0-19-2,0 0-5 2,75-10-11 0,-34 10 1 0,2 0-10-2,11 0 8 3,1 0-15-2,7 2 1 1,2 1-17-2,-1 0-4 2,-7-3-8 0,-11 0-4 0,-6 0-4-2,-11 0 4 2,-11 2-5 1,-10-2-3-2,-2 4-1-1,-5-4 0 2,0 0 0 0,0 2-7 0,-32 4 4-2,-22 3 3 2,-14 2 0 0,-7-1 0 0,-5 2 0-2,12-4 1 2,11 3 0 0,14 2-2 0,12-8 1 0,8 3-1-2,13-4 1 2,0 0-2 3,-6 7 0-5,-4 4-37 0,-11 4-61 4,17-10-64-4,4-1-146 4</inkml:trace>
    </iact:actionData>
  </iact:action>
  <iact:action type="add" startTime="27397">
    <iact:property name="dataType"/>
    <iact:actionData xml:id="d11">
      <inkml:trace xmlns:inkml="http://www.w3.org/2003/InkML" xml:id="stk11" contextRef="#ctx0" brushRef="#br0">6997 8894 148 0,'0'0'102'7,"0"0"-17"0,0 0-4-1,0 0 19 2,0 0 33 0,0 0-10 0,0 0-3-1,174 0 2 0,-151 0-32 1,-1 0-4 0,-7 0-13-2,-2 0 13 2,-7 0-30 0,-6 0-8 0,0 0-26-2,0 0-7 4,0 0-6-4,0 0 0 3,0 0-7-3,-31 0 3 1,-21-3 2 1,-6 1-1 0,-9 2-2-2,-1-4 4 2,3 4-2 4,-3 0-2-6,4 0-1 1,0 0-3-1,0 0 2 4,2 0 0-4,3 0-2 1,4 0 4 1,1 0-4-1,10 9 1 2,8-5-1-3,9 1 2 3,14-2-2-3,5-3 1 2,4 0 1-3,0 2-2 3,4-2 2 0,-3 3 1 0,1-3 3-2,-1 4 2 3,3 4 16-1,0 2-3-1,0 10 3 0,0 4-23 0,21 0 5 1,6-1 0 1,10-1 2-3,3 1-3 2,4-1 2-1,-1-3 1 3,2-2-5-5,-9-1 5 4,-4-4 0-2,-1 3-2 2,-5-6-5-5,-2 1 4 5,-3 1-4-2,2-5 0 1,-7 3 2-1,-3-3-3 0,-2-3 3 2,-3 4-3-1,0-1 4-3,-3-2-4 3,-1 3 1 0,3 5 0 0,-7-4 0-1,0 3-1 0,0 3-1 1,0 3 1 0,0 2-3-2,-29 4 3 4,-1 2-2-3,-8-2 2 2,-2 0-4-5,-4-1 4 4,1 1-1 1,3-1 1-1,3 1 0-2,3 1 1 2,4 1 0 0,4-1-1-1,7-2 4-1,7-11-4 3,1-2 2-2,7-6-2 1,-1-3 2-2,5 0 2 3,0 2 2-1,0-2 3-1,0 0 9-1,0 0 12 4,0 0 1-4,38 0 3 5,15 0-33-8,14 0 2 6,4 0 1-2,6 0 0 1,3 0 7-1,1 0-1 1,-6 0 6 0,-7 0-5 0,-11 0 4-2,-12 0-8 2,-6 0 0 0,-14 0-4 0,-6 0-2-3,-9 0-1 3,-5 0-1 0,-5 0 1 0,0 0-21-2,0 0-10 4,0 0-32-4,0 0-28 4,0 0-36-6,-2 0-37 4,-11 0-96 0,-6 0-110 0</inkml:trace>
    </iact:actionData>
  </iact:action>
  <iact:action type="add" startTime="28615">
    <iact:property name="dataType"/>
    <iact:actionData xml:id="d12">
      <inkml:trace xmlns:inkml="http://www.w3.org/2003/InkML" xml:id="stk12" contextRef="#ctx0" brushRef="#br0">7335 8728 404 0,'0'0'179'2,"0"0"-92"6,0 0 6 0,0 0-25 0,0 0 3-2,0 0-3 2,0 0-23 0,-16-10 41 0,-40 45-9-2,-11 11-3 2,-7 9 1 0,-9 6-4-1,2 3-13 0,-3 3-8 2,-4-3-4-2,2 1-4 2,-1-6-1-4,-6 0-6 4,12-10-1-2,6-5-7 0,14-7 1 1,13-9-4 0,15-9 2 1,14-8-10-2,12-4 2-2,5-7-7 3,-1 0-1 0,-2 0-5-2,0 2 0 2,2-2-1 0,0 0-4 0,3 0 2 0,-4 0-1-1,4 0-2 2,-3 0-9-3,3 0-23 5,-3 0-35-8,3 2-37 5,0 4-35 0,0 6-57 1,0-9-128-4,0-1-499 3</inkml:trace>
    </iact:actionData>
  </iact:action>
  <iact:action type="add" startTime="29229">
    <iact:property name="dataType"/>
    <iact:actionData xml:id="d13">
      <inkml:trace xmlns:inkml="http://www.w3.org/2003/InkML" xml:id="stk13" contextRef="#ctx0" brushRef="#br0">6339 8696 544 0,'0'0'213'6,"0"0"-45"0,0 0-21 0,0 0-52 2,0 0-6 0,0 0-4 0,136 167 7-2,-98-107-17 2,6 7-10 0,3 4 12-1,10 8-13 0,0 2-4 2,2 1-8-2,2 4-8 1,-2-2-2-2,-1-5-8 2,-4-7-12 0,-5-11-1 1,-11-21-3-4,-3-5-5 3,-11-9-1 1,-1-9-8-1,-7-9 2-3,-7-6-6 3,-6-2 0 0,0 0-1-2,0 0 0 2,-3 0-5 0,0 0-30 1,0 0-31-1,0 0-44-3,0 0-61 5,-25-26-69-4,5 10 1 4,-5 1-377-5</inkml:trace>
    </iact:actionData>
  </iact:action>
  <iact:action type="add" startTime="33787">
    <iact:property name="dataType"/>
    <iact:actionData xml:id="d14">
      <inkml:trace xmlns:inkml="http://www.w3.org/2003/InkML" xml:id="stk14" contextRef="#ctx0" brushRef="#br0">880 12651 795 0,'0'0'231'6,"0"0"-71"0,0 0-35 2,177 20-17 0,-116-5-30 0,16-1-26-2,18-3 4 2,19-1-14 0,19-1 4 0,18 0-8-2,10-1-4 3,13 1-8-2,-3 4 4 1,-9 2-4-2,-17-2-13 2,-26-1 4 1,-27 0 1-2,-19-7 4-1,-25 0-11 3,-12-2-1-1,-20-3 0-1,-12 0-3-1,-4 0-5 2,0 0-1 0,0 0 5 0,-4 0 0-2,-53 0-4 3,-22 4-2-2,-23-4 6 3,-14 0-1-6,-16 0 0 4,-11 0-2 0,-11 0 4 0,9 0-5-2,9 0 0 3,19 0-2-1,17 0 2-1,16 0 0-1,20 0-2 2,28 0 1 0,20 0 0 0,11 0 0-2,5 0-1 2,0 0-1 0,10 0-4 0,61 10-5-2,37 8 1 2,35 1-3 0,8 0 3 1,-8 5-5-3,-25-7 6 3,-23 2 7-3,-26-6 1 4,-20-1-4-5,-19-4 4 3,-17-3 0-1,-5-5 2 1,-8 0-1-2,0 0 0 2,-73 0 3 0,-46 0-3 0,-39 0 11-2,-10 0-7 3,7 0 6-1,16-17-2 0,25-1 0-3,16 1 3 4,31-1-12-2,33 7 4 2,21 5-4-3,19 1-8 2,0 5-37-1,0 0-11 3,0 0-71-6,3 0-82 4,8 0-80 0,-11 14-287 1</inkml:trace>
    </iact:actionData>
  </iact:action>
  <iact:action type="add" startTime="36621">
    <iact:property name="dataType"/>
    <iact:actionData xml:id="d15">
      <inkml:trace xmlns:inkml="http://www.w3.org/2003/InkML" xml:id="stk15" contextRef="#ctx0" brushRef="#br0">6568 11716 10 0,'0'0'26'6,"0"0"42"3,0 0-37-2,0 0-26-1,0 0-5 2,0 0-54 0,0 0-32 0</inkml:trace>
    </iact:actionData>
  </iact:action>
  <iact:action type="add" startTime="44893">
    <iact:property name="dataType"/>
    <iact:actionData xml:id="d16">
      <inkml:trace xmlns:inkml="http://www.w3.org/2003/InkML" xml:id="stk16" contextRef="#ctx0" brushRef="#br0">19452 12093 6 0,'0'0'2'6,"0"0"-2"2,0 0-1 0,0 0 1-1,0 0-1 0,0 0-5 2,0 0 6-2</inkml:trace>
    </iact:actionData>
  </iact:action>
  <iact:action type="add" startTime="45872">
    <iact:property name="dataType"/>
    <iact:actionData xml:id="d17">
      <inkml:trace xmlns:inkml="http://www.w3.org/2003/InkML" xml:id="stk17" contextRef="#ctx0" brushRef="#br0">19040 12236 3 0,'0'0'10'3,"0"0"-8"3,0 0 0 2,0 0 2 0,0 0-1-1,0 0 9 0,4 25-9 1,-4-17-3 0,0 4-1 0,0 0-4-2,0-5-5 2,0 1-2 0,0-4 12 0,0 1 4-1,-1-2-3 0,-2 0 3 2,3 2 8-2,0 1 17-1,-7 2 14 2,4 3 3 0,-3 0-14 0,-1 2-14-2,2-3 15 2,1-3-6 0,0-6 13 1,4 3 22-4,0-4 31 3,0 0 48 0,0 0-2 0,0 0-29-2,0 0 7 3,0 0-19-2,0 0-16 1,0 0-14-2,0 0-9 2,0 0-8 1,0 0 7-4,0 0-3 3,0 0-4 0,0 0-3 0,23-14 5 0,6-14-6-2,1-1-5 2,5 1 0 0,1-3-4 1,5 1-5-4,5-7-4 3,7 0-3 0,-1-8 0 0,13-5 1-1,0-6-6 1,11-3 1 0,-1-7-7 0,2 2 2-1,5-4-5 0,-3 1 1 2,0 2-5-2,5-2 0-1,9-2 1 2,4-2-4 2,3 1 1-2,5-1-6-1,-1 2 5-2,-4 4 0 3,-3-1-2 1,-7 14 0-1,-12 1-3-1,-2 12 0 0,-11 3 0-2,-3-1 0 3,-2 0 0 0,-9 6 0 3,-8 0 0-5,-13 5 0 0,-3 8 0 2,-10 1 0-1,-1 2 0 1,-5 3 0-1,-5 7 0 1,-3 2 0-1,-3 3 0 3,0 0 0-6,0 0 0 6,0 0 0-4,-13 0 0 0,-26 0 0 3,-13 8 0-1,-8 10 0-1,-2-1 0 2,-5 2 0-4,-2 1 0 3,-2 2 0 1,3-5 0-1,2 0 0-2,7-4 0 2,7-1 0 0,-2 0 0-3,14-4 0 5,9-2 0-1,8 0 0-5,8-4 0 5,8 1 0-2,3-3 0 1,4 0 0 0,0 0 0 0,0 0 0-1,0 0 0-1,0 0 0 2,4 0 0-1,32 0 0 0,19 0 0 1,11 0 0 0,6 0 0 0,5-3 0 0,-2-11 0-2,1-1 0 5,-7 2 0-5,-3-1 0 0,-7 4 0 1,-11 3 0 1,-8 1 0 0,-8 4 0-1,-7 2 0 2,-2-2 0-2,-7 2 0 2,-3-5 0-6,-6 5 0 6,-2 0 0 0,-5 0 0-2,0 0 0 0,0 0 0 0,0 0 0 1,0 5 0 0,-12 27 0 0,-27 17 0-2,-3 3 0 3,-3 2 0 0,4-4 0-4,8-10 0 2,4-6 0 1,9-10-3 0,2-1 3-2,7-6-1 2,-1-2-1 0,8-5-9 3,1-3-16-7,-1-2-11 4,1-3-25-1,3-2-23 0,0 0-28-1,0 0-52 2,0 0-59 1,0 0-54-2,7-14-297 1</inkml:trace>
    </iact:actionData>
  </iact:action>
  <iact:action type="add" startTime="47401">
    <iact:property name="dataType"/>
    <iact:actionData xml:id="d18">
      <inkml:trace xmlns:inkml="http://www.w3.org/2003/InkML" xml:id="stk18" contextRef="#ctx0" brushRef="#br0">21855 10260 317 0,'0'0'61'7,"0"0"24"-4,0 0-32 5,0 0 1 0,0 0-1 0,0 0 10-2,0 0 0 2,26-69-6 0,-36 69-10-2,-18 0 26 3,-11 0-8-2,-7 24-2 1,-1 18-12-2,-3 8 0 2,3 6-14 0,7 1-9 0,12-7 3-2,9 1-2 2,12-3 7 3,7-3-5-5,0-4 3 4,33-3-18-6,12-7-6 5,3-14 0-1,4-9-9 0,-2-8 2-2,0 0-2 1,0-30-1 1,-10-27 0 1,-1-17-1-1,-14-12-3-2,-16-5 2 6,-9 12-2-5,0 9-1-5,-9 19-4 6,-31 16-22 2,-14 6-44-5,-13 11-59 2,37 18-80 1,1 0-266 1</inkml:trace>
    </iact:actionData>
  </iact:action>
  <iact:action type="add" startTime="54261">
    <iact:property name="dataType" value="strokeEraser"/>
    <iact:actionData xml:id="d19">
      <inkml:trace xmlns:inkml="http://www.w3.org/2003/InkML" xml:id="stk19" contextRef="#ctx0" brushRef="#br1">27619 15600 440 0,'0'0'94'6,"0"0"-94"-1,0 0-3 3,0 0-29 0,0 0-86 0,0 0-236 0</inkml:trace>
    </iact:actionData>
  </iact:action>
  <iact:action type="remove" startTime="54509">
    <iact:property name="style" value="instant"/>
    <iact:actionData xml:id="d20" ref="#d17"/>
  </iact:action>
  <iact:action type="add" startTime="54518">
    <iact:property name="dataType" value="strokeEraser"/>
    <iact:actionData xml:id="d21">
      <inkml:trace xmlns:inkml="http://www.w3.org/2003/InkML" xml:id="stk20" contextRef="#ctx0" brushRef="#br1">27515 15394 515 0,'0'0'131'11,"0"0"-52"-10,0 0 39 5,0 0-53 1,0 0-39-1,0 0-21 3,32 20-5-1,-32-14-19 0,0 0-73 0,0-1-148-2,0 1-242 1</inkml:trace>
    </iact:actionData>
  </iact:action>
  <iact:action type="add" startTime="54873">
    <iact:property name="dataType" value="strokeEraser"/>
    <iact:actionData xml:id="d22">
      <inkml:trace xmlns:inkml="http://www.w3.org/2003/InkML" xml:id="stk21" contextRef="#ctx0" brushRef="#br1">28570 14926 363 0,'0'0'222'5,"0"0"-141"3,0 0-14 0,0 0-51 0,0 0-16-2,0 0-95 2,0 0-88 0</inkml:trace>
    </iact:actionData>
  </iact:action>
  <iact:action type="remove" startTime="55301">
    <iact:property name="style" value="instant"/>
    <iact:actionData xml:id="d23" ref="#d18"/>
  </iact:action>
  <iact:action type="add" startTime="55308">
    <iact:property name="dataType" value="strokeEraser"/>
    <iact:actionData xml:id="d24">
      <inkml:trace xmlns:inkml="http://www.w3.org/2003/InkML" xml:id="stk22" contextRef="#ctx0" brushRef="#br1">28502 15004 528 0,'0'0'47'9,"0"0"24"-5,0 0-14 2,0 0-46 3,0 0-11-1,0 0-56-1,7-4-54 1,-11 4-15-2,-6 0-271 2</inkml:trace>
    </iact:actionData>
  </iact:action>
  <iact:action type="add" startTime="57645">
    <iact:property name="dataType"/>
    <iact:actionData xml:id="d25">
      <inkml:trace xmlns:inkml="http://www.w3.org/2003/InkML" xml:id="stk23" contextRef="#ctx0" brushRef="#br0">1415 15321 350 0,'0'0'178'3,"0"0"-49"4,0 0 36 1,0 0-25 0,0 0-26-1,0 0-9 0,0 0-31 2,38-8 0-2,-25 8-1-1,1 0-7 2,5 0-4 0,6 0 1 1,7 0-12-2,3 0-3-1,9 0-1 2,6 0-6 0,6 0-18-2,11 0 0 3,7 0 2 1,6-9-3-2,2-8 4-3,2 1-5 3,-5 2 2 0,-7 3-13 0,-17 2 4-2,-7 6-1 2,-10 3-4 0,-11 0-5-1,-8 0 2 0,-6 0-4 1,-4 0 1-1,-3 0-3 0,-3 0 1 0,1 0-1 1,-4 0 0 0,0 0-3 0,0 0-8-2,0 0-9 4,0 0-20-4,0 0-43 4,0 3-63-6,0 10-65 4,0-9-82 0,-10-1-313 0</inkml:trace>
    </iact:actionData>
  </iact:action>
  <iact:action type="add" startTime="59046">
    <iact:property name="dataType"/>
    <iact:actionData xml:id="d26">
      <inkml:trace xmlns:inkml="http://www.w3.org/2003/InkML" xml:id="stk24" contextRef="#ctx0" brushRef="#br0">7942 15197 730 0,'0'0'246'6,"0"0"-84"-1,0 0-14 3,169-81-32 0,-97 22-32 0,16-22-21-2,18-23-8 3,25-19-7-2,22-21-10 1,27-8-6-2,6-11-8 4,6 6-4-4,-19 16-4 2,-21 29-2 1,-30 30 1-3,-35 25-3 2,-31 21-1 0,-22 16 2-2,-14 12-10 3,-17 3-2-1,-3 5-2-1,0 0 1-1,0 0-1 1,-60 0-3 2,-37 0 4-1,-36 25 0-1,-8 6 2 0,10 0-2 1,15-6-3 0,23-6 2-2,25-4-1 3,24-7 0-2,24-1 4 1,11-7-2-2,9 0 0 1,0 0 0 2,39 0-1 0,31-4 1-2,17-13-1-1,-2 3 1 2,-1 8 2 0,-18 6-2-2,-10 0 4 2,-9 0-3 0,-10 0-1 0,-6 0 2-2,-5 0-4 2,-12 3 2-1,-1 0 0 2,-7 2 2-3,-4 8 2 5,3 6 5-6,-5 6-3 5,0 6 0-6,0-3-6 4,0-6 0 0,0-8-4 0,0-8-11-1,0-3-17-1,0-3-23 3,0 0-37-1,0 0-49-2,3-23-73 2,13 9-30-1,0 4-700 2</inkml:trace>
    </iact:actionData>
  </iact:action>
  <iact:action type="add" startTime="59690">
    <iact:property name="dataType"/>
    <iact:actionData xml:id="d27">
      <inkml:trace xmlns:inkml="http://www.w3.org/2003/InkML" xml:id="stk25" contextRef="#ctx0" brushRef="#br0">10762 13266 653 0,'0'0'141'7,"0"0"54"-1,0 0-75 3,-176 18-33-4,120 18 1 5,11 1-3-4,9 2-13 2,18 1-9-2,15-3-4 2,3-3 4 0,0-4-6 0,44-2-33-2,12-14-7 2,15-9-14 2,3-5-3-4,-4-8-4 0,-6-29 0 2,-21-7-3 0,-18-6-7 2,-14-4-34-5,-11-3-27 4,0 1-59-2,0 36-91 2,-11 8-112-3</inkml:trace>
    </iact:actionData>
  </iact:action>
  <iact:action type="add" startTime="60247">
    <iact:property name="dataType"/>
    <iact:actionData xml:id="d28">
      <inkml:trace xmlns:inkml="http://www.w3.org/2003/InkML" xml:id="stk26" contextRef="#ctx0" brushRef="#br0">13146 15748 561 0,'0'0'192'4,"0"0"34"2,0 0-66 2,0 0-57 0,0 0-20 0,0 0-4-2,219-79 3 2,-130 26-9 0,6-3-3 0,18-6-21-2,15-14-12 2,8-3-2 0,13-10-14 0,14-10-1-2,3-13-7 2,13-20-3 2,5-11-3-3,-7-7-7-1,-18 9-2 2,-14 16-2 1,-12 13 3-2,-21 18 1-1,-19 18 1 2,-16 21-1 0,-22 10 0 0,-15 19 2-2,-18 9-2 2,-7 9 0 0,-7 8 0 0,-8 0-1-3,0 0-8 5,0 3-17-3,-52 33 26 2,-19 9 0-4,-13 4 2 3,0-4 0 0,-2 0-2 0,5-15-2-1,7-4-1 0,5-9-6 3,11-12 7-3,14-2-5-2,18-3 5 3,13 0-5-1,12 0-2 2,1 0-6-3,0 0 14 1,0 0 1 2,36-24 2-1,20-11 1-2,12-2-2 3,1 0-1-2,0 4-1 1,-5 4 1-2,-9 12 0 2,-3 7 3 1,-11 10-1-2,-2 0 1-1,-11 0 2 2,-2 22-3 1,-9 0 3-2,-7-2-4-1,-6 5-1 2,-1 6-1 0,3 3 1 1,-6 0-1-4,0-7 0 3,0-3 0 0,0-14-13 0,0-7-30-2,0-3-20 4,7 0-35-4,17-42-94 4,6-42-31-6,-7 30-48 4,0-3-308 0</inkml:trace>
    </iact:actionData>
  </iact:action>
  <iact:action type="add" startTime="60945">
    <iact:property name="dataType"/>
    <iact:actionData xml:id="d29">
      <inkml:trace xmlns:inkml="http://www.w3.org/2003/InkML" xml:id="stk27" contextRef="#ctx0" brushRef="#br0">16393 12919 418 0,'0'0'119'3,"0"0"-72"4,0 0 80 1,0 0-54 0,0 0 1-1,0 0 33 0,-122-81-42 3,70 116 12-4,9 7-14 0,6 3-1 2,14-3-12 0,15 2 1 0,8-8 18-2,0 3-9 2,24 0-21 0,24-8-15 0,1-3-8-2,2-14-8 2,-3-14-4 0,-7 0-3 0,-8-28-2 1,-6-37-12-2,-6-12-14 1,-17-11-14 0,-4 9-41-2,-1 14-43 2,-23 52-54 1,7 9-156-2</inkml:trace>
    </iact:actionData>
  </iact:action>
  <iact:action type="add" startTime="61581">
    <iact:property name="dataType"/>
    <iact:actionData xml:id="d30">
      <inkml:trace xmlns:inkml="http://www.w3.org/2003/InkML" xml:id="stk28" contextRef="#ctx0" brushRef="#br0">17920 15405 684 0,'0'0'52'5,"0"0"87"3,0 0-12-1,0 0-33-1,0 0-12 2,0 0-20 0,213-84-7 0,-153 37 2-2,7-2-13 2,3-4-4 0,1-3-16 1,6-6 0-4,4-7-4 3,3-5 2 0,7-10-10 0,6-12 3-2,5 0-5 5,9-5-6-5,5 3-3 2,6 0-1-2,-2 0 0 2,1 0 0 2,-5 1 0-4,1 7-5 0,-13 5-1 2,-4 7-7 0,-13 10 6 0,-17 16-7-2,-9 6 8 2,-18 16 3 0,-9 10-4 1,-8 5 2-4,-12 11-5 3,-4 1 7 0,-7 3 1 0,-1 0-2-2,-2 0 0 1,0 0-6 2,-5 0-1 0,-32 0 8-2,-10 13 3-1,-14 8 0 3,1 4 2-2,-9 0-1-1,1-5-1 2,2-3 0 1,5-3 0-2,4-6-2-1,14-3 1 2,2 0 1 0,9-5 0 1,8 4-1-4,5-4 2 4,14 0-1-2,5 0 1 0,0 0 2-1,0 0 0 3,0 0 5-1,11 0-3 0,26 0-4 0,10-6 0-2,6-14 0 4,7 1 2-4,5-1-3 0,3-3 1 3,-3 1-1-2,-5 3-1 1,-14 8 0-2,-8-1 0 3,-11 12 1-2,-8 0 0 1,-6 0-1-2,-8 0 3 1,-1 0-2 1,-4 0 0 0,0 0 0-1,0 2-4 1,0 21 2 0,0 9 1 1,0 1-1-2,0 7 1-1,0 5 1 4,0-3 0-4,0-2-7 0,0-10-20 3,0-13-52-2,0-7-1 1,4-10-15-3,14 0-49 4,-8-8-129-1,6-14-117 2</inkml:trace>
    </iact:actionData>
  </iact:action>
  <iact:action type="add" startTime="62391">
    <iact:property name="dataType"/>
    <iact:actionData xml:id="d31">
      <inkml:trace xmlns:inkml="http://www.w3.org/2003/InkML" xml:id="stk29" contextRef="#ctx0" brushRef="#br0">20920 12744 371 0,'0'0'10'4,"0"0"63"4,0 0 23 1,15-149-35-4,-23 138-17 3,-15 5 5 0,-4 6-12 0,2 0 36-2,-7 0-8 2,7 31 18 0,4 6-24 0,6 7-6 0,4 5-11-2,11-4-11 4,0-8 1-4,0-7 8 0,31-2-8 2,7-5-15 0,0-6 3 0,-2-8-7-2,-3-9-1 2,-9 0-7 0,-4-15-5 1,-11-35-1-4,-9-16-3 4,0-10-1-2,-9-13-17 1,-30-6-22-2,-3-1-64 4,19 62-73-2,4 9-193 0</inkml:trace>
    </iact:actionData>
  </iact:action>
  <iact:action type="add" startTime="64705">
    <iact:property name="dataType" value="strokeEraser"/>
    <iact:actionData xml:id="d32">
      <inkml:trace xmlns:inkml="http://www.w3.org/2003/InkML" xml:id="stk30" contextRef="#ctx0" brushRef="#br1">27477 17395 572 0,'0'0'185'6,"0"0"-22"-1,0 0-13 3,0 0-75 0,0 0-33 0,0 0-23 0,0 0-19-2,-26 0 0 2,20 0-22 0,-10 0-60 0,9 0-75-2,3 0-241 2</inkml:trace>
    </iact:actionData>
  </iact:action>
  <iact:action type="remove" startTime="65035">
    <iact:property name="style" value="instant"/>
    <iact:actionData xml:id="d33" ref="#d31"/>
  </iact:action>
  <iact:action type="add" startTime="65046">
    <iact:property name="dataType" value="strokeEraser"/>
    <iact:actionData xml:id="d34">
      <inkml:trace xmlns:inkml="http://www.w3.org/2003/InkML" xml:id="stk31" contextRef="#ctx0" brushRef="#br1">27570 17058 465 0,'0'0'96'13,"0"0"44"-13,0 0-59 6,0 0-28 5,0 0-20-5,0 0-33 3,22-36-1-4,-15 25-35 4,5 4-33-2,-12 7-84-1,4 0-95 2</inkml:trace>
    </iact:actionData>
  </iact:action>
  <iact:action type="remove" startTime="65433">
    <iact:property name="style" value="instant"/>
    <iact:actionData xml:id="d35" ref="#d30"/>
  </iact:action>
  <iact:action type="add" startTime="65440">
    <iact:property name="dataType" value="strokeEraser"/>
    <iact:actionData xml:id="d36">
      <inkml:trace xmlns:inkml="http://www.w3.org/2003/InkML" xml:id="stk32" contextRef="#ctx0" brushRef="#br1">26929 18116 498 0,'0'0'178'10,"0"0"-61"-9,0 0 10 8,0 0-70-2,0 0-35-1,0 0-22 2,-10-17-1 0,6 17-40 0,-8 0-58-2,2 0-63 2,3 0-63 0,1 0-231 0</inkml:trace>
    </iact:actionData>
  </iact:action>
  <iact:action type="add" startTime="66137">
    <iact:property name="dataType" value="strokeEraser"/>
    <iact:actionData xml:id="d37">
      <inkml:trace xmlns:inkml="http://www.w3.org/2003/InkML" xml:id="stk33" contextRef="#ctx0" brushRef="#br1">22968 17627 531 0,'0'0'277'6,"0"0"-155"1,0 0-11 0,0 0-62 0,0 0-38 2,0 0-11-2,0 0-31-1,-41-4-77 2,37 4-236 0</inkml:trace>
    </iact:actionData>
  </iact:action>
  <iact:action type="add" startTime="66664">
    <iact:property name="dataType" value="strokeEraser"/>
    <iact:actionData xml:id="d38">
      <inkml:trace xmlns:inkml="http://www.w3.org/2003/InkML" xml:id="stk34" contextRef="#ctx0" brushRef="#br1">23077 17466 630 0,'0'0'201'2,"0"0"-57"6,0 0-59 0,0 0-63 0,0 0-22-2,0 0-5 3,37 6-102-2,-43 7-259 1</inkml:trace>
    </iact:actionData>
  </iact:action>
  <iact:action type="remove" startTime="67209">
    <iact:property name="style" value="instant"/>
    <iact:actionData xml:id="d39" ref="#d29"/>
  </iact:action>
  <iact:action type="add" startTime="67218">
    <iact:property name="dataType" value="strokeEraser"/>
    <iact:actionData xml:id="d40">
      <inkml:trace xmlns:inkml="http://www.w3.org/2003/InkML" xml:id="stk35" contextRef="#ctx0" brushRef="#br1">23240 17462 701 0,'0'0'178'12,"0"0"-49"-10,0 0-35 7,0 0-61-2,0 0-33-1,0 0-8 2,0 0-57 0,5 0-124-2,-5 0-218 2</inkml:trace>
    </iact:actionData>
  </iact:action>
  <iact:action type="remove" startTime="67716">
    <iact:property name="style" value="instant"/>
    <iact:actionData xml:id="d41" ref="#d28"/>
  </iact:action>
  <iact:action type="add" startTime="67726">
    <iact:property name="dataType" value="strokeEraser"/>
    <iact:actionData xml:id="d42">
      <inkml:trace xmlns:inkml="http://www.w3.org/2003/InkML" xml:id="stk36" contextRef="#ctx0" brushRef="#br1">22173 18641 569 0,'0'0'263'13,"0"0"-196"-12,0 0 21 2,0 0-67 5,0 0-21 0,0 0-29-2,24-19-190 4,-24 15-505-4</inkml:trace>
    </iact:actionData>
  </iact:action>
  <iact:action type="add" startTime="68396">
    <iact:property name="dataType" value="strokeEraser"/>
    <iact:actionData xml:id="d43">
      <inkml:trace xmlns:inkml="http://www.w3.org/2003/InkML" xml:id="stk37" contextRef="#ctx0" brushRef="#br1">17645 18104 262 0,'0'0'161'5,"0"0"-62"1,0 0 5 3,0 0-35-1,0 0-53-1,0 0-16 0,0 0-51 0,-33-8-209 2</inkml:trace>
    </iact:actionData>
  </iact:action>
  <iact:action type="remove" startTime="68602">
    <iact:property name="style" value="instant"/>
    <iact:actionData xml:id="d44" ref="#d27"/>
  </iact:action>
  <iact:action type="add" startTime="68599">
    <iact:property name="dataType" value="strokeEraser"/>
    <iact:actionData xml:id="d45">
      <inkml:trace xmlns:inkml="http://www.w3.org/2003/InkML" xml:id="stk38" contextRef="#ctx0" brushRef="#br1">17645 18104 562 0,'-117'-163'276'11,"117"163"-200"-9,0 0 13 3,0 0-42 5,0 0-41-4,0 0-6 2,0 0-19-1,0 0-98 0,0 0-184 1</inkml:trace>
    </iact:actionData>
  </iact:action>
  <iact:action type="remove" startTime="68967">
    <iact:property name="style" value="instant"/>
    <iact:actionData xml:id="d46" ref="#d26"/>
  </iact:action>
  <iact:action type="add" startTime="68975">
    <iact:property name="dataType" value="strokeEraser"/>
    <iact:actionData xml:id="d47">
      <inkml:trace xmlns:inkml="http://www.w3.org/2003/InkML" xml:id="stk39" contextRef="#ctx0" brushRef="#br1">16332 18064 725 0,'0'0'118'12,"0"0"4"-12,0 0-16 6,0 0-52 2,0 0-32 0,0 0-18-2,-57-9-4 3,43 27-58-1,12-9-132-1,2-1-261-1</inkml:trace>
    </iact:actionData>
  </iact:action>
  <iact:action type="add" startTime="70997">
    <iact:property name="dataType"/>
    <iact:actionData xml:id="d48">
      <inkml:trace xmlns:inkml="http://www.w3.org/2003/InkML" xml:id="stk40" contextRef="#ctx0" brushRef="#br0">7925 15330 417 0,'0'0'184'5,"0"0"9"2,0 0-32-1,0 0-29 2,0 0-21 1,0 0-15-2,0 0 4 1,30 30-25-2,18-55-6 2,15-6 1 0,8-11-8-2,16-10-11 2,17-17-7 0,15-15-13 0,5-12 2-2,14-8-9 5,-2-2 1-4,2-2-6 3,1 7-2-6,-5 1-3 5,2 4-3-2,-3 10 2 1,-15 4-6-2,-15 14-4 2,-15 10 0 1,-13 7-1-2,-9 3-1 1,-10 12-1-2,-9 4 0 4,-17 10 0-4,-7 11-1 0,-10 2 1 2,-10 6 0 0,-3 1 1-2,0 2-2 1,0 0 1 2,0 0-2-2,0 0-2 2,-36 2 4-4,-24 23 1 4,-11 7 2-2,-2-10-3 1,-4 0 0-2,10-8 0 2,6-5 0 1,15-7 0-2,15 2-1 0,15-4 0 1,9 0 0-1,6 0 0 1,1 0 0-2,0 0-5 1,0 0 4 1,16 0-3 1,43-23 1-1,18-7 0-1,4-2 3 0,-6 7-2 4,-6 3 1-9,-10 4 1 7,-8 7 1-1,-15 3-1 0,-13 5 2-1,-11 3 5 0,-8 0-3 1,-4 0 0-1,2 0-2-1,-2 0 3 3,0 0 0-1,0 28-4 0,-6 14 1-1,-22 9-2 0,1-9 2 2,-2 0 0-1,1-5-1-3,5-7-8 4,3-3-7-2,4-10-23 3,3-7-33-7,4-7-35 6,9-3-16-1,0 0-17 0,12 0-72-2,17-9-140 3</inkml:trace>
    </iact:actionData>
  </iact:action>
  <iact:action type="add" startTime="71785">
    <iact:property name="dataType"/>
    <iact:actionData xml:id="d49">
      <inkml:trace xmlns:inkml="http://www.w3.org/2003/InkML" xml:id="stk41" contextRef="#ctx0" brushRef="#br0">10853 13241 529 0,'0'0'250'5,"0"0"-67"0,-213 74-40 3,158-35-61 0,10 1-9 0,15 2 1-2,16-1-4 2,14 2-11 0,0-2-8 0,29 2-11-2,32-11-15 4,13-10-13-4,12-10-9 3,-2-12-2-4,-4 0-1 3,-11-32-5 0,-9-18 5-2,-17-16-4 3,-17-6-2 0,-16-4-11-1,-10 3-51 0,-7 3-68-1,-32 11-44-1,6 44-89 4,9 10-435-6</inkml:trace>
    </iact:actionData>
  </iact:action>
  <iact:action type="add" startTime="72602">
    <iact:property name="dataType"/>
    <iact:actionData xml:id="d50">
      <inkml:trace xmlns:inkml="http://www.w3.org/2003/InkML" xml:id="stk42" contextRef="#ctx0" brushRef="#br0">12397 15266 441 0,'0'0'486'4,"0"0"-349"4,0 0 26 0,168-43-34 1,-103-2-26-5,13-5-12 4,20-18-12 0,15-11 1-2,14-16-13 2,27-16-8 0,17-5-15 1,20-14-6-2,2 0-7-1,-9 4-9 5,-20 12 2-5,-23 15-4 3,-14 11 1-4,-10 10-9 3,-3 4-12 0,-13 10 0 0,-14 5 0-1,-17 11 0 2,-15 8 0-3,-10 13 0 0,-18 4 0 3,-11 12 0-2,-7 5 0 1,-9 6 0 0,0 0 0-1,0 0 0 0,-18 0 0 2,-41 0 0-2,-25 6 0-1,-18 22 0 2,-8 4 0 0,-3-2 0 0,9-2 0-2,11-9 0 3,22-2 0-1,25-8 0-1,15-6 0-1,18 0 0 4,9-3 0-4,4 0-5 2,0 0-11-2,10 0 3 3,44-6 6-1,30-16 7-1,17-7 5 0,8 7-5 0,-9 2 0 2,-16 6-1-2,-20 2-5-1,-12 2 5 2,-23 4 0 1,-13 4 2-2,-5 2 1-1,-11 0-1 1,0 0 4 2,0 0-3-2,0 0 2 0,0 14 0 3,-16 21-4-4,-15 2 0 4,3-3 0-6,-1-6-1 4,4-3-5 0,2-1-12-2,6-9-31 3,1-3-24-2,6-4-48 3,10-2-9-6,0 5-4 4,0-11-107 0,23 3-80 0</inkml:trace>
    </iact:actionData>
  </iact:action>
  <iact:action type="add" startTime="73320">
    <iact:property name="dataType"/>
    <iact:actionData xml:id="d51">
      <inkml:trace xmlns:inkml="http://www.w3.org/2003/InkML" xml:id="stk43" contextRef="#ctx0" brushRef="#br0">15976 13213 511 0,'0'0'151'7,"0"0"47"-1,0 0-68 2,-161-22-37 0,93 22-18-2,-5 5 7 4,9 18-4-4,8 8 14 2,14 6-27-1,13 3-8 0,14 1 0 1,15 0-6 0,0 0-4-2,15-5-15 2,38-5-9 2,20-9-16-4,11-9-7 0,6-13 0 4,4 0 0-2,-10-30-6-2,-1-17 1 2,-19-7-4 1,-14-8-10-2,-19 6-23 2,-18-1-16-4,-13 2-38 5,0 4-112-4,-26 38-14 3,-5 3-302-4</inkml:trace>
    </iact:actionData>
  </iact:action>
  <iact:action type="add" startTime="74190">
    <iact:property name="dataType"/>
    <iact:actionData xml:id="d52">
      <inkml:trace xmlns:inkml="http://www.w3.org/2003/InkML" xml:id="stk44" contextRef="#ctx0" brushRef="#br0">17722 15375 750 0,'0'0'209'5,"0"0"-66"3,0 0-17 0,0 0-55 0,0 0-14-2,0 0-8 2,0 0 9 0,111-109-8 0,-48 60 7-2,16-7 2 2,9-11-7 0,18-12-4 0,18-17-17-2,17-8 3 3,16-7-10-2,4 0-9 1,4 5-9-1,-6 2 3 1,-1 3 0 1,-3 2-6-4,-1 3 8 4,-13 10-7-2,-14 9-4 1,-21 6 0-2,-19 10 0 2,-7 10 0 0,-15 12 3 0,-16 9-2 1,-5 7-1-4,-17 7 1 5,-4 4-1-4,-7 4 0 0,-11 4 1 2,0 4 1 0,-5 0-2-1,0 0 0-1,0 0-4 3,0 0-8-2,-8 0 2 2,-40 17 10-1,-29 15 0-2,-7 7 4 2,-6 1-2 0,-5-5-1 0,-1-1 1-2,12-7 0 2,7-12-2 0,18-3-1-1,14-7 0 0,20-2 1 2,13-3-1-2,4 0 0-2,8 0 2 4,0 0-5-1,0 0 5-1,20 0-2 2,42-3 2-2,30-19 0 0,11-9-1 3,7-5-5-4,-6-1 4 0,3 0 0 2,-7 7 0 1,-16 1 2-3,-10 4-1 1,-17 8 0 1,-18 7 1 0,-22 7 1-1,-6 3-1 0,-9 0-1 1,-2 0-1-1,0 0 1-1,0 4-1 3,-18 30 1 0,-30 10 1-1,3-3-1-3,-3-1 0 3,7-7 0 0,7-1 0 2,5-2-9-6,1-3-18 4,11 0-21 1,-2-10-14-3,6-4-19 1,6-8-9 1,7-5-26 0,0 0-41 0,0 0-71-1,24-13-414 1</inkml:trace>
    </iact:actionData>
  </iact:action>
  <iact:action type="add" startTime="74994">
    <iact:property name="dataType"/>
    <iact:actionData xml:id="d53">
      <inkml:trace xmlns:inkml="http://www.w3.org/2003/InkML" xml:id="stk45" contextRef="#ctx0" brushRef="#br0">21158 12972 548 0,'0'0'110'3,"0"0"74"5,0 0-104 1,0 0-10-2,0 0 31-1,0 0-33 2,-163 37-11 0,108 0-5 0,3 7 13-2,9 4-3 2,5 2-10 0,18 3-11 1,10-7-10-4,10-6-7 3,0-4 15 0,30-3-8 0,27-1-9-1,14-7 1 0,5-12-17 1,-2-9 1 2,-1-4-4-3,-9-7-3-1,-14-37-7 4,-5-18-10-3,-16-17-15 0,-23-5-21 0,-6-3-8 0,-26 6-83 2,-7 56-31-3,-7 8-144 3</inkml:trace>
    </iact:actionData>
  </iact:action>
  <iact:action type="add" startTime="75968">
    <iact:property name="dataType"/>
    <iact:actionData xml:id="d54">
      <inkml:trace xmlns:inkml="http://www.w3.org/2003/InkML" xml:id="stk46" contextRef="#ctx0" brushRef="#br0">23167 14953 707 0,'0'0'235'5,"0"0"-42"5,0 0-29-6,210-17-30 4,-145 17-36 0,11 19-11 0,8 4-37-2,10 2-9 2,-1-13-16 1,-2 3-4-2,-14-13-9 0,-13-2-1 0,-24 0 2 1,-20 3-6 1,-11-1-3-4,-9 4-4 3,0 3-1 0,-20-7-10 0,-60 4-9-2,-50 0 14 4,-34-1 4-1,-10 3 1-1,13 0-1-3,20 4 2 3,30 0 0 0,28-7 1 0,37 1 0-3,23-4 1 3,21-2 1 1,2 0 7-2,31 12 12 0,53 1-3 0,46 7-18 1,37-3-1 0,4-8 1-2,-10-4 0 2,-37-2 0 1,-44 0 0-2,-33 1 2-1,-37 1-1 3,-10-3-2-2,0 4-3 3,-64 0-9-6,-36-1 11 4,-36-2 1 0,-2 0 0 0,13-3 1-2,21 0-2 3,24 0 2-2,34 0 7 1,26 0 5-1,14 0-4 0,6 0 6 2,20 0 5-2,55 0-1-1,36 0-15 3,20 0-1-2,3 0-3 2,-23 0 0-4,-25 0 0 4,-38 0 0-2,-25 0-1 3,-19 0-8-7,-4 0-25 6,0 0-36-2,-34 0-31 2,-36 2 13-2,-23 5 25 1,-16-6-37 0,2-1-47 0,58 0-58 0,14 0-343-2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3:39:01.8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795">
    <iact:property name="dataType"/>
    <iact:actionData xml:id="d0">
      <inkml:trace xmlns:inkml="http://www.w3.org/2003/InkML" xml:id="stk0" contextRef="#ctx0" brushRef="#br0">1688 12831 840 0,'0'0'228'6,"0"0"-94"2,0 0 2 0,0 0-16-2,0 0-24 2,0 0-25 0,-166 0-16 0,111-2-17-2,12-5-19 2,10 3 0 0,5 0-10 0,15-1-8 0,6 5-1-1,7-3-28 0,0 3-61 2,0 0-94-4,13 0-121 3,1 0-393 0</inkml:trace>
    </iact:actionData>
  </iact:action>
  <iact:action type="add" startTime="2330">
    <iact:property name="dataType"/>
    <iact:actionData xml:id="d1">
      <inkml:trace xmlns:inkml="http://www.w3.org/2003/InkML" xml:id="stk1" contextRef="#ctx0" brushRef="#br0">2202 12821 412 0,'0'0'257'3,"0"0"-54"5,0 0-27 0,0 0-44 0,0 0-27-2,0 0 10 2,-3 0-31 0,-30 0 16 0,-10 0-16-2,-1 0-40 2,-1 0-27 0,9 0-17 0,7 0 0-1,22 0-90 0,4 0-244 2</inkml:trace>
    </iact:actionData>
  </iact:action>
  <iact:action type="add" startTime="3881">
    <iact:property name="dataType"/>
    <iact:actionData xml:id="d2">
      <inkml:trace xmlns:inkml="http://www.w3.org/2003/InkML" xml:id="stk2" contextRef="#ctx0" brushRef="#br0">8814 12744 69 0,'0'0'76'6,"0"0"-24"1,0 0-25 0,0 0 8 1,0 0 26 0,0 0 18-1,0 0 15 0,29-11 6 2,-27 11 48-2,-2 0-14-1,0 0 3 2,0 0-32 0,0 0-20 0,0 0-8-2,0 0-4 2,5 2-35 0,-2 15 0 1,-3 6-7-4,0-1 3 3,0 2 0 0,0-5-15 0,0 0-2-2,0-2-2 2,0-5-6 0,0-4-3 0,0-4-1-1,0-4-4 0,0 0 1 2,1 0-2 32,14 0 9-39,-1 0-2-1,9 0 10 2,1 0-4-3,5 0 9 0,5 0 9 6,-3 0-10 0,8 0 7 3,-3 0-2-4,9 0-1 4,1 0-5-1,8 0-3 1,3 0 1-4,-7 0-3 3,7 0 6 0,4 0-5 0,-2 0 2-1,6 0-10 0,4 0 4 2,-1 0-7-2,0 0-4 0,0 0 0 0,-10-4-1 2,1 4 1-1,-4-3 0-3,-2 3-1 4,-6 0 3-2,3-3-1 2,-4 3 0-4,-1 0 0 3,1 0 0 0,-2 0 1 0,-8 0-3-2,-5 0 0 2,2 0 3 0,-3 0-2 0,1 0 0-1,-4 0 0 0,2 0 0 2,-3 0-1-2,-5 0 2-2,3 3-2 4,4 0 0-1,-3 1 0-1,-1-4 2-1,-5 0-3 2,-2 0 2 0,-6 0 0 1,-6 0 0-4,-5 0-1 3,5 0 0 0,-5 0 0 0,0 0-1-2,0 0 1 2,0 0-2 0,0 0-3 0,0-12 5-1,0-13-2 0,0-4-1 3,0-3-6-4,0 2-41 1,0-7-41 0,6 2-50 1,15 1-29 0,14 7-41-2,-20 26-33 3,11 1-271-2</inkml:trace>
    </iact:actionData>
  </iact:action>
  <iact:action type="add" startTime="5111">
    <iact:property name="dataType"/>
    <iact:actionData xml:id="d3">
      <inkml:trace xmlns:inkml="http://www.w3.org/2003/InkML" xml:id="stk3" contextRef="#ctx0" brushRef="#br0">13601 12651 486 0,'0'0'198'6,"0"0"-3"0,0 0-72 2,0 0-42 0,0 0-2 0,0 0-34-2,0 0 0 2,11 15 8 0,-9 2-10 0,3 0-8-2,1 3 1 2,-5-1-5 0,8 7-11 1,-5-4-6-4,2 0-3 3,-2-5-4 0,-1-3-3 0,-3-6 1-2,0-3-3 2,0-2 3 0,3-3-1 0,-3 3 3-1,3-3-2 0,1 4 8 2,2-4-2-2,4 0-1-1,-3 0 0 2,6 0-5 0,3 0 0 0,8 0-3-2,0 0 2 3,4 0 1-2,1 0 8 3,1 0-6-6,4 0 6 4,2 0 1 2,2 0-5-2,1 0-3-2,-2 0 1 1,1 0 7 1,-2 0-6 0,3 0 1 0,-1 0-2-1,6 0 2 2,0 0-3-3,4 0 1 0,0 0-3 2,-3 0-2 1,3 0 6-1,3 0-7-3,-1 0 7 4,1 0-6-2,1 3 2 2,-4-1-1-3,1 0 1 2,-5-2-1-1,-1 3-1 2,-5 0-1-4,-2 0 0 3,1 1 3 1,-7-2-3-2,3 3 1 1,4-2-2-2,-6 0 0 3,6 1-1-2,-4-2 1 0,2-2 0 0,4 0 1 3,2 0-1-4,5 0 0 1,-10 0 3 2,5 0 1-2,-6 0-4 2,-4 0 0-4,3 0 1 3,-4 0-1 0,6 0 0 0,-8 0 2-3,1 0-1 3,-1 0-1-1,-8 0 1 1,0 0-1-2,-4 0 1 2,0 0 0 0,-7 0 0 0,-1 0 0-2,-3 0-1 3,-2 0 0-2,0 0 2 1,-2 0-2-2,-1 0 2 2,0 0-2 0,0 0-2 1,0-12-1-4,0-15 2 4,0-10-1-1,0-7 0-1,0-3 1 0,-4 6-6 0,-21-4-25 1,-7-6-71 1,-8-2-45-3,21 39-88 1,1 8-197 1</inkml:trace>
    </iact:actionData>
  </iact:action>
  <iact:action type="add" startTime="7698">
    <iact:property name="dataType"/>
    <iact:actionData xml:id="d4">
      <inkml:trace xmlns:inkml="http://www.w3.org/2003/InkML" xml:id="stk4" contextRef="#ctx0" brushRef="#br0">9079 10530 406 0,'0'0'90'5,"0"0"48"3,0 0-1 0,0 0-46 0,0 0 11-2,0 0-14 3,0 0-14-2,1 0-5 2,-1 0-21-4,-20 0 0 3,-9 9-11 0,-9 16-4 0,4 5-9-2,2 4-10 2,4 0-1 0,8-3-3-2,7-5-1 2,1-1 2 0,12-1 6 0,0 2-5 0,0-3-3-2,19-5-9 2,17 1 1 0,2-11-1 0,-3-6 1-2,-6-2 0 3,-3 0-1-2,0-10 1-1,-9-22-1 2,2-2-3 0,-7-8 0 0,-4 0-10 0,-3 3-21-2,-5 9-32 2,0 9-20 1,0 7-52-2,0 14-111-1,0 0-417 2</inkml:trace>
    </iact:actionData>
  </iact:action>
  <iact:action type="add" startTime="8194">
    <iact:property name="dataType"/>
    <iact:actionData xml:id="d5">
      <inkml:trace xmlns:inkml="http://www.w3.org/2003/InkML" xml:id="stk5" contextRef="#ctx0" brushRef="#br0">9589 9996 359 0,'0'0'106'5,"0"0"8"1,0 0-29 2,0 0-28 0,0 0 2 0,0 0-13 0,0 0-5-1,-84-99 16 1,67 99 0-1,4 0-13 0,-2 0-9 0,-1 3-11 1,5 9-9 0,-1-1-3 0,6 2-4-1,3 5-2 0,-4 7-2 2,6 7 10-2,-2 5 3 0,-3 10 2 2,6 2 1-3,0 8 3 3,0-1 3-4,0 3-7 4,0-1 0-1,0 8-3-1,0-2-4-1,0-4-5 2,0-10 0 1,0-9-5-2,9-12 2-1,-8-7-3 2,2-9-1 0,4-3 0-1,6-3-8 0,-6-7-33 1,6 0-39 1,-1 0-14-3,-3 0-27 1,-6 0-87 3,-3-7-151-4</inkml:trace>
    </iact:actionData>
  </iact:action>
  <iact:action type="add" startTime="8703">
    <iact:property name="dataType"/>
    <iact:actionData xml:id="d6">
      <inkml:trace xmlns:inkml="http://www.w3.org/2003/InkML" xml:id="stk6" contextRef="#ctx0" brushRef="#br0">9991 10038 501 0,'0'0'137'7,"0"0"6"0,0 0-69-1,0 0-19 2,0 0 1 0,0 0-4-2,18-89-9 2,-20 80-13 0,-12 5-8 0,-4 2 1-1,-3 2-10 0,4 0-5 2,-2 0-6-2,-1 0-1 1,4 0 1-2,0 16 1 2,3 21 4 0,0 6 6-2,7 7 10 2,2 0 4 0,1 1-5 0,3-4-3 3,-2 0-3-6,2-3-3 2,0 4-3 2,0-4-3-1,0 5 1-2,0-7 1 1,0-3-3 1,0-7 3 0,0-11-5-2,0-1-3 4,2-9-1-4,5-1 0-1,2-8-8 3,1-2-41 0,0 0-47 1,-3 0-46-4,-4 0-101 3,-3-2-225 0</inkml:trace>
    </iact:actionData>
  </iact:action>
  <iact:action type="add" startTime="9116">
    <iact:property name="dataType"/>
    <iact:actionData xml:id="d7">
      <inkml:trace xmlns:inkml="http://www.w3.org/2003/InkML" xml:id="stk7" contextRef="#ctx0" brushRef="#br0">10011 10328 363 0,'0'0'417'5,"0"0"-292"24,0 0 37-29,0 0-29 1,-194-12-15-1,83 24-9 9,-13 1-35-2,-2 0-11-1,11 0-10 2,14 1-22 0,21 3-13-2,13-4-10 2,21 1-6 0,10-1-2 0,21-11-10 0,15 0-57-2,0-2-99 3,7 0-104-2,21 0-241 1</inkml:trace>
    </iact:actionData>
  </iact:action>
  <iact:action type="add" startTime="9671">
    <iact:property name="dataType"/>
    <iact:actionData xml:id="d8">
      <inkml:trace xmlns:inkml="http://www.w3.org/2003/InkML" xml:id="stk8" contextRef="#ctx0" brushRef="#br0">10883 10403 66 0,'0'0'456'6,"0"0"-351"0,0 0 52 3,0 0-59-2,0 0-13-1,0 0-3 2,-105-40-4 0,48 55-12 0,2 17-7-2,1 0-9 2,11 8-16 0,11-1-3 2,7-3 6-6,12 1-7 4,6-6-8 0,7-2-3 0,0-4-2-2,28-2-4 2,21-6-7 0,3-7-6 0,0-10 0-1,2 0 0 0,-11-13-1 4,-2-31-1-4,-5-14-1-1,-5-13-3 2,-11-17-4 0,0-4-4 0,-11 1-9 0,-5 0 3-2,-4 9-5 2,0 15 6 1,0 14 8-4,0 14 2 2,0 18-1 1,0 16-1 0,-4 5 8-3,-2 0 3 3,-1 45 3 0,4 17 8 0,3 14 4 1,0 8 4-4,0 3-3 5,0-5 1-3,0-7-4-1,0-9-6 2,0-14-7 0,7-9 3 0,2-9-3-2,1-15-8 2,0-8-42-1,-2-11-26 2,5 0-65-4,-6 0-102 3,-3-8-176 0</inkml:trace>
    </iact:actionData>
  </iact:action>
  <iact:action type="add" startTime="10173">
    <iact:property name="dataType"/>
    <iact:actionData xml:id="d9">
      <inkml:trace xmlns:inkml="http://www.w3.org/2003/InkML" xml:id="stk9" contextRef="#ctx0" brushRef="#br0">11202 10561 590 0,'0'0'256'6,"0"0"-73"0,0 0-101 2,0 0-63 0,0 0-14 0,0 0-5-2,63 134-32 2,-63-134-98 0,0 0-207 0</inkml:trace>
    </iact:actionData>
  </iact:action>
  <iact:action type="add" startTime="10317">
    <iact:property name="dataType"/>
    <iact:actionData xml:id="d10">
      <inkml:trace xmlns:inkml="http://www.w3.org/2003/InkML" xml:id="stk10" contextRef="#ctx0" brushRef="#br0">11265 10347 321 0,'0'-72'236'5,"0"35"-66"4,7 3-23-3,-3 11-69 2,4 6-26-2,-4 9-25 3,0 5-17-4,4 3-7 3,5 0-3 0,5 0-30 1,4 8-100-2,-15 7-86 0,6-4-77 0</inkml:trace>
    </iact:actionData>
  </iact:action>
  <iact:action type="add" startTime="10518">
    <iact:property name="dataType"/>
    <iact:actionData xml:id="d11">
      <inkml:trace xmlns:inkml="http://www.w3.org/2003/InkML" xml:id="stk11" contextRef="#ctx0" brushRef="#br0">11730 10328 307 0,'0'0'168'5,"0"0"-69"3,0 0 35 0,0 0 2-2,0 0-43 2,0 0-7 0,-100 65-28 0,74-44-5-1,9 3-13 0,3 0-10 1,12 1 2 0,2 1-11-2,0-7-6 2,0-2-6 0,18-2-5 0,14-6-2-2,2-8-2 2,5-1-2 0,-12 0 0 1,2-5-4-4,-8-21-1 3,-5 0 0 0,-6-6-2 0,-9 2 0-2,-1 0-5 2,0 15 1 0,0 6 3 0,0 6 8-1,0 3 1 0,0 0 2 2,0 12 8-2,0 18-6-1,0 4 3 2,0-1-4 0,0 1-1 0,0-2-1-2,0-5 0 2,0-5-9 0,0 1-28 1,0-13-36-4,0-3-16 3,3-4-48 0,-3-3-115 0,0 0-90-2</inkml:trace>
    </iact:actionData>
  </iact:action>
  <iact:action type="add" startTime="11155">
    <iact:property name="dataType"/>
    <iact:actionData xml:id="d12">
      <inkml:trace xmlns:inkml="http://www.w3.org/2003/InkML" xml:id="stk12" contextRef="#ctx0" brushRef="#br0">12240 10398 325 0,'0'0'157'6,"0"0"-10"2,0 0 25-1,0 0-70 0,0 0-13 1,0 0-29 0,-194 13-8 0,171 7-3-2,5-3-11 2,11-5-6 0,7 2-4-2,0-3 0 3,0-3-19-2,31 1-1 2,3-9-5-4,11 0-2 3,-7 0-1 0,-5-15-1 0,-4-17 0-2,-5-3-2 2,-7-7 0 0,-3 1-4 0,-2 3-1-1,-11 7 5 3,2 12 1-2,-3 10 1-2,0 9 1-1,0 0 3 3,0 3 2 0,0 46 13 1,5 16-12-3,-2 18 8 3,0 7 8-3,-3 0-7 4,0 2 8-5,0-10-9 3,0-7 2 0,0-7-7-1,0-14-3 2,-18-15-6-3,-11-11 0 2,-1-11-3 0,-8-17-6-1,-5 0-27-1,2-3-39 3,9-39-37-1,7-12-22-2,25 26-120 2,0 6-494 0</inkml:trace>
    </iact:actionData>
  </iact:action>
  <iact:action type="add" startTime="11696">
    <iact:property name="dataType"/>
    <iact:actionData xml:id="d13">
      <inkml:trace xmlns:inkml="http://www.w3.org/2003/InkML" xml:id="stk13" contextRef="#ctx0" brushRef="#br0">12691 10324 475 0,'0'0'208'5,"0"0"-68"4,0 0-61-2,0 0-11-1,0 0 2 2,0 0-8 0,-77 99-5-2,61-71-6 2,2 0-3 0,8 0 0 0,6-3-13-2,0 0 4 2,0-1-21 0,7-7-4 0,22-4-8-2,2-4-1 2,2-9-5 0,-5 0 0 0,-8-9-9-2,0-29-3 2,-8-11-1 0,-5-5-5 1,-7 2-10-4,0 1-25 3,0 8-20 0,0 16-32 0,0 23-57-2,0 4-204 2</inkml:trace>
    </iact:actionData>
  </iact:action>
  <iact:action type="add" startTime="12049">
    <iact:property name="dataType"/>
    <iact:actionData xml:id="d14">
      <inkml:trace xmlns:inkml="http://www.w3.org/2003/InkML" xml:id="stk14" contextRef="#ctx0" brushRef="#br0">13006 10574 510 0,'0'0'151'5,"0"0"6"3,0 0-53-1,0 0-38 0,60-164-2 0,-49 127-15 1,-1 11-10 0,-2 9-9-1,4 15 17 0,4 2-6 1,4 0-17 0,5 16-10-1,-3 14-2 2,4 6-6-3,-9-6-3 4,-2-5-2-6,-2-3-1 4,-3-7-5 1,-4-4-39-2,1-3-29-1,-4-3-51 2,-3-5-99 0,0 0-220 0</inkml:trace>
    </iact:actionData>
  </iact:action>
  <iact:action type="add" startTime="12354">
    <iact:property name="dataType"/>
    <iact:actionData xml:id="d15">
      <inkml:trace xmlns:inkml="http://www.w3.org/2003/InkML" xml:id="stk15" contextRef="#ctx0" brushRef="#br0">13588 10288 327 0,'0'0'151'7,"0"0"-65"1,0 0 56-1,0 0-32 0,0 0-18 1,0 0-1 0,-140 59-24-2,130-25-12 2,-1-5-13 0,11-4-9 0,0 0-11-2,0-9-6 3,0-5-10-2,18-2-5 2,8-9 0-4,0 0-1 3,-1 0-11 0,-5-31-16 0,-7 1 11-2,0-4 1 2,-7 6 6 0,-2 11 6 0,-1 8 3-2,-1 9 1 2,0 0 3 0,-2 0 18 0,3 26-8-2,3 2-14 2,-6-4-2 0,0-1-9 0,0-9-29-2,0-6-29 3,4-8-5-2,7 0-45 2,-6 0-156-4,3 0-72 3</inkml:trace>
    </iact:actionData>
  </iact:action>
  <iact:action type="add" startTime="12767">
    <iact:property name="dataType"/>
    <iact:actionData xml:id="d16">
      <inkml:trace xmlns:inkml="http://www.w3.org/2003/InkML" xml:id="stk16" contextRef="#ctx0" brushRef="#br0">13896 9690 546 0,'0'0'218'6,"0"0"-32"2,0 0-113 0,0 0-5-2,43 194-4 2,-36-97-6 0,-7 8-16 0,0-10-19-2,0-14-16 2,0-13-7 0,0-17-1 0,0-14-24-2,0-17-60 2,0-20-74 0,0 0-197 0</inkml:trace>
    </iact:actionData>
  </iact:action>
  <iact:action type="add" startTime="14290">
    <iact:property name="dataType"/>
    <iact:actionData xml:id="d17">
      <inkml:trace xmlns:inkml="http://www.w3.org/2003/InkML" xml:id="stk17" contextRef="#ctx0" brushRef="#br0">8412 12910 873 0,'0'0'194'5,"0"0"-34"3,0 0-25 0,0 0-43 0,0 0-38-2,0 0-3 2,0 0 11 0,100-67 8 0,-55 11-3-2,13-10-5 2,9-9-6 0,7-4-6 0,13-8-11-2,0-6-6 3,7 1-4-2,-3-8-9 1,2 6-20 0,3-2 0-2,1 0 0 3,-2 6 0-2,-2 9 0 0,-6 2 0 1,-7 15 0 0,-14 7 0-1,-10 10 0-1,-12 13 0 2,-12 9 0 0,-6 5 0 0,-11 9 0-2,-1 2 0 3,-12 7 0-2,-2 0 0 1,0 2 0-2,0 0 0 4,0 0 0-4,0 0 0 3,0 0 0-4,-31 7 0 4,-15 16 0-1,-6 1 0 0,-3 3 0-2,-2-7 0 2,9-3 0 0,2-4 0-1,11-5 0-1,6-2 0 3,6-1 0-2,10-1 0 2,9-4 0-4,4 0 0 3,0 0 0 0,0 0 0 0,0 0 0-2,0 0 0 3,21 0 0-1,19-18 0-1,16-7 0-1,8-3 0 2,-3-1 0 1,-2 7 0-2,-8 3 0-1,-12 6 0 2,-9 3 0 1,-5 5 0-2,-6 2 0 0,-9 3 0 0,-7 0 0 1,-3 0 0 0,0 0 0-2,0 0 0 2,0 31 0 1,0 3 0-1,-13-4 0-3,-6-2 0 5,-1-2 0-4,5-3 0 2,2-10 0-2,0 2 0 3,6-4 0-2,0 3-26 1,2 3-30 0,5 3-21-1,0 2-36 1,0-2-35 0,25-10-52-3,-13-10-79 3,1 0-233 0</inkml:trace>
    </iact:actionData>
  </iact:action>
  <iact:action type="add" startTime="15056">
    <iact:property name="dataType"/>
    <iact:actionData xml:id="d18">
      <inkml:trace xmlns:inkml="http://www.w3.org/2003/InkML" xml:id="stk18" contextRef="#ctx0" brushRef="#br0">10637 11137 123 0,'0'0'461'6,"0"0"-289"1,0 0 3-1,0 0-73 2,0 0 2 0,0 0 6 0,0 0-14-2,-149 23-6 2,114 18-31 0,13 0-8 0,8-4-8-2,14 1-6 3,0-4-1-2,8-2-13 1,36-3-15-2,15-9-6 2,9-10 0 0,-4-10-2 0,1 0 0 1,-9 0-1-3,-11-24 0 3,-16-13-3-2,-6-8-14 1,-18-2-15-2,-5-7-26 3,0 4-41-2,-26 2-49-1,3 37-73 3,0 11-389-2</inkml:trace>
    </iact:actionData>
  </iact:action>
  <iact:action type="add" startTime="16188">
    <iact:property name="dataType"/>
    <iact:actionData xml:id="d19">
      <inkml:trace xmlns:inkml="http://www.w3.org/2003/InkML" xml:id="stk19" contextRef="#ctx0" brushRef="#br0">13333 13059 621 0,'0'0'200'5,"0"0"-43"3,0 0-45 0,0 0-25-2,0 0-5 2,0 0 11 0,0 0-7 0,76-74-21-2,-52 26 6 2,11-13 1 1,8-13-4-2,8-8-5-1,12-14-9 2,6-8-11 0,7-9 1 0,9-5-10-2,-4-9-4 3,6-4-2 0,-6-2-1-1,3 6-17-2,0 12-10 3,5 14 0-2,-1 9 0 2,-8 12 0-4,-3 16 0 3,-16 11 0 0,-15 5 0 0,-8 15 0-2,-9 11 0 2,-15 7 0 1,-5 10 0-3,-6 1 0-1,-3 4 0 3,0 0 0 0,0 0 0 0,0 0 0-2,-19 0 0 4,-22 15 0-3,-6 11 0 1,-6-1 0-3,-7-3 0 3,-1 6 0 1,-3-4 0-2,5 3 0 0,14-2 0 1,5-5 0 0,14-7 0-1,12-7 0 0,9-3 0 0,5-3 0 2,0 0 0-2,0 0 0-1,0 0 0 3,45 0 0-1,19-3 0-3,13-23 0 4,6-7 0-1,-2-1 0 0,-10 3 0 0,-13 6 0-2,-6 5 0 1,-22 4 0 2,-9 7 0-1,-11 1 0-2,-10 8 0 1,0 0 0 2,0 0 0-2,-2 27 0 0,-29 16 0 1,-7 8 0 2,-4-1 0-5,4-1 0 1,8-5 0 2,5-2 0 0,6-10 0-2,6-11 0 3,9-10-22-1,4-11-36-1,0 0-20 2,0 0-28-4,27 0-39 3,17-14-32 1,5-19-36-3,-24 11-60 2,-5 2-322 0</inkml:trace>
    </iact:actionData>
  </iact:action>
  <iact:action type="add" startTime="16947">
    <iact:property name="dataType"/>
    <iact:actionData xml:id="d20">
      <inkml:trace xmlns:inkml="http://www.w3.org/2003/InkML" xml:id="stk20" contextRef="#ctx0" brushRef="#br0">15554 10864 455 0,'0'0'168'4,"0"0"-4"4,0 0-12-2,0 0-58 2,0 0-15 0,0 0 0-2,-29-90-4 2,-39 92-2 0,7 27 6 1,1 8-19-4,10 3-9 3,12 7-5 0,10-2-10 0,17-1-3 0,11 2 0-2,0-10-13 2,32-3-1 0,27-6-9-1,11-14 2 0,5-10-5 1,-7-3-3 2,-8 0-4-4,-11-28 0 2,-19-14 0-1,-19-12-6 1,-11-2 0 0,0-1-25-1,-37 8-47 1,-12 4-57 1,22 35-104-2,-1 5-296-1</inkml:trace>
    </iact:actionData>
  </iact:action>
  <iact:action type="add" startTime="20174">
    <iact:property name="dataType"/>
    <iact:actionData xml:id="d21">
      <inkml:trace xmlns:inkml="http://www.w3.org/2003/InkML" xml:id="stk21" contextRef="#ctx0" brushRef="#br0">17201 12558 782 0,'0'0'155'7,"0"0"-18"1,0 0-24 0,0 0-41-2,0 0 1 3,0 0-11-2,0 0-12 1,0 0-16-2,8 138 4 2,-12-109-6 0,4-7 2 0,-4-8-6-2,2-3-5 2,2-5-4 0,0-2-6 0,0-4 6-2,0 2-4 2,0 1 0 0,0-1 0 0,0 4 8-2,0 1-2 2,0 3-1 0,10-1-13 0,2-1 2-2,-3 1-2 2,6-4-4 0,0 3 4 0,2-3 0-2,2 2 4 2,2-2-5 0,3 0 6 0,5-2 2-1,2 0 3 0,5 1-1 2,-3-2 1-1,8-2-3-2,2 0 0 2,8 0-4 0,3 0-4 0,2 0 2-2,1 0 1 3,-7-2 3-2,4-2-5 1,-8-2 5-2,1 1-5 4,-1 3-1-4,-1-5 1 3,-1 7-3-4,8-3 1 3,1 0-5 0,-2 1 0 0,10-1 0-2,-4-2 0 2,-1 2 0 1,1 3 0-2,-7 0 0 2,7 0 0-4,-1 0 0 3,-3 0 0 0,3 0 0-2,1 0 0 2,-2 0 0 0,-3 0 0 0,-6 0 0-2,1-9 0 4,1 0 0-4,-2 8 0 3,0-2 0-4,2 3 0 3,-7 0 0 0,-2-4 0 0,1 4 0-2,0 0 0 2,-3-2 0 1,0 2 0-2,3 0 0-1,-1 0 0 2,2 0 0 0,-3 0 0 0,-4 0 0-2,-2 0 0 2,-3 0 0 1,-6 0 0-3,-1 0 0 0,0 0 0 2,-5 0 0 0,4 2 0 0,-5 2 0-1,-2-4 0 0,3 0 0 1,-1 3 0 0,-3-3 0-1,-1 0 0 0,0 1 0 2,-8-1 0-2,8 4 0-1,-8-1 0 2,6-3 0 0,-3 0 0 0,1 0 0-1,-1 0 0 0,-1 0 0 1,-1 0 0 1,0 0 0-4,1 0 0 5,1 0 0-3,0-3 0 1,6-14 0-3,-3-8 0 3,3-1 0 1,-6-5 0-1,5 4 0-2,-10 6-34 1,0 5-30 4,3 4-44-6,-5-1-67 2,0-10-52 0,0 14-103 1,0 7-204 0</inkml:trace>
    </iact:actionData>
  </iact:action>
  <iact:action type="add" startTime="21512">
    <iact:property name="dataType"/>
    <iact:actionData xml:id="d22">
      <inkml:trace xmlns:inkml="http://www.w3.org/2003/InkML" xml:id="stk22" contextRef="#ctx0" brushRef="#br0">17166 13144 747 0,'0'0'200'6,"0"0"-46"-1,0 0-27 3,0 0-51 0,0 0 22 0,0 0-12-2,0 0 1 2,140-51-1 0,-73-6-2 0,14-10-19-2,15-19-13 2,5-15-15 0,15-10 0 0,13-7-10-2,8-9-4 2,13-4-3 3,7-10-5-6,1-1-1 1,3-1-2 2,-16 14-12 0,-13 13 0 1,-11 8 0-4,-13 16 0 4,-18 7 0-2,-6 12 0 3,-5 15 0-6,-18 6 0 4,-6 12 0 1,-14 13 0-1,-16 10 0-2,-10 7 0 1,-10 10 0 1,-2 0 0 0,-3 0 0-2,0 0 0 2,0 0 0 2,0 0 0-4,0 0 0 0,-41 10 0 3,-23 18 0-2,-17 9 0 1,-7-1 0-1,-6 1 0 1,4-5 0-1,-2-2 0 3,7-6 0-5,12-1 0 2,5-3 0 1,16-6 0 0,16-3 0 0,16-5 0-1,12-6 0 0,8 0 0 1,0 0 0-1,0 0 0 0,0 0 0 2,41 0 0-2,23 0 0 0,27-14 0 0,19-16 0 1,0-7 0 1,-2 0 0-3,-10 3 0 2,-17 11 0 0,-17 4 0 0,-12 6 0-3,-20 6 0 4,-9 5 0-2,-18 2 0 1,-5 0 0-2,0 0 0 2,0 0 0 0,0 0 0 0,0 31 0 0,-18 16 0-2,-15 10 0 4,-3-2 0-2,2-4 0-4,7-11 0 5,4-10 0-1,5-6 0 0,7-11-36-2,6-8-26 2,2-5-22-1,3 0-30 1,0 0-42-2,12-16-52 2,11-6-87 2,2-5-206-3</inkml:trace>
    </iact:actionData>
  </iact:action>
  <iact:action type="add" startTime="22283">
    <iact:property name="dataType"/>
    <iact:actionData xml:id="d23">
      <inkml:trace xmlns:inkml="http://www.w3.org/2003/InkML" xml:id="stk23" contextRef="#ctx0" brushRef="#br0">20218 10645 476 0,'0'0'209'7,"0"0"-71"0,0 0-13-1,0 0-60 2,0 0 10 0,0 0 11 0,0 0 16-2,-63-37 0 2,-4 74-25 0,6 7-17 0,5 11 4-1,15 2-12 0,13 4-11 2,17-3 0-2,11-2-9-1,11-5-12 2,45-11 7 0,17-15-22 0,20-17-5-2,9-8-3 5,5-19 1-5,-1-35-1 3,-12-10-2-3,-20-7 1 3,-22 4 2-3,-27 5 1 3,-22 9-17-3,-3 5-54 1,-37 6-73 2,-31 3 29-2,-19 7-74 1,42 32-141-2,3 0-357 3</inkml:trace>
    </iact:actionData>
  </iact:action>
  <iact:action type="add" startTime="24630">
    <iact:property name="dataType"/>
    <iact:actionData xml:id="d24">
      <inkml:trace xmlns:inkml="http://www.w3.org/2003/InkML" xml:id="stk24" contextRef="#ctx0" brushRef="#br0">22501 12514 572 0,'0'0'155'7,"0"0"17"-1,0 0-40 2,0 0-23 0,0 0-4 0,0 0-8-2,0 0-7 2,14 0-20 0,6 0-1 0,20 0-18-2,24 0-1 2,22 0-19 0,17 0-1 0,11 2-6-2,14-2-7 2,-1 0-6 2,-4 0 2-3,-12 0-1 1,-20 0-1-2,-24 0-2 5,-28 0-2-8,-22 0 3 5,-17 0-7 0,0 0-3-1,0 0-3-1,-23 0 1 2,-48 4-1 2,-33 9 3-3,-33 4 0 1,-3-2 1-2,9-5 0 1,17-1-1 1,21-4 2 0,29 1-1-2,21-3-2 3,17-3 0-2,15 4 1 1,11-4 1-1,0 0 0 0,3 4 8 3,54 11-2-4,34-2-6 1,25 4-1 0,6-5-1 1,-6-4-2 0,-22-8 3-2,-32 4 0 3,-34-2 2-2,-15 0 1-1,-13 2-3 2,0 3-1 0,-29 11 1 1,-39 7 0-1,-25 3 1-2,-1-2-1 1,1-11 0 1,19-5 1 0,10-8 0 0,18 2 2-1,19-4-6 0,9 0 3 2,14 0 0-4,4 0-28 3,0 0-60 0,0-17-55-1,16-12-57 1,4 15-79 0,-4 6-408-1</inkml:trace>
    </iact:actionData>
  </iact:action>
  <iact:action type="add" startTime="29112">
    <iact:property name="dataType"/>
    <iact:actionData xml:id="d25">
      <inkml:trace xmlns:inkml="http://www.w3.org/2003/InkML" xml:id="stk25" contextRef="#ctx0" brushRef="#br0">1734 15906 837 0,'0'0'246'6,"0"0"-134"1,0 0 28 1,0 0-51 0,-174 25-39-2,105-19-18 2,5-6-12 0,13 0-14 0,10 0-4-2,15 0-2 2,12 0-5 0,5 0-49 0,9 0-55-2,0-6-57 4,0 3-14-4,0 3-410 3</inkml:trace>
    </iact:actionData>
  </iact:action>
  <iact:action type="add" startTime="29497">
    <iact:property name="dataType"/>
    <iact:actionData xml:id="d26">
      <inkml:trace xmlns:inkml="http://www.w3.org/2003/InkML" xml:id="stk26" contextRef="#ctx0" brushRef="#br0">2282 15993 695 0,'0'0'278'5,"0"0"-121"1,0 0-40 2,0 0-46-1,0 0-25 3,0 0 25-6,-80 6-23 5,24-3-19-1,4-1-11 0,7 1-13-2,1 2-5 2,8 7-21 0,1-4-116 0,26-3-136-2,5 7-473 2</inkml:trace>
    </iact:actionData>
  </iact:action>
  <iact:action type="add" startTime="30373">
    <iact:property name="dataType"/>
    <iact:actionData xml:id="d27">
      <inkml:trace xmlns:inkml="http://www.w3.org/2003/InkML" xml:id="stk27" contextRef="#ctx0" brushRef="#br0">3113 17512 896 0,'0'0'199'4,"0"0"-79"4,-169 0 65 0,26 0-79 0,-43 0-28-2,-30 0 2 3,-24 0-2-2,-21-5-28 1,-2-3-27-2,10-1-7 4,17 1-13-3,27-6-3 1,32-3 0-2,33 3-16 2,37 3-60 1,45-9-35-2,40 1-53-1,22 11-139 2,42 5-201-1</inkml:trace>
    </iact:actionData>
  </iact:action>
  <iact:action type="add" startTime="31296">
    <iact:property name="dataType"/>
    <iact:actionData xml:id="d28">
      <inkml:trace xmlns:inkml="http://www.w3.org/2003/InkML" xml:id="stk28" contextRef="#ctx0" brushRef="#br0">12420 14335 6 0,'-161'-51'160'5,"-35"40"-147"1,-12-9-13 2,-5-5-7 1,17-4-32-2,12 19 17-1,13 10 12 2,14 0 10 0,17 9 7 2,112 8-7-3,5-4-42-1</inkml:trace>
    </iact:actionData>
  </iact:action>
  <iact:action type="add" startTime="31544">
    <iact:property name="dataType"/>
    <iact:actionData xml:id="d29">
      <inkml:trace xmlns:inkml="http://www.w3.org/2003/InkML" xml:id="stk29" contextRef="#ctx0" brushRef="#br0">9361 15279 58 0,'0'0'63'4,"0"0"8"3,0 0-6 1,0 0-53 0,-49 171 1-2,32-137-13 2,-1 5-15 0,-3-4-22 0,-1 0-17-2,-1 2 54 2,2 0 8 0,5-6 10 0,2-6 34-2,4-5-16 2,-3-1 17 0,3-7-38 0,2-1 19-1,-5-3-34 0,2 3-7 1,-4-8-16 0,9-3-32-2,-1 0-164 2</inkml:trace>
    </iact:actionData>
  </iact:action>
  <iact:action type="add" startTime="31797">
    <iact:property name="dataType"/>
    <iact:actionData xml:id="d30">
      <inkml:trace xmlns:inkml="http://www.w3.org/2003/InkML" xml:id="stk30" contextRef="#ctx0" brushRef="#br0">8970 15830 490 0,'0'0'177'6,"0"0"13"2,0 0-31-2,0 0-33 2,0 0-19 0,0 0 1 0,0 0-11-2,0 0-31 2,16-26 8 0,20-16-8 0,8-10 3-2,17-16-10 2,20-8-4 0,15-6-10 0,5-5-3-2,11 1-3 2,-1 4-5 2,-9 6-8-2,-5 2-8-3,-13 10-18 3,-4 2 0 1,-8 3 0 0,-4 0 0-3,-7 9 0 0,-4 1 0 4,-11 13 0-4,-8 8 0 0,-9 3 0 2,-12 11 0 0,-4 3 0-1,-6 1 0 0,-4 6 0 1,0-1 0 0,0 1 0 0,-3 4 0-3,0-3 0 4,0 3 0-2,0 0 0 2,0 0 0-4,0 0 0 3,0 0 0 1,0 0 0-2,0 0 0-1,0 0 0 2,0 0 0 1,0 0 0-2,0 0 0-1,0 0 0 2,0 0 0 0,0 0 0 1,0 0 0-4,0 0 0 3,0 0 0 0,0 0 0 1,0 0 0-4,0 0 0 5,0 0 0-4,0 0 0 3,0 0 0-4,0 0 0 3,0 0 0 0,0 0 0 0,0 0-86-2,4 0-69 2,12 7-87 2,-8 8-116-4,2 14-678 1</inkml:trace>
    </iact:actionData>
  </iact:action>
  <iact:action type="remove" startTime="33410">
    <iact:property name="style" value="instant"/>
    <iact:actionData xml:id="d31" ref="#d30"/>
  </iact:action>
  <iact:action type="add" startTime="33420">
    <iact:property name="dataType" value="strokeEraser"/>
    <iact:actionData xml:id="d32">
      <inkml:trace xmlns:inkml="http://www.w3.org/2003/InkML" xml:id="stk31" contextRef="#ctx0" brushRef="#br1">16504 19486 640 0,'0'0'175'12,"0"0"-61"-10,0 0-68 6,0 0-46-2,0 0-21 2,0 0-60 0,0 0-92 0,37 17-337-2</inkml:trace>
    </iact:actionData>
  </iact:action>
  <iact:action type="add" startTime="33979">
    <iact:property name="dataType" value="strokeEraser"/>
    <iact:actionData xml:id="d33">
      <inkml:trace xmlns:inkml="http://www.w3.org/2003/InkML" xml:id="stk32" contextRef="#ctx0" brushRef="#br1">18151 18438 733 0,'0'0'230'7,"0"0"-112"1,0 0 17 0,0 0-59-2,0 0-40 2,0 0-25 0,57-9-11 0,-57 9-9-2,0 0-58 2,-9 13-67 0,-1-3-84 0,1 7-359-2</inkml:trace>
    </iact:actionData>
  </iact:action>
  <iact:action type="add" startTime="34551">
    <iact:property name="dataType" value="strokeEraser"/>
    <iact:actionData xml:id="d34">
      <inkml:trace xmlns:inkml="http://www.w3.org/2003/InkML" xml:id="stk33" contextRef="#ctx0" brushRef="#br1">18502 18480 501 0,'0'0'305'5,"0"0"-168"4,0 0 10-3,0 0-61 2,0 0-14 0,0 0-2 0,58-42-35 0,-58 42-20-2,0 6-15 2,0 13-20-1,-15 4-60 2,-4-9-71-3,6-10-128 2,9-4-246 0</inkml:trace>
    </iact:actionData>
  </iact:action>
  <iact:action type="add" startTime="35022">
    <iact:property name="dataType" value="strokeEraser"/>
    <iact:actionData xml:id="d35">
      <inkml:trace xmlns:inkml="http://www.w3.org/2003/InkML" xml:id="stk34" contextRef="#ctx0" brushRef="#br1">18199 18632 776 0,'0'0'159'6,"0"0"-38"3,0 0-62-2,0 0-36 2,0 0-23-3,0 0-15 2,77-14-57 0,-77 14-87 0,0 0-237-2</inkml:trace>
    </iact:actionData>
  </iact:action>
  <iact:action type="add" startTime="35257">
    <iact:property name="dataType" value="strokeEraser"/>
    <iact:actionData xml:id="d36">
      <inkml:trace xmlns:inkml="http://www.w3.org/2003/InkML" xml:id="stk35" contextRef="#ctx0" brushRef="#br1">18199 18632 668 0,'154'34'213'5,"-146"-34"-110"1,-3 0-2 2,-5 0-76 0,0 0-25-2,0 0-26 3,0 0-60-1,0 0-133 0,0 0-135 0</inkml:trace>
    </iact:actionData>
  </iact:action>
  <iact:action type="remove" startTime="35438">
    <iact:property name="style" value="instant"/>
    <iact:actionData xml:id="d37" ref="#d28"/>
  </iact:action>
  <iact:action type="add" startTime="35446">
    <iact:property name="dataType" value="strokeEraser"/>
    <iact:actionData xml:id="d38">
      <inkml:trace xmlns:inkml="http://www.w3.org/2003/InkML" xml:id="stk36" contextRef="#ctx0" brushRef="#br1">18415 18605 490 0,'0'0'332'11,"0"0"-230"-11,0 0 27 7,0 0-75 1,0 0-27-2,0 0-10 2,61-17-14 0,-61 17-3 0,0 0-42-2,0 0-113 2,0 0-201 0</inkml:trace>
    </iact:actionData>
  </iact:action>
  <iact:action type="add" startTime="35620">
    <iact:property name="dataType" value="strokeEraser"/>
    <iact:actionData xml:id="d39">
      <inkml:trace xmlns:inkml="http://www.w3.org/2003/InkML" xml:id="stk37" contextRef="#ctx0" brushRef="#br1">18415 18605 614 0,'61'-17'151'1,"-61"17"-18"7,0 0-64 0,-15 2-27 0,-27 13-26 0,-6-2-12-1,-11 4-4 0,-8 2-36 1,43-11-184 0,2-1-265-3</inkml:trace>
    </iact:actionData>
  </iact:action>
  <iact:action type="add" startTime="36186">
    <iact:property name="dataType" value="strokeEraser"/>
    <iact:actionData xml:id="d40">
      <inkml:trace xmlns:inkml="http://www.w3.org/2003/InkML" xml:id="stk38" contextRef="#ctx0" brushRef="#br1">16364 19795 453 0,'0'0'106'4,"0"0"-79"4,0 0-27 0,0 0-108 0,0 0-179 0</inkml:trace>
    </iact:actionData>
  </iact:action>
  <iact:action type="add" startTime="36351">
    <iact:property name="dataType" value="strokeEraser"/>
    <iact:actionData xml:id="d41">
      <inkml:trace xmlns:inkml="http://www.w3.org/2003/InkML" xml:id="stk39" contextRef="#ctx0" brushRef="#br1">16364 19795 336 0,'-215'130'309'5,"215"-130"-195"3,0 0-12-2,0 0-58 2,0 0-39 1,0 0-5-2,-3 0-41-1,0 0-108 2,-4 3-278 0</inkml:trace>
    </iact:actionData>
  </iact:action>
  <iact:action type="remove" startTime="36529">
    <iact:property name="style" value="instant"/>
    <iact:actionData xml:id="d42" ref="#d29"/>
  </iact:action>
  <iact:action type="add" startTime="36537">
    <iact:property name="dataType" value="strokeEraser"/>
    <iact:actionData xml:id="d43">
      <inkml:trace xmlns:inkml="http://www.w3.org/2003/InkML" xml:id="stk40" contextRef="#ctx0" brushRef="#br1">16022 19955 339 0,'0'0'257'10,"0"0"-175"-5,0 0 19 1,0 0-40 2,0 0-24 0,0 0-18 0,13 0-19-2,-13 6-8 2,0-6-83 0,0 3-169 0</inkml:trace>
    </iact:actionData>
  </iact:action>
  <iact:action type="add" startTime="38287">
    <iact:property name="dataType"/>
    <iact:actionData xml:id="d44">
      <inkml:trace xmlns:inkml="http://www.w3.org/2003/InkML" xml:id="stk41" contextRef="#ctx0" brushRef="#br0">10818 14043 766 0,'0'0'213'2,"0"0"-70"6,0 0 38 0,-265 281-38 0,108-113-41-1,-11 24-12 0,-10 1-22 16,-5-4-24-23,2-15-12 0,10-26-20 8,20-25-12 1,22-18-8-1,28-27-37-2,21-17-41 2,29-25-28 0,22-20-33 1,29-13-59-5,0-3-41 3,35-10-619 2</inkml:trace>
    </iact:actionData>
  </iact:action>
  <iact:action type="add" startTime="38841">
    <iact:property name="dataType"/>
    <iact:actionData xml:id="d45">
      <inkml:trace xmlns:inkml="http://www.w3.org/2003/InkML" xml:id="stk42" contextRef="#ctx0" brushRef="#br0">15296 14028 376 0,'0'0'237'5,"0"0"-51"2,0 0 14-1,0 0-89 4,0 0-57-4,-12 188-12 2,-104-38 39-2,-49 32 9 2,-48 32-8 0,-25 16-23 0,-17 1-18-1,4-17-24 3,24-21-17-1,27-32 0-3,37-32-9 1,34-33-25 0,38-31-38 2,39-35-86-2,52-30-65-2,40-30-346 3</inkml:trace>
    </iact:actionData>
  </iact:action>
  <iact:action type="add" startTime="39667">
    <iact:property name="dataType"/>
    <iact:actionData xml:id="d46">
      <inkml:trace xmlns:inkml="http://www.w3.org/2003/InkML" xml:id="stk43" contextRef="#ctx0" brushRef="#br0">19595 13873 362 0,'0'0'462'2,"0"0"-312"6,0 0 31 1,0 0-10-2,0 0-63-1,-129 231-67 2,-9-58 17 0,-22 5-12 0,-16 6-19-2,-1-10-9 2,0-9-18 0,19-12-2 1,19-27-21-4,22-23-61 8,20-21-25-8,29-18-42 4,68-64-36-4,0 0-191 1</inkml:trace>
    </iact:actionData>
  </iact:action>
  <iact:action type="add" startTime="40400">
    <iact:property name="dataType"/>
    <iact:actionData xml:id="d47">
      <inkml:trace xmlns:inkml="http://www.w3.org/2003/InkML" xml:id="stk44" contextRef="#ctx0" brushRef="#br0">23732 15501 574 0,'0'0'230'6,"0"0"-75"1,0 0-28-1,0 0-46 2,0 0-4 1,0 0-14-2,0 0-23-1,28 79-23 2,-130-60-10 0,-25 2 6 0,-10-11 8-2,-3-3 3 2,12-7 3 0,18 0-12 0,22 0-1-2,25 0-4 2,26 0 5 0,21 0-3 0,16 0 1-2,0 0 7 2,0 0 33 0,3 0-9 0,55 0-17-2,37 0-3 2,37 0-20 1,19 0 1-2,-5 0-5 1,-15-13 2 0,-31 5 8 0,-36 2 4 0,-33 6-5-2,-19 0-3 2,-12 0-6 0,0 0-3-1,-48 0-13 0,-37 0-16 0,-30 0 32 1,-14 0 3 0,9 0 1-1,15 0 7 0,13 0 11 1,28 0 0 0,23 0-1-1,21 0-5 0,20 0-3 2,0 0 1-2,0 0 19-2,36 0-4 4,45 0-22-1,35 0-4 0,15 0-3-2,-9 0-4 2,-25 0 2 0,-41 0 2 1,-28 0 4-4,-22 0-3 2,-6 0-1 1,-18 6-12 1,-54 6-24-3,-36-3 31 2,-19 1 5 0,-1-3 1 0,12-5-1-1,21 3 2 0,12 1-2 3,25-4 0-4,9 10-2 0,18-2 2 2,11 2-22 0,7 3-48-1,10-8-27 0,3 3-18 1,0-7-14 0,10-3-42 0,28 0-64-2,10-9-59 2,-3-17 201 0,-6 7 93 0,9 4 153-2,1 7 43 2,3 3-20 0,5-1-49 0,9 0-19-1,4 4-30 0,4-3-33 2,-3 5-15-2,9-7-7-1,-3 5 5 2,-1 2-11 0,-9 0-1 0,-6 0-1-2,-22 0 15 3,-11 0-4-2,-15 0-13 2,-13 0-1-5,0 0-4 4,0 0-8 1,-48 2-4 0,-45 18-12-4,-35 3 16 3,-21-10 1 0,11-8 2 1,15-5-1-3,32 0-2 1,24 0 13 3,28 0 3-4,28 0-4 0,11 0 8 1,0 0 10 1,0 0 4 1,36 0-15-4,32 0-5 4,29 0-5-1,19 3-9 2,-2 9-1-6,-16 0-4 4,-22-5 0 0,-23-1 0 0,-29-2 5-2,-17-1-3 1,-7-1 2 1,0-2-6 0,0 3-8 0,-23 2-14-1,-27-5-8 3,-8 0 35-4,-8 0 2 0,11 0 0 3,16 0 2-1,13 0-2-1,14 0 1-2,12 0 1 4,0 0 1-2,0 0 1 2,0 0-1-4,0 0-3 4,0 0-9-1,21 0-23-1,15 0-53 0,-1 0-48 2,1 0-61-2,-32 0-2 1,2 0-248 0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3:41:45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4">
    <iact:property name="dataType"/>
    <iact:actionData xml:id="d0">
      <inkml:trace xmlns:inkml="http://www.w3.org/2003/InkML" xml:id="stk0" contextRef="#ctx0" brushRef="#br0">1808 12893 153 0,'0'0'755'4,"0"0"-587"3,0 0-49 1,0 0-5 0,0 0 15-2,0 0-22 4,-30-45 18-4,-7 45-2 2,-8 0-29-2,-7 0-26 2,-9 0-14 0,2 0-16 0,2 0-38-2,5 0 0 2,7 0 0 1,13 0 0-2,6 0 0-1,13 0 0 2,9 0 0 0,-1 0 0-2,5 0-63 2,0 0-55 0,16 0-78 0,3 5-119 0,-1-2-143-1</inkml:trace>
    </iact:actionData>
  </iact:action>
  <iact:action type="add" startTime="2110">
    <iact:property name="dataType"/>
    <iact:actionData xml:id="d1">
      <inkml:trace xmlns:inkml="http://www.w3.org/2003/InkML" xml:id="stk1" contextRef="#ctx0" brushRef="#br0">2604 12733 591 0,'0'0'400'5,"0"0"-209"23,0 0-20-27,0 0-3-1,0 0-39 2,0 0-40 6,-208 45-32-1,152-34-30-1,12-3-23 2,4 1-4 0,11-3-16 0,9 0-117-2,20-6-156 2,0 0-316 0</inkml:trace>
    </iact:actionData>
  </iact:action>
  <iact:action type="add" startTime="3176">
    <iact:property name="dataType"/>
    <iact:actionData xml:id="d2">
      <inkml:trace xmlns:inkml="http://www.w3.org/2003/InkML" xml:id="stk2" contextRef="#ctx0" brushRef="#br0">15763 11279 783 0,'0'0'224'7,"0"0"-38"-2,0 0 40 2,0 0-76 2,-254 228-28-2,60-42-23-1,-16 17-45 2,-1-1-21 1,16-14-3-2,8-25-18-1,23-28-12 2,32-33-1 3,32-32-15-4,32-35-51-1,40-25-37 4,28-10-34-4,28-17-100-1,31-26 12 4,18-2-412-2</inkml:trace>
    </iact:actionData>
  </iact:action>
  <iact:action type="add" startTime="3776">
    <iact:property name="dataType"/>
    <iact:actionData xml:id="d3">
      <inkml:trace xmlns:inkml="http://www.w3.org/2003/InkML" xml:id="stk3" contextRef="#ctx0" brushRef="#br0">20736 10917 364 0,'0'0'242'7,"0"0"-72"-1,0 0-13 1,0 0-45 2,-77 211-2-5,-23-101-4 4,-22 25 9 0,-30 22-5 0,-16 20-25 0,-12 2 2-1,2-13-17 1,1-13-21 0,19-20-25 2,16-15-18-5,13-17-6 5,16-20-2-4,13-19-33 0,23-23-24 2,18-17-45 0,18-16-48 0,41-6-127 0,0-17-308-2</inkml:trace>
    </iact:actionData>
  </iact:action>
  <iact:action type="add" startTime="4660">
    <iact:property name="dataType"/>
    <iact:actionData xml:id="d4">
      <inkml:trace xmlns:inkml="http://www.w3.org/2003/InkML" xml:id="stk4" contextRef="#ctx0" brushRef="#br0">11550 10693 238 0,'0'0'258'5,"0"0"-140"3,0 0 28-2,0 0-12 3,0 0-7-2,0 0-35 3,0 0-12-6,-207-9-10 4,129 9 3 1,-12 0-17-2,-7 0 7 1,-6 0-13-1,-6 0-1 1,0 0 3-1,5 0-4-1,-3 3-20 2,7-3 9 2,3 2-13-2,7-2-3-2,3 0 4 2,-2 0-7 0,1 0-6 0,2 0-2-2,-11 0-2 3,-1 0 0-2,9 4 1 2,-1-2-4-4,11 2 0 3,3-1-3 0,0 5 3 1,-7 1 0-3,2 4 1 1,-8 1 0 2,-3 3 1-2,-4 3-1 1,2-2-2-2,-2 9 3 4,10 1-7-4,-1 2 6 0,2 4-2 2,4 3-2 1,4-1 4-1,3 3-2-3,7-2 2 5,4 3-6-3,3 1 2 2,2 2-1-5,7-1 1 5,-4 2-1-1,12 3 1 0,2-3-1-1,5 1 0-1,1 1 1 3,5-1-2-1,-2-5 1-1,7 1 2-1,2-3-3 3,7 6 0-2,2 0 0 0,5 14 2 1,2 5 6-1,7 10 2 1,0 0 3-2,0-4-3 29,0 5-3-34,10-7 4-1,19-1-5 1,7 3 0-1,5 1 0 8,2-2-2 0,5-4 4 0,-5-2-8-2,1-8 0 2,-1-1 0 0,4-8 0-2,9-2 0 2,12-5 0 0,17-1 0 0,26 4 0-2,27-6 0 3,20-1 0-2,26-1 0 1,0-6 0-2,-7-3 0 4,-19-4 0-4,-19-6 0 3,-10-6 0-4,-9-3 0 3,-7-2 0 0,-10-3 0 0,-10 0 0 0,-2 0 0-2,7 0 0 3,6-8 0-1,10-14 0-3,-3-12 0 3,-1-3 0 0,-6-7 0 0,-8-10 0 0,-1-4 0-1,1-13-10 0,-2-1 5 1,-1-7 0-2,-4-8 3 3,-10-4-1-2,-6-4-3 2,-8-12 1-4,-11-17 5 3,-14-19-3 0,-14-6 1 0,-18-8-3-2,-8 2 1 2,-18 9 4 0,-53-6-10-1,-26 3 4 0,-19 6-11 1,-12 15-15 0,-9 12-23 1,-7 17-32-4,-9 25-54 4,-1 25-42-2,106 49-102 1,5 2-401-2</inkml:trace>
    </iact:actionData>
  </iact:action>
  <iact:action type="add" startTime="8662">
    <iact:property name="dataType"/>
    <iact:actionData xml:id="d5">
      <inkml:trace xmlns:inkml="http://www.w3.org/2003/InkML" xml:id="stk5" contextRef="#ctx0" brushRef="#br0">8029 272 519 0,'0'0'263'3,"0"0"-55"6,0 0-58-2,0 0-60 2,0 0-21-4,0 0 7 3,0 0 15 1,0 0 1-1,-90 57-7-2,33-38-9 1,-13-4-17 1,-8-5-9 1,-2-7-3-2,-17-3-9-1,-3 0-6 3,-7 0-5-2,1-20 3 3,9 1-5-4,4 2-5 3,2-2-20-2,6-1 0-1,-3 3 0 2,0-2 0 0,-1 4 0 1,-4-2 0-4,1 4 0 3,-1 1 0 0,9 4 0 0,4 2 0-2,3 0 0 2,0 4 0 0,5-1 0 0,5 0 0-1,2-4 0 0,-5 5 0 2,4-6 0-2,-2 1 0-1,7 5 0 2,-4-3 0 0,4-1 0 0,1 1 0-2,-4 1 0 2,8 2 0 0,1 2 0 1,-2 0 0-4,-2 0 0 4,-2 0 0-2,2 0 0 1,-5 0 0-2,6 0 0 2,-2 0 0 0,-6 0 0 0,3 0 0 0,-9 0 0-2,-3 0 0 3,1 0 0-2,-6 0 0 0,9 0 0 0,0 0 0 1,1 0 0 1,-1 0 0-3,-3 0 0 2,-3 0 0-1,1 0 0 2,-4 2 0-4,3 3 0 3,-3 5 0 0,4-3 0 1,-3-3 0-4,2 2 0 3,4-1 0 0,9 4 0 0,0-1 0-1,12 4 0 1,-5-1 0 0,4 3 0-1,5-4 0 0,1 5 0 1,14-7 0-1,3 4 0 2,4-4 0-5,5 1 0 5,4-1 0-2,2-2 0 3,-1 2 0-6,0 4 0 4,0-2 0 0,2 5 0 0,-6 2 0-1,5-4 0 0,-4 4 0 2,-1 1 0-2,3 1 0 1,1 1 0-1,3-6 0 2,3-1 0-3,5-1 0 0,-1 2 0 3,-1 2 0-2,4 11 0 1,3 9 0-2,0 12 0 3,0 10 0-2,0 10 0 3,0 4 0-6,0 2 0 4,0 2 0 0,0 0 0 0,0 8 0-2,0 6 0 3,3 5 0-2,-1 4 0 1,6-5 0 0,-8 0 0-1,3-6 0 2,-1-2 0-3,5 4 0 0,-7 6 0 3,3 3 0-1,-3 4 0 0,0 4 0-3,3-2 0 4,-3 4 0-2,0 1 0 2,0-1 0-4,0-3 0 3,0-2 0 1,0-11 0-2,0-5 0 0,0-10 0 1,0-8 0-1,0-8 0 2,0-17 0-2,0 0 0-1,3-6 0 2,7-1 0 0,0 3 0-2,-3-1 0 2,0 2 0 1,2 0 0-3,1-3 0 1,-7 0 0 2,4 1 0-2,-2-1 0 2,6 4 0-4,-6 2 0 3,2-1 0 0,-4-2 0 0,-3-3 0-2,0-1 0 2,0-4 0 0,0-10 0 0,0-7 0-2,0-9 0 1,0-5 0 2,3-3 0-1,0 0 0-3,1 0 0 4,2 4 0-1,8 4 0 0,9 2 0-2,1 10 0 2,9 0 0 1,0-1 0-1,-2 3 0-3,8-1 0 3,-1-2 0 1,8 1 0-2,5 1 0 0,5 0 0 1,-5 3 0-1,1-5 0 1,-4 3 0 0,6-2 0-2,9 3 0 4,1-6 0-4,16-4 0 0,10-2 0 2,17-7 0 1,10-2 0-1,15 1 0-3,-6 2 0 5,-5-2 0-3,-17 6 0 2,-13-4 0-4,5 4 0 2,-12-1 0 2,-3 1 0-2,-4-1 0 0,-1 4 0 1,-3-4 0 0,1 1 0-1,8-4 0 1,3-2 0-1,11-3 0 2,4 0 0-2,9 0 0-2,-2 0 0 4,3 0 0-1,-10-6 0-1,-9-5 0 0,6 3 0 2,-2 1 0-2,-1 2 0 2,-4 2 0-5,1-1 0 4,-5 3 0 0,-10 1 0 0,-2 0 0-1,-7 0 0 1,0 0 0-1,-4 0 0 2,1 0 0-2,1 0 0 0,-1 0 0 1,4 0 0 0,5 0 0-3,8 0 0 4,0 0 0-2,-4-4 0 2,1-1 0-4,-5-3 0 5,-1 6 0-3,-1-5 0 2,0 4 0-4,9-2 0 2,-3-1 0 2,-3 2 0-2,3-3 0 0,-14 1 0 1,1 4 0 0,-6-2 0-1,-3-1 0 1,-4 3 0-1,-8 2 0 2,-2-4 0-3,-11 2 0 0,-3 2 0 2,-10 0 0 1,-4 0 0-2,-10-4 0 0,3 3 0 1,-6 1 0-1,4-9 0 3,2-6 0-5,-5-4 0 2,11-12 0 2,-8-3 0-1,3-3 0-2,4-1 0 1,-4-6 0 1,2 7 0 0,-2-4 0 1,3 5 0-4,-4-5 0 4,1-11 0-2,-4-3 0 0,-3-11 0 1,0-3 0 0,0-2 0-1,0 9 0-1,0 0 0 3,0 3 0-1,0 5 0 1,1-3 0-4,11-4 0 2,-8 3 0 2,5-10 0-2,-6-2 0-1,1 6 0 2,3-2 0 1,4 11 0-4,-4-2 0 4,2 5 0-1,-5-2 0 0,3 3 0-1,-4-2 0-1,0-3 0 3,-3-1 0 0,0 2 0-1,0-1 0-2,0-5 0 2,3-4 0-1,0-1 0 2,4-4 0-5,-3-6 0 4,8 0 0 0,-3-6 0 0,-4 1 0-1,3-3 0 2,-5 5 0-3,0 0 0 0,-3-5 0 2,0-3 0 0,0-8 0 0,0-4 0 0,0 7 0-1,0 1 0 1,-6 12 0 0,-4 9 0 0,2 12 0-3,4 4 0 5,-8 7 0-3,1 2 0 1,-5-4 0-2,-2-3 0 2,-9-5 0 0,-5 1 0-1,4 6 0 0,2 3 0 0,9 12 0 1,1 9 0 0,6 6 0 0,0 9 0-2,4 6 0 3,3 5-9-4,-4 0-13 3,-8 0 5 0,-1 9 8 1,-7 13 8-2,3-5-5 0,-3-3-5 2,2-11-16-2,-2-2 4-2,3-1-3 4,-2 0 5-2,0 4-8 1,1 4-21 1,-14-2-22-3,-6 0-43 1,-12-6-69 2,29 0-72-2,1-3-321 0</inkml:trace>
    </iact:actionData>
  </iact:action>
  <iact:action type="add" startTime="12366">
    <iact:property name="dataType"/>
    <iact:actionData xml:id="d6">
      <inkml:trace xmlns:inkml="http://www.w3.org/2003/InkML" xml:id="stk6" contextRef="#ctx0" brushRef="#br0">28820 10513 692 0,'0'0'153'6,"0"0"-11"2,0 0-70-3,0 0-6 4,0 0-10-2,0 0-11 1,0 0-11-1,-207-95-10 1,153 83-3-1,-4 4-3 0,4 4-5 0,5 4-5 2,1 0 3-1,9 0-7-1,6 0 3 0,5 9-3 1,11 2 15 0,2 0 14-3,11 12 5 3,-3 3 12 1,5 4-5-2,-1 13-16 0,-1 1-7 1,-3 7-3 2,3 2-7-3,-5-2-3 2,4 3-5-4,-5-4-2 4,9 4-1-2,-8-1 4-1,5 0-3 2,-2 1 1 0,0-4 2 0,2 0-2 0,1-2 3-2,-1-5-5 2,-2-4 8 0,0-2-6-2,-1-7 2 3,5 1-4-2,-6-3 3 2,3 1-4-4,2-2 3 3,-4 3-2 0,1-3 0 0,-1-5 1 0,3-7-2-2,-3-4 0 2,2-9-1-1,2-2 0 2,2 0 0-4,1 0-2 3,-6 0-2 1,0 0 0-4,-5 0 3 3,-2-13-1 0,-3-11 2 1,-2-3 1-3,4-6-1 4,-2-11-2-3,0 3-2 0,0 1-2-1,1 5 3 1,2 5-6 1,0 11 3 0,5 8 4 0,5 6 2-2,3 5 0 3,0 0 2-2,0 0 0-1,0 0 2 2,0 0 0 0,0 0 5 0,0 0 6-2,0 5 2 2,16 20-3 1,0 1 0-2,8 1 4 0,-3 2 0 0,2-4-6 2,-6-3 2-2,3 0 4 0,1-1-5 1,-1-4 3 0,2 0-4-1,-9-7 2 1,3 2 0-1,-3-4 1 2,-6-5-8-3,-4 0 2 0,3-3-3 2,1 0-2 0,-3 0 1 0,8 0-4-2,4 0 3 3,-2 0-3-2,8-3 0 1,3-16 0 1,-1-3 0-3,3-2-1 2,-7 4 1 0,-3-1-1-3,-1-2-2 4,-9 0-2-1,5 3-14-1,0-2-23 1,1 5-44-2,3 0-34 4,4 4-46-4,-13 10-57-1,3 3-267 4</inkml:trace>
    </iact:actionData>
  </iact:action>
  <iact:action type="add" startTime="13724">
    <iact:property name="dataType"/>
    <iact:actionData xml:id="d7">
      <inkml:trace xmlns:inkml="http://www.w3.org/2003/InkML" xml:id="stk7" contextRef="#ctx0" brushRef="#br0">29204 10682 318 0,'0'0'343'4,"0"0"-170"4,0 0-60 0,0 0-51 0,0 0-13-1,0 0 0 0,0 0 5 1,-13-64-11 0,0 32-5-2,9 2-1 2,-4-5 1 0,8 1 9 0,0-5 0-2,0 1-10 2,0-3-7 0,15 4-2 1,8 4-7-4,0 6 6 3,5 2 2 0,-1 1-4 0,5 7-2 0,-1 5-10-1,-4 9-2 0,-1-1-7 1,3 4 2 3,-8 0-6-7,-1 0-2 5,-3 0-15-3,-4 0-40 0,-2 0-44 3,-4 0-45-2,0 0-48 1,-7 0-98-2,0 7-564 2</inkml:trace>
    </iact:actionData>
  </iact:action>
  <iact:action type="add" startTime="14236">
    <iact:property name="dataType"/>
    <iact:actionData xml:id="d8">
      <inkml:trace xmlns:inkml="http://www.w3.org/2003/InkML" xml:id="stk8" contextRef="#ctx0" brushRef="#br0">29767 10435 286 0,'0'0'111'2,"0"0"18"5,0 0 0 2,0 0 15-1,0 0-19-3,0 0-13 4,110-29-18-1,-86 24-17 0,0 2-17-3,2-1-15 4,-3 4-7-1,-4 0-16 0,-5 0-18-2,-4 0-4 2,-2 0 0 0,0 0-19 0,-8 0-65-1,0 0-84 0,0 0-150 2,0 0-190-2</inkml:trace>
    </iact:actionData>
  </iact:action>
  <iact:action type="add" startTime="14565">
    <iact:property name="dataType"/>
    <iact:actionData xml:id="d9">
      <inkml:trace xmlns:inkml="http://www.w3.org/2003/InkML" xml:id="stk9" contextRef="#ctx0" brushRef="#br0">29867 10526 401 0,'0'0'142'3,"0"0"45"5,0 0-43-1,0 0-40 2,0 0-11-3,0 0-21 2,111 15-9 0,-92-13-28 0,-6 2-7-3,-3-4-16 4,3 0-8-1,-8 0-4-1,5 0-1 1,0 0-32-2,-1 0-74 5,-9 0-75-6,0 0-197 1</inkml:trace>
    </iact:actionData>
  </iact:action>
  <iact:action type="add" startTime="14960">
    <iact:property name="dataType"/>
    <iact:actionData xml:id="d10">
      <inkml:trace xmlns:inkml="http://www.w3.org/2003/InkML" xml:id="stk10" contextRef="#ctx0" brushRef="#br0">30412 9895 550 0,'0'0'156'6,"0"0"8"2,0 0-73-1,0 0-18-1,0 0-22 2,0 0-7 0,2 180 0 0,-2-96-16-2,0-3 1 3,0 1-12-2,0-6-4 3,0-9-9-6,0-8-4 4,0-14-1 1,0-9-5-1,0-10-15-2,0-12-53 1,0-14-82 2,0 0-174-1,0 0-288-1</inkml:trace>
    </iact:actionData>
  </iact:action>
  <iact:action type="add" startTime="18469">
    <iact:property name="dataType"/>
    <iact:actionData xml:id="d11">
      <inkml:trace xmlns:inkml="http://www.w3.org/2003/InkML" xml:id="stk11" contextRef="#ctx0" brushRef="#br0">22477 15613 826 0,'0'0'179'8,"0"0"20"-2,-200-3-24 0,20 3-53 2,-29 10-26 0,-8 0-31 0,-3 2-24-2,18 2-15 2,18 3-11 0,23-4-9 2,34 2-6-5,34-4 0 4,32-5-2-2,38-6-57 1,23 0-84-2,27-12-87 2,25-3 36 0,5-3-348 0</inkml:trace>
    </iact:actionData>
  </iact:action>
  <iact:action type="add" startTime="19198">
    <iact:property name="dataType"/>
    <iact:actionData xml:id="d12">
      <inkml:trace xmlns:inkml="http://www.w3.org/2003/InkML" xml:id="stk12" contextRef="#ctx0" brushRef="#br0">26021 15637 359 0,'0'0'572'5,"0"0"-445"2,-233-7 53 0,41 14-37 3,-30 6-59-4,-7-2-24 0,11 2-11 2,15 4-26 0,21 4-23-2,19 2-15 4,18 2-106-2,121-17-116-1,11-2-207 1</inkml:trace>
    </iact:actionData>
  </iact:action>
  <iact:action type="add" startTime="21366">
    <iact:property name="dataType"/>
    <iact:actionData xml:id="d13">
      <inkml:trace xmlns:inkml="http://www.w3.org/2003/InkML" xml:id="stk13" contextRef="#ctx0" brushRef="#br0">18920 18509 502 0,'0'0'336'4,"0"0"-161"4,-213 0 8 0,60 0-64 1,-21 0-24-4,-2 0-36 2,7 0-18 2,13 0-20-1,25 0-19-2,17 0-2 2,21 13-34 0,27 4-114 0,66-15-119-2,0 3-817 2</inkml:trace>
    </iact:actionData>
  </iact:action>
  <iact:action type="add" startTime="21958">
    <iact:property name="dataType"/>
    <iact:actionData xml:id="d14">
      <inkml:trace xmlns:inkml="http://www.w3.org/2003/InkML" xml:id="stk14" contextRef="#ctx0" brushRef="#br0">22855 18640 606 0,'0'0'376'3,"0"0"-274"5,0 0 73 1,0 0-25-1,-291-77-44 0,134 72-8-3,-8 5-22 4,-7 0-17-1,11 0-29-2,13 0-13 2,20 5-15 0,30 5-2 0,27-5-1-2,29 1-20 3,26-6-74-2,16 0-71 1,11-14-87-2,30-2 53 2,7 3-457 0</inkml:trace>
    </iact:actionData>
  </iact:action>
  <iact:action type="add" startTime="22571">
    <iact:property name="dataType"/>
    <iact:actionData xml:id="d15">
      <inkml:trace xmlns:inkml="http://www.w3.org/2003/InkML" xml:id="stk15" contextRef="#ctx0" brushRef="#br0">26209 18322 760 0,'0'0'397'8,"0"0"-218"-1,0 0-1-1,-234 7-52 2,47 17-32 0,-15 1-37 0,-10 1-28 0,12 0-19-2,24-9-10 2,22-4-13 0,29-1-73-2,30-12-76 6,34 0-85-7,61 0-87 7,11 0-594-6</inkml:trace>
    </iact:actionData>
  </iact:action>
  <iact:action type="add" startTime="23164">
    <iact:property name="dataType"/>
    <iact:actionData xml:id="d16">
      <inkml:trace xmlns:inkml="http://www.w3.org/2003/InkML" xml:id="stk16" contextRef="#ctx0" brushRef="#br0">30119 18603 823 0,'0'0'219'6,"0"0"-44"2,-229 37-6 0,8-12-35 0,-16-8-31-2,-1-8-49 2,18-4-29 0,31-5-17-2,31 0-8 2,29 0-13 2,38 0-29-3,34 0-32 3,25 0-65 2,32 0-69-11,0 0 3 5,45 0-17 1,8 0-583 0</inkml:trace>
    </iact:actionData>
  </iact:action>
  <iact:action type="add" startTime="23722">
    <iact:property name="dataType"/>
    <iact:actionData xml:id="d17">
      <inkml:trace xmlns:inkml="http://www.w3.org/2003/InkML" xml:id="stk17" contextRef="#ctx0" brushRef="#br0">33029 16695 350 0,'0'0'413'6,"0"0"-309"-3,0 0 12 6,0 0-47-1,0 0-4 0,0 0 5-2,-304-89-9 1,100 94 43 2,-41 57-12-1,-9 28-28-2,9 17-22 2,16 30-3-1,41 18-14 4,47 14 16-6,54 7 2 3,61 13-8 0,37 0 18 0,104-2-15-2,53-12 2 4,52-27-6-3,25-41-15 1,8-51-11-3,-4-56-8 3,-16-49-2 0,-35-65-7 0,-38-34-3-2,-45-29 5 2,-64-23-10 1,-51-10 2-2,-18-7-6 4,-86 12-33-4,-35 17-63-2,-19 19-4 3,-26 25-88-3,100 122-58 4,-6 14-216-2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5T23:37:12.9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act:action type="add" startTime="4095">
    <iact:property name="dataType"/>
    <iact:actionData xml:id="d0">
      <inkml:trace xmlns:inkml="http://www.w3.org/2003/InkML" xml:id="stk0" contextRef="#ctx0" brushRef="#br0">1849 12885 728 0,'0'0'215'1,"0"0"-91"-1,0 0-20 24,0 0-44-23,0 0-32-1,0 0 45 10,0 0 7-10,11 30-11 27,-43-17-27-27,-8-6 9 0,-11 3-22 30,-1-3-2-30,-5 5-5 0,-4-4-6 0,3 1 4 11,5-5-14-11,6 3 13 21,5-2-14-21,15-1 0 1,9-3-1 10,8-1-6 10,10 0 2-21,0 0-6 0,0 0-13 12,0 0-63-11,15 0-18 14,21 0-75-15,-20 0-45 11,-4 0-551 12</inkml:trace>
    </iact:actionData>
  </iact:action>
  <iact:action type="add" startTime="4944">
    <iact:property name="dataType"/>
    <iact:actionData xml:id="d1">
      <inkml:trace xmlns:inkml="http://www.w3.org/2003/InkML" xml:id="stk1" contextRef="#ctx0" brushRef="#br0">2501 12900 661 0,'0'0'164'1,"0"0"-59"-1,0 0 29 18,0 0-11-18,0 0-45 0,0 0 14 17,-219 7-23-17,149 7-17 28,4 0-23-28,2-2-19 1,10-1-1-1,11-5-7 17,11-1 3-16,10-2-3 9,9 0-4 6,7-1-6-15,2-2-48-1,4 0-100 21,0 0-41-21,0 0-342 0</inkml:trace>
    </iact:actionData>
  </iact:action>
  <iact:action type="add" startTime="6444">
    <iact:property name="dataType"/>
    <iact:actionData xml:id="d2">
      <inkml:trace xmlns:inkml="http://www.w3.org/2003/InkML" xml:id="stk2" contextRef="#ctx0" brushRef="#br0">15790 11266 785 0,'0'0'247'19,"0"0"-85"-19,0 0-30 0,0 0 8 25,0 0-73-25,-123 166 0 0,26-62 6 13,-18 16-5-13,-12 19-1 29,-9 7-19-29,4 6 2 0,-5-6-16 0,7-15-2 15,4-15-23-15,13-18 3 15,20-19-12-15,25-22 1 16,20-21-2-15,18-14 2 11,15-13-6-9,6-7 4 12,9-2-5-15,0 0-28 18,0 0-4-18,-3 0-45 11,3 6-49-11,-1 8-46 20,1-11-94-20,0-3-197 16</inkml:trace>
    </iact:actionData>
  </iact:action>
  <iact:action type="add" startTime="7387">
    <iact:property name="dataType"/>
    <iact:actionData xml:id="d3">
      <inkml:trace xmlns:inkml="http://www.w3.org/2003/InkML" xml:id="stk3" contextRef="#ctx0" brushRef="#br0">20965 11242 386 0,'0'0'259'9,"0"0"-46"1,0 0-49 16,0 0-3-26,0 0 2 1,0 0-44-1,-165 146-16 18,49-48-7-18,-29 24-4 22,-13 25-14-18,-12 18-24-4,4 8-2 0,12-10-23 14,19-24 2-13,9-24-16 20,22-21 6-21,30-23-21 1,16-25 3 17,26-17-3-18,16-14-2 2,9-13 2 10,7-2-3 4,7 0 2-15,29 0-23 0,10-17-15 14,-9-6-50-10,-8 1-71 24,-13 0-53-29,-16 14-63 1,0-1-190-1</inkml:trace>
    </iact:actionData>
  </iact:action>
  <iact:action type="add" startTime="8554">
    <iact:property name="dataType"/>
    <iact:actionData xml:id="d4">
      <inkml:trace xmlns:inkml="http://www.w3.org/2003/InkML" xml:id="stk4" contextRef="#ctx0" brushRef="#br0">9662 10766 687 0,'0'0'199'1,"0"0"-115"-1,0 0 23 16,0 0-12-15,0 0-31 31,0 0-5-32,-186-6 12 0,141 6-11 0,-6 0-3 11,5 0-21-10,0 0 9 14,-7 0-15-15,1 0-3 12,-4 3-18 10,-1 0 4-22,-2 5-1 0,-5 1-5 12,0 2 3-12,6 3-8 19,-1-4 15-19,2 2-9 0,4 0 10 11,6 0-12 6,-2 1 10-17,4-1-12 30,1-5-1-23,1 2-1-6,2 2 1-1,1-3 0 0,1 7 1 10,2-5 6-9,0 5-6 27,3-1 1-27,1-1-1 0,0 6-3-1,2-6 0 29,4 1 2-29,-7 4 1 4,7-1-1-4,5-2 4 32,-1 0-6-32,6 2 10 12,-1 0-10-12,2 3 9 0,-4 5-7 0,3 5 3 13,-2 7 4-12,-2 4-9 16,1 3 6-16,0 0-4 29,2 4 4-29,0 2-6-1,-6 1-1 0,10-3 4 28,-5-4-4-27,7-3 0-1,2-2 0 0,4 4-1 17,-4-3 6-17,7 6-3 2,1 1 0 10,-3-4 1-9,5 0 1 34,0-2-6-37,0 0 4 0,0-1-2 0,0 1 0 0,0 4 1 23,0 2-1-18,10 7 4-5,-4-5 5 2,1 5-5 28,-2-9 3-29,6 4-4-1,-2-5-1 0,7-4-2 18,-3-2 0-17,2-7 2 1,3 3 1 33,8-6 5-35,6 6-7 0,9-4 16 0,8-4-16 29,2 0 11-28,8-4-9-1,8-2 2 0,4 2 3 17,2-3-8-17,-5 1 11 4,4 0-11 13,-1 2 13-17,3-2-13 30,-1 3 8-30,8-4-3 1,-2 3-3-1,6-2-2 1,-1-3 1 24,-2 0-3-24,-8-4 7-1,3 2-1 18,-6-1-2-17,-7-3 1-1,1-2 2 32,-7-1-6-32,0-1 1 1,-1-7-3-1,6 0 3 11,-6 0-3-6,-1 0 0 8,4 0 6-13,-7 0-4 16,7 0 2-16,-5 0-2 20,3-13 4-19,1 6-3-1,5-5 0 11,-3 0 0 7,-2 4-1-18,2-4 5 0,2 5-5 12,0-6 7 5,-7 1-7-16,0-3 7-1,-4 1-12 9,2 1 2 18,1-7 4-27,0-2 0 0,-1-4-8 2,-8-5 7 15,-5-3-1-16,-4-2-2 12,-6-3 7-13,1-4-6 19,1-2 2-18,-1 0 1 0,-3 1 0 15,-2-2-2-15,1 1 2 30,-3 3 0-31,-1 0-8 1,2-3 14-1,-4 3-12 19,0 0 6-19,-5-2-2 0,-4 0-2 11,0 0 3 6,-1-1-2-17,-9 0 3 2,0-6-4 18,-3-1 5-20,0-10-2 2,0-2 2 29,-10 0-2-31,-15-3 1 0,-4 3 0 0,-2 5 0 32,-2-1 0-32,0 7-2 0,-1 3 4 0,-12-4-2 17,0 4 4-17,-2-2-5 13,-6 8 5-4,-5 0-8-9,-5-1 5 4,-1 6-1 6,0 1 0 8,-2 4 2-15,2 7-6-3,4 2 8 28,-7-5 4-28,4 6-6 0,-4-5 10 0,-5 11-12 11,8-2 15-6,-2 8-6 8,2 3 1-12,0 1-10 14,-2 3 0-14,6-5 0 16,2 5 0-16,5-3 0 2,4 3 0 27,3-1 0-30,5 0 0 1,4 6 0-1,8-4 0 24,0 4 0-23,3 0 0-1,7 0 0 32,0 0 0-32,7 0 0 0,6 0 0 2,-5 0 0 0,11 0 0 18,1 0 0-20,-3 0 0 0,3 0 0 12,-3 0 0-7,-6 0-70 9,5 0-95-14,-1 4-116 28,5 9-231-28</inkml:trace>
    </iact:actionData>
  </iact:action>
  <iact:action type="add" startTime="11977">
    <iact:property name="dataType"/>
    <iact:actionData xml:id="d5">
      <inkml:trace xmlns:inkml="http://www.w3.org/2003/InkML" xml:id="stk5" contextRef="#ctx0" brushRef="#br0">8015 1879 741 0,'0'0'202'1,"0"0"-93"-1,0 0-12 28,0 0-6-27,0 0-22-1,0 0 20 0,0 0-29 19,0 0-8-19,10 0 10 1,-29 0 6 8,-8 0 1 9,-2 0-8-18,-9 7-5 12,5 0-27-12,-5 5 13 33,3-4-18-33,-3 1 0 0,8-4-4 0,-6-2 7 27,0 2-2-27,-2-1-8 1,-6 1-4-1,-6-2-13 14,-8 0 0-14,1 4 0 15,-10-3 0-15,2-1 0 17,-3 0 0-17,-1 0 0 22,2-1 0-22,9 4 0 0,-4-3 0 24,-2 3 0-24,3-4 0 4,-4 6 0-4,-8-1 0 12,-9 1 0-10,-3-3 0 16,1 0 0-18,-1 4 0 21,4-1 0-21,10-2 0 0,-3 2 0 13,1-3 0-13,5-4 0 22,1-1 0-22,7 3 0 2,0-3 0 29,-1 0 0-31,2 4 0 0,2-2 0 0,1 1 0 15,2 2 0-10,-5-2 0-3,-2 3 0 28,1-1 0-30,-3 1 0 1,8 0 0-1,-2-5 0 26,0 6 0-26,1-4 0 0,-1 3 0 3,1-3 0 7,-1-1 0 7,-2 1 0-17,-8 0 0 20,8 0 0-20,-5-1 0 1,3-2 0 10,5 0 0-10,1 0 0 20,2 0 0-21,1 0 0 0,3 0 0 22,-8 0 0-13,-5 0 0-9,-12 0 0 0,-3 0 0 12,-7 0 0 3,-6 4 0-10,-4 4 0-5,-3 0 0 13,3 4 0-13,4-2 0 16,6 2 0-12,8 0 0 14,8-5 0-18,12-1 0 1,4 2 0 12,11-1 0-13,12-5 0 16,3 1 0-16,10-1 0 28,6-2 0-23,10 0 0-5,0 0 0 1,-3 0 0 12,3 0 0-13,0 0 0 32,0 0 0-32,0 0 0 1,0 0 0-1,0 0 0 13,0 0 0-12,0 0 0 12,0 0 0-12,0 2 0 19,0-2 0-20,0 0 0 1,0 0 0 9,0 0 0 7,0 13 0-17,0 12 0 1,0 16 0 32,0 17 0-33,0 6 0 0,0 7 0 0,0 2 0 11,7 4 0-10,6 3 0 16,-4 1 0-17,3 3 0 12,-1 1 0-3,1-3 0-9,-4-1 0 11,3 1 0 6,-1-1 0-17,1-3 0 1,-2 1 0 17,1-1 0-18,0-1 0 17,-4-2 0-16,-2-7 0 0,5-12 0 15,-5-3 0-16,1-5 0 13,-2-8 0-4,0-1 0-9,0-9 0 11,-1 2 0 6,3-7 0-16,-2 4 0-1,1-1 0 18,-4 2 0-18,0 2 0 11,0-2 0-10,0-7 0 19,0-3 0-20,0-9 0 12,0-4 0-3,0-4 0-9,0 0 0 10,0-3 0-8,0 0 0 15,6 0 0-17,-6 0 0 22,0 0 0-22,3 0 0 0,-3 0 0 10,7 0 0 18,13 0 0-28,1 0 0 0,12 6 0 0,-3-1 0 21,7 2 0-21,0-2 0 0,7 0 0 14,8 1 0-8,-4 0 0 8,8-1 0-14,1-2 0 29,4 0 0-29,1 4 0 0,3-7 0 0,8 4 0 16,-2-4 0-16,3 0 0 16,-2 0 0-15,-1 0 0 12,6 0 0-13,-4 0 0 35,-5 0 0-35,6 0 0 0,-5 0 0 0,-4 0 0 0,3 0 0 20,1 0 0-20,-1 0 0 0,-7 0 0 26,2 0 0-21,-2 0 0-5,6 0 0 0,3 0 0 25,1 0 0-25,0 0 0 0,-2 0 0 5,2 0 0 5,-4 0 0 9,5 0 0-19,-6-5 0 0,-3-1 0 11,4 0 0 9,-6 1 0-20,7-1 0 1,-3 0 0 14,-2 1 0-14,2-4 0 12,0 4 0-13,2 0 0 17,1-2 0-17,1 3 0 15,0 0 0-10,0 2 0-5,-5 2 0 10,0 0 0 6,-5 0 0-15,-2 0 0 37,-1 0 0-37,-1 0 0-1,-5 0 0 0,0 0 0 0,-3 0 0 2,3 0 0 20,-3 0 0-22,1 2 0 0,1 2 0 11,2-3 0 6,-3 2 0-17,1 0 0 3,-3-3 0 16,-2 0 0-18,2 0 0 0,2 0 0 27,0 0 0-26,7 0 0-2,-2 0 0 0,3 0 0 17,-3 0 0-17,4 0 0 10,-5 0 0 13,-1 0 0-23,2 0 0 0,4 0 0 11,-9 0 0-6,-5 0 0 9,-2 0 0-13,-9 0 0 2,-5 0 0 16,-2 0 0-18,-1 0 0 1,-3 4 0 12,-7-4 0-14,-1 0 0 17,-6 0 0-16,-4 0 0 14,-3 0 0-15,3 0 0 34,-3 0 0-33,0 0 0-1,8 0 0 0,-3 0 0 0,5 0 0 15,-2 0 0-14,-1 0 0 16,-1 0 0-17,-3 0 0 14,-3 0 0-5,0 0 0-9,4 0 0 26,-4 0 0-25,0 0 0-1,4 0 0 0,5-32 0 33,-3-15 0-33,-5-10 0 0,-1-2 0 0,0-5 0 14,0-10 0-13,0-7 0 14,0-9 0-15,0-3 0 17,-1-2 0-17,-2 0 0 11,3 7 0-11,0-2 0 28,0 13 0-27,0 0 0-1,0 9 0 1,0 4 0 18,0 2 0-19,0 5 0 2,0 2 0 19,-3 4 0-21,-1 0 0 2,-1 10 0 10,4-2 0 6,-6 9 0-17,1 6 0-1,0-5 0 10,-1 2 0-4,0-6 0 8,-4 0 0-13,1-1 0 16,0 1 0-16,3-3 0 13,-2 6 0-8,6 0 0-6,-1 1 0 13,-3 5 0-12,1 0 0 13,3 2 0-13,-4 10 0 10,7 1 0-5,0 5 0 4,-2-2 0 18,2 7 0-28,0-1 0 1,-3 0 0-1,-2 1 0 20,-3-1 0-20,-5-5 0 0,-6 0 0 27,-2-3 0-27,-2 2 0 0,-1 2 0 0,0-5 0 9,-4 3 0 4,3 1 0-13,2 0 0 21,3 0 0-21,4 2 0 3,9 4 0 22,0 0 0-24,4 5 0-1,0 0 0 32,3 0 0-32,-5 0 0 1,5 0 0 0,0 0 0-1,0 0 0 16,0 0 0-16,0 0 0 28,0 0 0-28,0 0 0 0,0 0 0 0,0-3 0 10,-8-3 0 12,-1 0 0-22,-5 1 0 0,9-5 0 17,-2 10 0-16,7 0 0 0,0 0 0 10,0 0 0 12,0 0 0-23,0 0 0 0,0 0 0 21,-3 0 0-20,0 0 0-1,0 0 0 34,-4 0-60-34,0 0-116 0,1 0-117 0,4 0-123 0</inkml:trace>
    </iact:actionData>
  </iact:action>
  <iact:action type="add" startTime="15455">
    <iact:property name="dataType"/>
    <iact:actionData xml:id="d6">
      <inkml:trace xmlns:inkml="http://www.w3.org/2003/InkML" xml:id="stk6" contextRef="#ctx0" brushRef="#br0">8600 3931 261 0,'0'0'219'28,"0"0"-131"-28,0 0 24 0,0 0 33 0,0 0-30 15,0 0-24-14,0 0 0 9,-8 59-19 10,8-44-12-20,0-2 5 0,0 4-3 33,0 5 5-33,8 7-28 0,4 4 9 0,8 6-8 0,4-5 6 31,-1-4-3-31,0-3 12 0,7-5-3 0,8 1 10 29,14 2-11-28,8 4-3-1,8 1-4 0,-4 7-25 16,10 2 23-16,-2 3-32 31,8 5-10-31,8 2 0 1,-1-5 0-1,3-6 0 21,-2-11 0-21,-8-7 0 0,3-3 0 12,-12-4 0-11,9 1 0 15,-4 6 0-16,8 2 0 31,12 0 0-31,10 10 0 0,10 1 0 1,9 8 0 16,2-1 0-17,5 9 0 16,-3 0 0-11,4-4 0-5,-8-4 0 25,-2-8 0-25,0 1 0 0,-5-4 0 10,-4-5 0-9,-3-3 0 19,-6-5 0-20,-3-4 0 1,-5 2 0 19,-10-8 0-20,-4 5 0 15,-15 0 0-11,-10-7 0-4,-3 3 0 24,-12-5 0-17,-2 3 0-7,-8-3 0 0,3-1 0 13,-4-2 0-13,0 4 0 20,-4-2 0-18,-2 0 0-2,-3 3 0 12,-6-1 0-10,-2 0 0 14,1-2 0-16,0 1 0 11,4 1 0 13,-3-4 0-24,10 7 0 0,0-1 0 12,3-1 0-11,10 1 0 18,0 2 0-18,12 4 0-1,1-4 0 12,13 4 0-4,7 1 0 5,5 2 0-13,12-1 0 17,0 6 0-17,11-1 0 12,6-1 0-8,9 1 0-4,9-3 0 18,8-2 0-17,5 2 0 14,6 3 0-15,9-1 0 14,2 2 0-9,2-3 0-5,-3 0 0 15,-7-3 0-15,10-6 0 16,4 1 0-16,7-3 0 12,-1 0 0-10,-1-5 0 17,3 2 0-19,0 1 0 13,-4-1 0-8,-1-3 0-4,-3 0 0 16,3 0 0-17,-2 0 0 18,-2 0 0-18,-11 0 0 29,2 0 0-29,0 0 0 0,2 0 0 0,8 0 0 12,7 2 0-7,9 15 0-5,0 5 0 17,11 1 0-17,-8 2 0 14,1 1 0-13,0 2 0 10,-1-1 0 10,-6 5 0-20,-6 0 0-1,-7-2 0 10,-4 0 0-7,-1 4 0 18,2 0 0-21,9 1 0 0,-6 0 0 17,-3 1 0-17,-7-1 0 16,-2 2 0-16,-7-2 0 17,-7 4 0-17,-9-5 0 12,-6 0 0-11,-4 6 0 19,6-3 0-20,1 1 0 0,-3 6 0 11,-2 0 0 6,-14-6 0-15,4 6 0-2,-4-7 0 14,2 3 0-13,-2 1 0 14,-1 0 0-15,-2 2 0 24,-8 4 0-24,-6 1 0 1,-3 5 0 11,-4 0 0-11,-9 1 0 16,-1 2 0-17,-5-2 0 13,-6 3 0-4,-5-5 0-9,-6 2 0 13,-3-4 0-13,-2 1 0 16,-5-4 0-16,-5 4 0 12,-2 0 0-10,-8 0 0 17,0 6 0-18,-3 8 0 10,5 7 0-11,2 3 0 18,-2 4 0-10,3-4 0-8,4-1 0 13,-8-5 0-12,5-3 0 16,-6-4 0-16,2 0 0-1,3-1 0 12,-1 1 0 8,1 8 0-19,2 1 0-1,5 5 0 12,-2 5 0-11,-1-7 0 18,-4-2 0-18,-1-2 0 9,2 3 0-8,-1 4 0 18,5-2 0-16,-10 2 0-3,5 1 0 17,-2 1 0-18,-3-1 0 0,0 1 0 25,2-7 0-21,-9-10 0-4,4-5 0 1,-7-9 0 16,-3-6 0-17,0 0 0 15,4 0 0-14,-9-5 0 14,4-4 0-15,3-1 0 13,-5-5 0-12,3 2 0 15,0-1 0-16,-3-2 0 11,-1-8 0-11,-1 2 0 20,5 0 0-20,-4-1 0 26,4 2 0-25,-6-5 0-1,5 1 0 0,-6-2 0 24,-2 3 0-24,2 3 0 1,6-1 0 9,-5-4 0-9,0 1 0 25,-1-3 0-25,0 0 0-1,0-3 0 15,0 1 0-15,1 5 0 13,1 3 0-13,6 5 0 23,-6-3 0-23,2 0 0 0,-4-5 0 13,-3 3 0-7,3 0 0-6,-3-1 0 13,3 3 0 6,-3 1 0-18,4-3 0-1,-4-3 0 16,0-6 0-16,3 0 0 14,-3 1 0-14,0-7 0 19,0 1 0-19,0-6 0 2,0 0 0 31,0 0 0-33,0 0 0 0,0 0 0 0,0 0 0 13,0 0 0-13,0 0 0 15,0 0 0-15,0 0 0 30,0 0 0-30,-13-11 0 0,-25-23 0 0,-16-6 0 31,-6-4 0-31,-9-5 0 0,9 4 0 0,-4-4 0 23,13 9 0-23,2 0 0 4,12 6 0-3,10 10 0 13,7 7 0-14,7 2 0 19,8 9 0-18,5 2 0 11,0 4 0-12,0 0 0 17,0 0 0-17,0 0 0 12,0 0 0-11,0 0 0 19,0 0 0-20,0 0 0 0,22 27 0 40,26 25 0-39,10 9 0-1,8 6 0 0,3 5 0 0,0 0 0 11,-6-8 0-9,-11-13 0 14,-12-14 0-16,-11-12 0 26,-8-11 0-26,-8-6 0 0,-6-3 0 6,-1-1 0 7,-6-4 0-13,1 0 0 31,2 2 0-31,-3-2 0 1,0 0 0-1,6 0 0 32,-3 0 0-31,8 0 0-1,11-33 0 0,10-17 0 0,3-16 0 18,2-3 0-18,0-2 0 20,0 1 0-20,1 8 0 0,-9 8 0 24,-9 12 0-23,1 11 0-1,-14 9 0 36,4 9 0-36,-6 0 0 1,-1 11 0-1,-4 2 0 0,0 0 0 15,0 0 0-15,0 0 0 31,0 0 0-27,0-3-160-4,0-9-115 0,0 10-115 0,16 2-409 26</inkml:trace>
    </iact:actionData>
  </iact:action>
  <iact:action type="add" startTime="20202">
    <iact:property name="dataType"/>
    <iact:actionData xml:id="d7">
      <inkml:trace xmlns:inkml="http://www.w3.org/2003/InkML" xml:id="stk7" contextRef="#ctx0" brushRef="#br1">8756 228 626 0,'0'0'236'1,"0"0"-62"-1,0 0-74 31,0 0-11-31,0 0-24 1,0 0 4-1,50 44-5 18,-50-44-16-17,0 0-5 0,-24 3-3 28,-20-1 42-29,-12 2-39 0,-8-4 11 27,-9 0-11-27,-1 0 1 0,1 0 0 0,-9 0-12 13,0 0-3-12,-2 0-7 17,1 0 5-18,6 0-12 18,-1 0 12-18,4 0-9 1,-3 0-5 11,3 0-13-12,3 0 0 23,-8 0 0-23,2 0 0 20,-12 0 0-20,-2 0 0 1,-2 0 0 21,-4 0 0-22,4 0 0 4,-5-6 0-3,1-5 0 11,-1-1 0-10,-2 5 0 15,5 0 0-17,-8 6 0 18,3-6 0-18,0 1 0 16,4-3 0-16,-2 4 0 0,-1-4 0 12,0 1 0 5,5 0 0-17,3-1 0 2,3 1 0 29,-1 0 0-31,12-1 0 0,-2 7 0 0,10-1 0 13,9 0 0-5,0 3 0-8,-1 0 0 11,0 0 0 5,-7 0 0-12,4 0 0-4,-1 0 0 16,-3 0 0-15,0 0 0 12,1 0 0-12,-2 0 0 17,-8 0 0-18,9 0 0 2,-5 0 0 15,2 0 0-17,-1 3 0 15,1 4 0-15,-6 0 0 17,-1-4 0-17,-2 2 0 13,6-5 0-4,0 3 0-8,-6 0 0 9,4-3 0-8,-1 6 0 22,0-3 0-20,6-1 0-4,1 4 0 15,2-4 0-15,4-2 0 0,8 3 0 17,4 1 0-16,1 1 0 30,7 0 0-31,1 6 0 0,-1 0 0 0,4 2 0 10,1-3 0 3,5 2 0-13,7-4 0 15,4 3 0-14,7-3 0 16,4-1 0-16,3-2 0 0,2-2 0 16,6-1 0-17,-4 1 0 17,1-3 0-12,4 4 0-5,0-4 0 11,-3 2 0 6,3 4 0-17,-1-1 0 1,-2 7 0 10,0-4 0 11,-1 4 0-22,-2 7 0 0,6 0 0 12,0 10 0-12,0 5 0 20,0 8 0-19,0 8 0-1,0 4 0 26,0 1 0-25,10 1 0-1,-3 4 0 5,5 3 0 7,-4-2 0-11,5 11 0 23,-5 2 0-24,6 4 0 0,-5-3 0 11,4 0 0-9,0-4 0 18,-7-2 0-20,2-10 0 18,0-5 0-17,-7-8 0-1,6 0 0 10,-2-4 0 24,-1-2 0-33,0-1 0-1,-4-3 0 0,0 1 0 0,3 3 0 16,-3-5 0-16,3-1 0 13,-3-9 0-12,0-1 0 29,0-11 0-30,0-7 0 0,0-6 0 0,0 0 0 14,2 0 0-6,1 0 0-8,-3 0 0 25,0 0 0-25,10 2 0 1,9 5 0 10,5 1 0-10,15 1 0 14,-1 1 0-14,1-3 0 15,2-3 0-16,2 3 0 21,11-3 0-21,5 1 0 0,9-4 0 11,9-1 0-10,7 0 0 15,6 0 0-15,7 0 0 10,5 0 0 8,11 0 0-19,0 0 0 0,-1 0 0 28,-2 0 0-27,-3 0 0-1,-10 0 0 1,-6 0 0 18,-6 0 0-19,-13 0 0 13,5 0 0-13,-2 0 0 30,3 0 0-30,-4 0 0 0,8 0 0 0,3 0 0 27,-1 0 0-26,0 0 0-1,-4 0 0 0,-8 0 0 32,1 0 0-31,-1 0 0-1,4 0 0 0,-1 0 0 10,5 0 0-9,4 0 0 18,3 0 0-19,9 0 0 13,5 0 0-13,3 0 0 18,-1 0 0-18,-3 0 0 5,-14 0 0 20,-6 0 0-25,-11 0 0 0,-14-1 0 12,5-4 0-12,-2 5 0 20,5 0 0-20,10 0 0 3,2 0 0 16,9-2 0-18,2 2 0-1,7-2 0 27,-3 2 0-27,-6 0 0 0,-2-4 0 10,-9 4 0-2,6-3 0-7,-2-1 0 15,7-3 0-16,-1 2 0 34,1-4 0-34,-1-4 0 0,-7 1 0 1,3-4 0 15,-5 1 0-12,-2 4 0-3,-4 0 0 2,-4 5 0 10,-5 0 0-12,-2 4 0 17,-6-1 0-18,-5 1 0 18,-5-2 0-18,-1 1 0 3,-3 0 0 7,3 1 0 7,2-1 0-17,-8 1 0 2,0 2 0 17,-8 0 0-19,-8 0 0 14,-4 0 0-8,-2 0 0-6,-8-4 0 16,-1 4 0-16,1 0 0 15,1 0 0-14,-1 0 0 10,1 0 0-11,-3-3 0 22,1 3 0-22,-3 0 0 10,0 0 0-9,0 0 0 24,0 0 0-25,0 0 0 0,2-17 0 2,-2-21 0 17,0-27 0-19,0-28 0 28,-2-20 0-28,-21-19 0 5,0-10 0-5,-2-11 0 3,-1 8 0 10,0 4 0-13,-1 9 0 17,6 14 0-17,1 13 0 16,8 18 0-15,-5 18 0 19,10 9 0-20,-6 12 0 0,3 10 0 14,1 6 0-14,2 10 0 44,2-1 0-44,-3 6 0 0,3 0 0 0,2 0 0 0,-7-7 0 0,3-4 0 12,0-2 0 4,-5 6 0-15,8 7 0-1,-1 0 0 12,0 6 0 4,2 5 0-16,0 6 0 27,-4 0 0-27,-7 0-5 0,-13 25-154 0,11-5-110 12,-1 8-115-8</inkml:trace>
    </iact:actionData>
  </iact:action>
  <iact:action type="add" startTime="23188">
    <iact:property name="dataType"/>
    <iact:actionData xml:id="d8">
      <inkml:trace xmlns:inkml="http://www.w3.org/2003/InkML" xml:id="stk8" contextRef="#ctx0" brushRef="#br1">9119 1557 530 0,'0'0'332'1,"0"0"-121"12,0 0-69-9,0 0-24 10,0 0-9-14,0 0-48 18,32 153-8-18,-6-110-8 1,3-2 11 30,5-3 4-31,6-4-8 0,14-1 3 0,7 1-25 15,19 3 20-15,11 2-30 11,12 3 6 11,11 5-8-21,10 7 9-1,6 6-9 20,11 10-13-20,9 8 11 0,11 10-14 13,23 4 9-12,18-3-11 15,14-4 0-16,10-7 0 16,10-2 0-15,5-5 0 11,-1-6 0-11,-5-6 0 18,-7-12 0-19,-1-8 0 1,1-4 0 8,10-4 0 13,5 0 0-18,7-1 0-3,-3 4 0 27,-6 0 0-28,-3-4 0 0,-9 1 0 0,-7-1 0 13,-2 2 0-12,2 10 0 16,5 10 0-17,8 6 0 11,6 7 0-10,2-6 0 30,2-3 0-30,0-8 0-1,-4-3 0 0,-8-6 0 13,-4 1 0-9,2-1 0 8,-4 3 0-12,14 3 0 21,4-1 0-20,13 2 0-1,1-11 0 33,4-5 0-33,-7-8 0 0,-2-5 0 0,-5-4 0 28,-1 7 0-28,6-3 0 0,10 5 0 1,4 0 0 14,3-3 0-15,0 0 0 13,-7-5 0-13,-3-6 0 28,-12 1 0-28,0-3 0 0,-1 0 0 0,6-5 0 13,2 9 0-4,14 0 0-9,-6 2 0 26,-9 0 0-26,-3-2 0 0,-11 0 0 7,-8 0 0 20,-4-1 0-27,-6-1 0 0,5 1 0 0,7 2 0 34,-2 3 0-34,5 3 0 0,-9 5 0 1,-9-3 0 15,-7 5 0-15,-11-2 0 1,-5-3 0 25,-10 1 0-26,4 0 0-1,-1-3 0 2,7-1 0 29,2 3 0-31,8 3 0 0,-1 5 0 1,0 3 0 27,-2 5 0-27,-4 1 0-1,2 3 0 0,-8 1 0 16,-3-2 0-16,-14-1 0 13,-10 0 0-12,-5-3 0 26,-5-4 0-27,-12 1 0 0,0-1 0 3,-13 5 0 21,-5-6 0-23,-10 1 0-1,-5-5 0 12,-10-3 0-7,-11 7 0-4,-14-9 0 13,-9 2 0-12,-20-2 0 17,-11-7 0-19,0 4 0 3,-14-5 0 27,1 5 0-30,3 1 0 0,-1 12 0 0,1 1 0 30,2 6 0-30,3 8 0 1,7 2 0-1,5 4 0 16,2 6 0-16,8-5 0 13,2 2 0-4,5-1 0-9,3-2 0 31,-6-1 0-31,-2 3 0 0,-1 12 0 0,-2 9 0 30,-4 3 0-30,-1 5 0 0,-9-1 0 0,1-3 0 17,-3-1 0-17,-1-1 0 13,-4-2 0-13,-3-2 0 16,-6 2 0-16,-3 1 0 11,-2 6 0-10,-4 10 0 21,-2 2 0-22,1 0 0 0,-6 2 0 11,3-2 0 26,-2-4 0-36,-3 1 0-1,-3-2 0 0,-2-7 0 0,0-8 0 20,0-10 0-19,0-6 0-1,0-5 0 19,0 2 0-19,-5-2 0 1,-6-1 0 12,-2-6 0-13,0 0 0 16,-2-3 0-15,-1 5 0 14,-3 10 0-15,-1 11 0 18,0 13 0-18,-5 3 0 16,1 8 0-16,6-1 0 14,1-1 0-6,-4-2 0-8,4-5 0 26,1 1 0-25,0 0 0-1,6 8 0 0,0-4 0 6,6 4 0 7,1-8 0 5,0-10 0-17,3-3 0-1,-6-6 0 22,6-3 0-22,-4 2 0 1,-4 4 0 27,3-1 0-28,-1 0 0 0,-1-1 0 0,-4-8 0 32,4 1 0-32,0 0 0 0,-2 0 0 0,0-5 0 14,2-7 0-10,0-5 0 10,3-8 0-14,-5-2 0 3,5 1 0 14,-8-6 0-17,-1 4 0 33,-3-1 0-33,3-3 0 0,-4-2 0 0,1 0 0 17,-2-4 0-17,2-8 0 1,5-4 0 12,2-1 0 4,2-3 0-17,-6 5 0 0,3 1 0 20,-8-2 0-19,-2 4 0 0,-9-1 0 31,1 5 0-32,-11-1 0 0,-4 5 0 1,-2-1 0 10,-12 4 0-9,-2-4 0 22,-8 0 0-24,0-2 0 0,4 2 0 12,-1-3 0-12,6 0 0 18,3 3 0-18,7-3 0 29,-6 2 0-29,-5-2 0 0,5 1 0 0,4-5 0 23,13-2 0-23,10-3 0 1,1 1 0 22,-2-1 0-18,1 7 0-5,-5-4 0 0,0 2 0 15,0 2 0-14,2 0 0 31,-1-2 0-32,-2 4 0 0,-1-2 0 0,4-2 0 19,-2-2 0-19,5-3 0 0,2-2 0 18,12-6 0-9,0 3 0-9,10-3 0 13,-4 0 0-13,-1 0 0 11,-3 0 0-10,2 0 0 16,-3 0 0-15,5 0 0 25,6 0 0-27,-4 0 0 1,5 0 0-1,0 0 0 18,0 0 0-18,0 0 0 13,0 0 0-4,0 0 0-9,0 0 0 27,0 0 0-27,0 0 0 0,0 0 0 0,0 0 0 10,0-5 0 7,0-29 0-17,0-8 0 32,16-12 0-31,5 2 0-1,12-5 0 0,2-4 0 0,1-1 0 10,0 5 0 16,1 13 0-25,-14 12 0-1,-3 15 0 0,-7 12 0 18,-10 2 0-17,-2 3 0 25,2 0 0-26,-3 0 0 0,0 0 0 0,0 0 0 27,0 0 0-27,0 0 0 0,0 20 0 25,-23 22 0-25,-15 17 0 0,-4 3 0 0,0-1 0 12,0-2 0 31,5-9 0-43,3 2 0 0,7-10 0 0,11-8 0 0,6-18 0 0,10-7 0 28,0-7 0-28,0-2 0 0,0 0 0 0,0 0 0 16,13 0 0-15,27 12 0 10,18 5 0-9,15 1 0 17,24 9 0-19,7-7 0 21,-4-2 0-12,-20-1 0-9,-26-5 0 0,-24-4 0 3,-10-1 0 12,-7-5 0-11,-10-2 0 7,-3 0 0-10,0 0 0 27,0 3 0-28,0-3 0 1,0 2 0-1,0 1 0 18,-29 4 0-17,-21-7-147 27,-19 0-148-28,33 0-50 1,10 0-450-1</inkml:trace>
    </iact:actionData>
  </iact:action>
  <iact:action type="add" startTime="29756">
    <iact:property name="dataType"/>
    <iact:actionData xml:id="d9">
      <inkml:trace xmlns:inkml="http://www.w3.org/2003/InkML" xml:id="stk9" contextRef="#ctx0" brushRef="#br2">26895 9074 368 0,'0'0'296'31,"0"0"-180"-31,0 0-37 0,0 0 10 0,0 0-15 2,0 0-10 13,0 0 0-15,13-22-5 10,-13 22-7 15,0-4-11-25,0 4-4 0,0 0-3 26,-3 0 4-25,-13 0-8-1,-8 0 1 0,0 0-13 15,0 0 2-15,-1 0-3 20,-2 10 0-19,-7 6-1-1,4 1-1 10,1 6 6 7,0-4-9-16,0 1 5 20,1-1-8-20,2 1 3-1,9-1-5 11,1-2 10-11,6 1-3 31,4-2-5-31,2-5 5 0,4 1-2 1,0-2 10 15,0 0-2-16,0-3 4 13,20-1-17-8,4 1 2-5,5-5-8 13,-1-2 0 7,1 0 3-19,1 0-2-1,2 0-2 29,-4-5 0-29,2-10 2 1,-2-2-2-1,-1-5 0 22,1-5 2-20,-3 3-4-2,-1-6 2 12,-3-4 0-4,-3-1 0-8,-5 0 1 12,-1 0-1-11,-3 1 3 14,-9 0-4-14,0-1 3 29,0-2-4-30,0 1 2 0,0 1 0 0,-10 5 0 28,-14 2 0-27,1 2 0-1,-4 4 2 0,-7 2 0 16,2 5-1-16,5-3-1 30,2 6 0-30,6 1 0 0,5 9 0 0,-2-4-1 21,9 3 0-20,2 3-1-1,-2 0-2 26,3 0-42-26,1 0-38 0,3 0-67 16,0 0-59-16,0 0-214 11</inkml:trace>
    </iact:actionData>
  </iact:action>
  <iact:action type="add" startTime="32149">
    <iact:property name="dataType"/>
    <iact:actionData xml:id="d10">
      <inkml:trace xmlns:inkml="http://www.w3.org/2003/InkML" xml:id="stk10" contextRef="#ctx0" brushRef="#br2">27263 9279 424 0,'0'0'267'1,"0"0"-124"27,0 0-42-28,0 0-22 0,0 0-18 0,0 0 20 12,0 0 9-12,0 16-10 19,0 14-18-19,0 4-13 20,0-4-24-20,-4 0 8 0,-2 2-9 25,6-10-17-25,0-5-2 0,0-9-3 10,0-8 0-9,0 0-2 24,0 0-8-25,0 0-31 0,0 0-12 12,0 0 1-12,9-8-60 28,-8-1-90-28,-1 3-222 0</inkml:trace>
    </iact:actionData>
  </iact:action>
  <iact:action type="add" startTime="33338">
    <iact:property name="dataType"/>
    <iact:actionData xml:id="d11">
      <inkml:trace xmlns:inkml="http://www.w3.org/2003/InkML" xml:id="stk11" contextRef="#ctx0" brushRef="#br2">28620 8977 512 0,'0'0'128'1,"0"0"-8"-1,0 0-27 0,0 0-31 0,0 0-5 19,0 0-3-19,0 0-8 0,4-4-5 12,-4 4-17 16,-8 0 1-27,-13 0 0-1,-3 11 2 0,-2 2-13 15,-1 7 10-15,0 0-1 12,4 4-5-11,0-7-1 15,2 4-7-16,4-2 5 27,5 3-2-27,5-3 8 0,3-3-6 18,-2 1 5-18,6 0-6 0,0-5 2 36,0-2 1-35,0 0-1-1,13-3 1 0,10-1-12 0,6 0 11 19,0-6-11-19,0 0 0 12,2 0-5-12,2 0 2 15,-6-12-2-15,-3-12 0 31,-1-4-1-31,-6-13-1 0,3-4 1 0,-1-4 2 28,-9 0-4-28,-4 1 6 0,-6 0-6 0,0 0 3 21,0 4-3-20,0-1 3 0,-23-3-3 25,0 5 2-25,-6 4 0-1,1 7-1 14,4 8 2-14,-1 11-1 2,9 1-6 27,-3 9 3-29,3 3-14 0,-1 0-43 1,5 0-53 18,8 0-96-19,4 0-184 16</inkml:trace>
    </iact:actionData>
  </iact:action>
  <iact:action type="add" startTime="34250">
    <iact:property name="dataType"/>
    <iact:actionData xml:id="d12">
      <inkml:trace xmlns:inkml="http://www.w3.org/2003/InkML" xml:id="stk12" contextRef="#ctx0" brushRef="#br2">28992 9149 413 0,'0'0'227'26,"0"0"-78"-25,0 0-30-1,0 0-53 0,0 0-15 17,0 0-6-17,58-2-1 12,-47 2-3-11,-6 8 10 16,6 9-9-16,-7 0-8 12,2 9-13-13,-3 0-17 19,-3-5 6-19,0 2-9 0,0-1 0 12,0-2 1 2,0 3-4-14,0-4 0 31,-13 1 2-31,-6-3 0 8,-2-4-1-8,4-4 0 0,-2-6-2 15,-1-3 2-15,8 0-4 29,1 0-2-29,2 0-3 0,0-3 5 0,9-6-2 17,0 1 4-14,0 3 0-3,0 3 3 19,0-5-2-18,0 1 4-1,0-1-4 29,0-3 4-27,6 5-2-2,1-1 0 0,5 3 0 41,-3 2 2-40,4 1-1-1,-3 0 5 0,7 0-1 0,4 0 4 21,2 0-3-21,0 4 4 0,6 10-8 10,-4 6 6 7,4-3-7-17,-3 3 0 0,-2-6-1 33,-1-4 0-33,2-2-2 0,0-4-3 0,-8-4-17 13,-2 0-45-13,-4 0-67 28,-11 0-120-27,0 0-512-1</inkml:trace>
    </iact:actionData>
  </iact:action>
  <iact:action type="add" startTime="35263">
    <iact:property name="dataType"/>
    <iact:actionData xml:id="d13">
      <inkml:trace xmlns:inkml="http://www.w3.org/2003/InkML" xml:id="stk13" contextRef="#ctx0" brushRef="#br2">30625 9041 25 0,'0'0'378'9,"0"0"-284"-9,0 0 9 29,0 0 25-29,0 0-23 1,0 0-9-1,0 0-22 20,0-12-25-19,0 12-22 25,0 0 1-26,0 0-8 0,0 0-5 0,0 0-9 11,-13 0 11-10,-6 8 2 16,-4 7-3-17,5-2-1 29,-2 5 0-29,1 1 6 0,6 6-4 1,-3-3 5 22,4 1-6-23,4-3-1 0,1-3-2 12,5-2-1 10,2-2 5-20,0 1 2-1,0 3-5-1,0 0-8 21,12 1 10-20,5-5-9-1,6-4 1 7,-1-5-8 7,1-4 2-14,2 0-2 12,-2 0 1 9,6 0-1-21,-4 0 2 0,-2-11-4 13,-3-12 5-13,0-4-4 16,-4-7 2-16,-1-3-2 12,-6-1 1-10,-2-11 0 18,-4 0-1-18,-3 2 3-2,0 6-5 15,0-2 4-14,-10 4-1 31,-14-3 0-32,-5 3 0 0,-3 2-2 0,1 0 1 17,3 4 0-17,3 4 1 30,4 2-1-30,6 4 1 2,2 3-2-2,3 6 0 0,4 6-5 15,-1 3-55-10,3 5-46 20,-1 0-92-25,5 0-347 0</inkml:trace>
    </iact:actionData>
  </iact:action>
  <iact:action type="add" startTime="36358">
    <iact:property name="dataType"/>
    <iact:actionData xml:id="d14">
      <inkml:trace xmlns:inkml="http://www.w3.org/2003/InkML" xml:id="stk14" contextRef="#ctx0" brushRef="#br2">30904 9224 421 0,'0'0'171'1,"0"0"-14"50,0 0-46-51,0 0-30 0,0 0-14 0,0 0-3 0,0 0-15 0,44-7 3 1,-30 7-12 21,1-2-15-22,-1-2-5 2,-1 2-3 11,0-1 5-12,3 1-11 18,-4 2 6-19,4 0-11 19,-2 0 1-19,0 0-1 1,1 0 5 18,-2 0 2-19,-4 7-4 13,-3 6 4-13,1-3-9 19,-7 4 0-19,0-6-3 0,0 4-1 20,0-1-3-20,0-2 2 14,-17 1-2-14,-6 2 1 23,-2-4 0-22,-1 1 0-1,3-7 2 24,8 4 0-24,4-3 1 0,6 2 0 0,2-5-1 16,3 4 0-16,0-4 0 18,0 0 2-18,0 0-2 23,0 3 5-23,0 6-5 0,0 1 5 15,3 5-5-15,20-2 0 19,-2 4 1-19,-1 0-2 1,-4 0 2 18,-4 1-1-17,-4-5 0 1,-3 4 0 14,-2 0-1-16,-3 0-2 1,0 2 0 9,0 1 3 9,0-5 0-20,-11-2-4 1,-2-2 3 17,0-3-1-18,-1 0-10 18,-2 1-3-18,-9 6-23 0,-7 5-45 32,16-10-110-32,5 2-623 1</inkml:trace>
    </iact:actionData>
  </iact:action>
  <iact:action type="add" startTime="38657">
    <iact:property name="dataType"/>
    <iact:actionData xml:id="d15">
      <inkml:trace xmlns:inkml="http://www.w3.org/2003/InkML" xml:id="stk15" contextRef="#ctx0" brushRef="#br2">26801 10251 329 0,'0'0'233'8,"0"0"-118"19,0 0-19-27,0 0-25 1,0 0-23-1,0 0 14 12,0 0-6 7,35-57-3-19,-35 54-15 0,-3-4 0 12,-13 4-11-11,-6 3 2 19,-8 0 16-20,-7 0-12 10,-3 0-9-9,-1 12-13 23,5 6 3-24,-3-1-7 0,7 4 1 16,-1 2 1-16,2-2 14 13,2 8 0-13,9-1-1 15,0 3 1-14,9-1-8 29,4-1 9-29,4 1-6-1,3-4 10 0,0 2-11 4,0-5 2 14,5-4 1-18,18-2-10 21,-1-6 1-21,1-5-4 0,1-3-5 14,-3-3-1-14,5 0 2 17,3-5-2-17,0-24 0 19,3-10 1-19,-5-17-4 0,9-8 2 16,-11-9 0-15,4-2-1 18,-12 14 3-19,-6 4-3 2,-9 10 2 9,-2 5-2 5,0 0-3-16,0 8 2 12,-7 4-2-4,-9 4-5-8,-1 13 2 12,1-2 2-11,-3 4 5 15,3 2-5-15,5 1-4 11,-3 2-43-11,6 6-16 18,2-3-64-18,6 3-48 10,0 0-101-10,0 0-213 19</inkml:trace>
    </iact:actionData>
  </iact:action>
  <iact:action type="add" startTime="39450">
    <iact:property name="dataType"/>
    <iact:actionData xml:id="d16">
      <inkml:trace xmlns:inkml="http://www.w3.org/2003/InkML" xml:id="stk16" contextRef="#ctx0" brushRef="#br2">27102 10611 165 0,'0'0'254'1,"0"0"-137"6,0 0-10 11,0 0-4-13,0 0-16-4,0 0-5 10,0 0-4-10,0 14-10 15,0-14-6-16,0 0 7 11,0 0-15 9,0-3-7-20,0-25 4 0,0-2 15 14,0-10-27-14,0 1-5 24,3 5-2-24,2 1-3 0,6 1-1 32,4 7-3-32,-1 3 6 0,9 2-8 0,-4 6 7 17,6 1-6-17,-3 4 3 1,1 1-16 12,-2 1-3 1,0 5-4-14,2 2-3 11,-4 0-2-11,-2 0-6 26,4-6-28-26,-6 3-68 0,0 1-58 19,-2-2-65-19,-13 4-91 0,0 0-481 12</inkml:trace>
    </iact:actionData>
  </iact:action>
  <iact:action type="add" startTime="40221">
    <iact:property name="dataType"/>
    <iact:actionData xml:id="d17">
      <inkml:trace xmlns:inkml="http://www.w3.org/2003/InkML" xml:id="stk17" contextRef="#ctx0" brushRef="#br2">28529 10319 316 0,'0'0'276'0,"0"0"-145"0,0 0-29 29,0 0-31-29,0 0-21 0,0 0-17 0,10-3-6 30,-13 3 3-30,-22 0 6 1,-7 0 6-1,-2 6-8 16,-4 11-2-16,5 1-9 12,2 9-3 8,2-1-2-20,4-1-3 1,7 2 12 26,2-2-4-27,7 1 2 0,6 0-7 0,3-4 4 12,0-2-13-9,0 2 11 26,4-3-6-29,23-2-1 0,3-6-8 0,5-2-3 28,0-9 3-28,2 0-4 0,-3 0 6 1,0 0-5 31,-2-9-2-32,0-21-1 0,-7-12 1 1,-5-12 0 29,0-10 1-30,-4-3-1 0,-11-7 0 0,-2-2 8 28,-3 2-3-28,0 2 8 1,0 7-12-1,-16 7 3 45,-5 7-4-44,-2 12-1-1,7 3 1 0,3 12-1 0,-3 7-1 1,5 1-1 21,3 4 0-22,4 0-38 0,-2 1-56 32,-1 2-53-31,7 9-55-1,0 0-237 0</inkml:trace>
    </iact:actionData>
  </iact:action>
  <iact:action type="add" startTime="41077">
    <iact:property name="dataType"/>
    <iact:actionData xml:id="d18">
      <inkml:trace xmlns:inkml="http://www.w3.org/2003/InkML" xml:id="stk18" contextRef="#ctx0" brushRef="#br2">29148 10350 523 0,'0'0'101'0,"0"0"-42"1,0 0-2 15,0 0-18-16,0 0 26 13,0 0 16-12,0 0-9 14,-54-3-20-15,31 3-9 42,-8 3-10-42,5 20-6 0,-7 2 4 0,10 2-9 0,2 3 3 13,7-3-7-13,11 4 11 16,3-3-7-16,0 0 6 26,0-3-1-26,20-1 4 1,17-5-16-1,0-6-7 27,2-1 4-27,-1-9-10 0,1-3 5 0,-5 0-4 21,0 0-2-20,-2-10 2 27,-7-14-4-28,-5-7 1 0,0 4-4 0,-11-5 4 22,-2 10-2-22,-7 2 1 1,0 3-6 28,0 5-4-29,0 2-35 1,0-2-19-1,-13 2-56 22,2 7-47-22,-1 3-171 0</inkml:trace>
    </iact:actionData>
  </iact:action>
  <iact:action type="add" startTime="41686">
    <iact:property name="dataType"/>
    <iact:actionData xml:id="d19">
      <inkml:trace xmlns:inkml="http://www.w3.org/2003/InkML" xml:id="stk19" contextRef="#ctx0" brushRef="#br2">29232 10429 456 0,'0'0'137'29,"0"0"16"-28,0 0-58-1,0 0-29 0,0 0 6 22,0 0 8-22,14 22-3 0,-14-18-20 27,-14 6-9-27,-14-1-15 1,-5-4 7 11,-5 3-13-12,-4-2 1 16,1 3-15-16,5-2-1 30,1 1-8-30,6-4-1 0,9 1-3 0,-4 5-4 16,-1-5-3-16,9-3-70 1,16-2-124 39,0 0-309-40</inkml:trace>
    </iact:actionData>
  </iact:action>
  <iact:action type="add" startTime="42363">
    <iact:property name="dataType"/>
    <iact:actionData xml:id="d20">
      <inkml:trace xmlns:inkml="http://www.w3.org/2003/InkML" xml:id="stk20" contextRef="#ctx0" brushRef="#br2">30838 10275 249 0,'0'0'323'18,"0"0"-147"-17,0 0-37-1,0 0-50 12,0 0-32 14,0 0-17-26,10 0-4 0,-10 0-8 1,0 0-16 30,0 4 0-31,-15 10 1 0,-14 6 11 0,2 4-9 10,2 0 4-10,-2 1-2 26,6 0 3-26,4 2-4 0,7-3 0 29,3-1 2-29,1-1-6 0,6-5 1 0,0 0-6 16,0-6 6-16,0 3-10 15,13-6 5-14,10-1-5 17,6-7 2-18,-4 0-3 13,1 0-2-9,-2-12 0-3,-8-18-1 13,-3-13 0-13,-5-11-1 16,-8-14 1-17,0-7-1 12,0-1 1-12,0-3 1 24,-3 8 0-23,-13 2-1-1,-2 10 1 11,2 6-2-9,-2 9 3 14,0 3-4-16,4 11-2 17,1 7-16-17,5 6-31 14,-2 12-39-13,3 5-51 16,7 0-156-17,0 0-465 1</inkml:trace>
    </iact:actionData>
  </iact:action>
  <iact:action type="add" startTime="43032">
    <iact:property name="dataType"/>
    <iact:actionData xml:id="d21">
      <inkml:trace xmlns:inkml="http://www.w3.org/2003/InkML" xml:id="stk21" contextRef="#ctx0" brushRef="#br2">31226 10356 289 0,'0'0'126'1,"0"0"-68"1,0 0-7 11,0 0-31-12,0 0-8 10,0 0 20 8,13 1 18-19,-17-1 12 0,-15-1 11 12,-1 1-23 7,-6 0-4-19,-5 0 7 1,-2 1 2 23,5 20-24-24,8 4-4 0,0 3-3 13,7 1 8-13,7-2-1 17,6 5-3-17,0-2-8 12,0-1-7-12,0 4 0 19,26-5-6-19,12-2 6 26,-2-4 2-26,7-10 9 0,-6-9-9 0,-7-3-7 10,-4 0-6-4,-8 0-2 9,0-7 0-15,-6-29-4 11,-5-3 2-6,-2-8-4 7,-5 0-2-12,0 8-23 16,0 3-28-15,-9 5-39 26,2 25-74-27,-5 6-209 0</inkml:trace>
    </iact:actionData>
  </iact:action>
  <iact:action type="add" startTime="43643">
    <iact:property name="dataType"/>
    <iact:actionData xml:id="d22">
      <inkml:trace xmlns:inkml="http://www.w3.org/2003/InkML" xml:id="stk22" contextRef="#ctx0" brushRef="#br2">31155 10048 372 0,'0'0'154'33,"0"0"-51"-32,0 0 1-1,0 0-17 0,0 0 15 25,0 167-16-25,3-114-19 0,1 7 5 0,-1 6-27 14,2 10-4-14,-5 6-21 23,0-3-1-23,0-6-6 0,4-14 0 10,-3-14-11 7,7-11-2-17,-5-14 0 21,0-13 0-21,-1-1-3 1,3-6-20 10,-5 0-47-11,0 0-108 29,0 0-383-28</inkml:trace>
    </iact:actionData>
  </iact:action>
  <iact:action type="add" startTime="48311">
    <iact:property name="dataType"/>
    <iact:actionData xml:id="d23">
      <inkml:trace xmlns:inkml="http://www.w3.org/2003/InkML" xml:id="stk23" contextRef="#ctx0" brushRef="#br0">29362 8728 503 0,'0'0'299'1,"0"0"-155"18,0 0-56-19,0 0 28 0,0 0-31 13,0 0 3 17,0 0 30-29,-188 202-30-1,105-106-3 0,-7 5-22 28,-1 3-17-28,5-2-23 0,2-7-8 0,13-13-8 20,13-12-3-20,12-17-4 0,10-14-1 30,15-13-2-29,8-18-24-1,6-8-53 0,7 0-34 10,0 0-13 6,0-34-73-16,7 10 14 0,2-5-233 19</inkml:trace>
    </iact:actionData>
  </iact:action>
  <iact:action type="add" startTime="48669">
    <iact:property name="dataType"/>
    <iact:actionData xml:id="d24">
      <inkml:trace xmlns:inkml="http://www.w3.org/2003/InkML" xml:id="stk24" contextRef="#ctx0" brushRef="#br0">28445 8492 648 0,'0'0'304'1,"0"0"-164"-1,0 0 1 32,0 0 36-32,0 0-40 0,0 0-18 0,79 112-22 31,-35-28-7-31,15 18-26 0,11 6-10 1,12 11-17 15,5-6-18-16,-3-12-4 0,-1-5-10 23,-15-15-5-23,-11-10-9 26,-8-18-21-22,-21-23-40-3,-8-12-25 0,-14-12-61-1,-6-6-11 35,0 0-67-34,0 0-106 0,-11 0-410 0</inkml:trace>
    </iact:actionData>
  </iact:action>
  <iact:action type="add" startTime="48991">
    <iact:property name="dataType"/>
    <iact:actionData xml:id="d25">
      <inkml:trace xmlns:inkml="http://www.w3.org/2003/InkML" xml:id="stk25" contextRef="#ctx0" brushRef="#br0">29255 9695 898 0,'0'0'242'16,"0"0"-105"-15,0 0-28 29,-149 219-13-30,50-101-23 1,-2 3-16-1,-8 1-8 18,17 1-5-17,7-19-14 0,17-18-4 28,14-20-22-28,15-18-3-1,19-18-1 0,8-13-27 25,12-12-59-25,0-5-22 0,12-5-55 31,28-40-62-31,-15 11-58 0,-11 1-540 0</inkml:trace>
    </iact:actionData>
  </iact:action>
  <iact:action type="add" startTime="49286">
    <iact:property name="dataType"/>
    <iact:actionData xml:id="d26">
      <inkml:trace xmlns:inkml="http://www.w3.org/2003/InkML" xml:id="stk26" contextRef="#ctx0" brushRef="#br0">28498 9782 917 0,'0'0'235'1,"0"0"-42"11,0 0-24-11,122 168-30 12,-70-70-19-4,16 18-29-9,12 8-13 10,8 2-21 7,-6-4-12-17,-6-19-42 12,-12-18-3-11,-7-21 0 14,-12-14 0-15,-6-13 0 19,-6-8 0-19,2-13-45 1,-2-13-43 21,9-3-52-22,-1-19-58 0,2-40-23 12,-32 15 10 9,-4 6-182-21</inkml:trace>
    </iact:actionData>
  </iact:action>
  <iact:action type="add" startTime="49774">
    <iact:property name="dataType"/>
    <iact:actionData xml:id="d27">
      <inkml:trace xmlns:inkml="http://www.w3.org/2003/InkML" xml:id="stk27" contextRef="#ctx0" brushRef="#br0">31102 8597 497 0,'0'0'327'1,"0"0"-154"24,0 0-42-25,0 0-31 0,0 0-28 1,0 0-3 12,13-4 11 4,-54 50-19-17,-27 24 14 0,-28 25-20 20,-10 12-3-20,-11 6-21 11,13-4-12-11,14-18-9 16,11-8-9-16,23-21-2 33,12-14-6-33,15-14-7 0,18-15-30 0,8-14-34 29,3-5-18-29,0 0-38 1,32-24-55-1,-3-4-121 10,1-4-297-9</inkml:trace>
    </iact:actionData>
  </iact:action>
  <iact:action type="add" startTime="50080">
    <iact:property name="dataType"/>
    <iact:actionData xml:id="d28">
      <inkml:trace xmlns:inkml="http://www.w3.org/2003/InkML" xml:id="stk28" contextRef="#ctx0" brushRef="#br0">30536 8573 934 0,'0'0'179'12,"0"0"-13"-7,0 0-14 8,0 0-60-13,193 231-6 20,-138-119-24-20,2 9-6 0,-4 1-24 28,-2-13-9-28,-8-14-22 1,-9-18-1 28,-8-21-14-29,-13-15-69 0,-12-7-49 0,-1-34-106 10,0 0-143-10</inkml:trace>
    </iact:actionData>
  </iact:action>
  <iact:action type="add" startTime="50408">
    <iact:property name="dataType"/>
    <iact:actionData xml:id="d29">
      <inkml:trace xmlns:inkml="http://www.w3.org/2003/InkML" xml:id="stk29" contextRef="#ctx0" brushRef="#br0">31291 9676 872 0,'0'0'262'0,"0"0"-108"1,0 0-78 25,0 0 5-26,-202 212-3 0,104-113-28 12,1 2-10-11,10 2-16 24,5-6-4-25,18-11-13 0,7-5-7 10,12-23 0 7,9-7-15-16,12-12-20-1,5-7-35 21,10-5-24-21,9-7-77 0,0-20-37 12,0 0-300 10</inkml:trace>
    </iact:actionData>
  </iact:action>
  <iact:action type="add" startTime="50723">
    <iact:property name="dataType"/>
    <iact:actionData xml:id="d30">
      <inkml:trace xmlns:inkml="http://www.w3.org/2003/InkML" xml:id="stk30" contextRef="#ctx0" brushRef="#br0">30704 9794 820 0,'0'0'302'1,"0"0"-93"-1,0 0-43 0,161 217-66 0,-109-103 7 17,5 8-36-13,-6-2-6 20,-1-8-24-20,-6-10-25-4,-5-18-11 0,-14-12-5 10,-6-9 0-9,-15-13-43 16,2-14-51-17,-6-18-42 20,0-16-11-20,0-2-64 0,0-14-7 12,0-16-86 6</inkml:trace>
    </iact:actionData>
  </iact:action>
  <iact:action type="add" startTime="52483">
    <iact:property name="dataType"/>
    <iact:actionData xml:id="d31">
      <inkml:trace xmlns:inkml="http://www.w3.org/2003/InkML" xml:id="stk31" contextRef="#ctx0" brushRef="#br0">26872 10847 551 0,'0'0'340'5,"0"0"-211"8,0 0-23-13,0 0-42 17,0 0-31-16,0 0-3 28,0 0 8-29,52 35-4 0,-38-13 5 0,1-9 6 33,8 1-3-33,3 1-11 1,5 0-14-1,1-6 0 0,1-3-10 27,5-1 1-27,-1-5-4 0,4 0 7 19,-2 0-7-19,2 0 4 0,-5 0-4 12,-3 0 3 7,-5 0 2-19,1 0-3 0,-6 0 7 11,-3 0-3-9,1 15 5 19,-6 2 3-21,0 8 0 19,1 1-14-19,-3 4 1 0,-1 4-1 21,-2-6-2-21,0 1 2 2,0-9-4 16,0-4 4-18,-4 1-2 20,-3-3-1-20,1 0-1 1,-4-1-2 11,0-1-3-11,0-7 4 15,0 1-1-16,0-2-1 12,0-4 3-2,0 0-7-10,0 0 5 10,0 0-8 19,0 0 8-29,-17 0-3 0,-9 0 4 0,-5-10-7 20,8 3-2-20,-2-3-2 0,7 3-5 14,0-3 5-13,8 9 3 15,4-3 9-16,3 2-1 31,3 2 1-31,0 0 0 1,0 0 5-1,0 0 2 6,0 0 1 8,0 0 22-14,0 0-6 16,16 0-1-16,7 17-2 17,6 2 0-17,2-4-4 33,-4 2 18-33,0-4-8 0,-7 2 1 0,-3-8 2 0,-7-1-13 19,1-3-4-19,-1-3-7 33,-7 0 6-33,7 0-11 0,-3 0 0 0,9-9-1 6,-3-13-1 5,-1-3 1-11,3 0-1 17,-4 8-1-17,-6 3-2 32,3 8-1-32,-4 3-64 0,2 1-99 1,-6 2-122-1,3 0-220 31</inkml:trace>
    </iact:actionData>
  </iact:action>
  <iact:action type="add" startTime="53516">
    <iact:property name="dataType"/>
    <iact:actionData xml:id="d32">
      <inkml:trace xmlns:inkml="http://www.w3.org/2003/InkML" xml:id="stk32" contextRef="#ctx0" brushRef="#br0">27125 12795 363 0,'0'0'216'0,"0"0"-35"31,0 0-37-31,0 0-32 0,0 0-19 0,0 0 10 18,45-8-12-10,2 8 15-8,15 0-27 11,6 8 12-11,12 6-35 17,1-2-18-17,-4-2-6 29,-2 2-1-29,-11-4-10 0,-16-3-8 0,-5 2-2 16,-9-7-4-15,-11 0 2 10,-3 0-9-11,-15 0 4 24,0 0-3-24,-5 0-1 0,0 0-7 17,-50 0-18-17,-33-4 25 1,-30-17 3 30,-16-5 11-30,-14-4-5-1,-7-2 3 0,18 2-6 14,15 4-6-14,27 7 0 16,23 7-1-15,27 8 1 15,17 4 0-16,12 0 3 6,9 0 3 23,2 0 12-28,0 0 10-1,0 0 10 0,43 0-14 32,29 9-12-32,27 13-11 1,17 8 2-1,7-3-2 16,-8-5 4-16,-8-4-2 6,-19-4 3-3,-12-6 11 8,-15-3-11 6,-15 2 11-17,-13-6-1 1,-12 3 5 16,-8-4-12-17,-10 3-9 23,-3-3 0-23,0 2 0 0,0 5 0 12,-24 1-4 15,-25 2 4-27,-22 0 4 0,-10-3-4 0,-2-4 0 16,9-3 0-16,2 0 0 12,17 0 0-11,10 0 0 18,20 0 0-19,6 0 0 2,15 0 0 15,4 0 0-17,0 0 0 18,0 0 0-18,0 0 0 18,7 0 0-18,40 0 0 0,16 0 0 30,11-8 0-30,-1 6 0 0,-8 2 0 0,-16 0 0 32,-8 0 0-32,-18 0 0 1,-10 0 0-1,-7-3 0 14,-5 3 0-14,-1 0-36 11,0 0-99-9,0 0-106 17,-1 0-160-19,-22 0-378 11</inkml:trace>
    </iact:actionData>
  </iact:action>
  <iact:action type="add" startTime="57041">
    <iact:property name="dataType"/>
    <iact:actionData xml:id="d33">
      <inkml:trace xmlns:inkml="http://www.w3.org/2003/InkML" xml:id="stk33" contextRef="#ctx0" brushRef="#br0">22254 15630 800 0,'0'0'197'14,"0"0"-73"-13,0 0-45 16,0 0-34-17,0 0-12 22,0 0 17-22,0 0-7 1,-229 0-2 25,136 0-8-26,-7 0-4 1,-15 0-11-1,-18 0 12 24,-15 7-16-23,-7 0 6-1,3 3-13 29,18-3 1-28,23-1-1-1,15-6-7 0,28 2 4 3,22 2-2 27,18-4 4-30,18 1-2 0,10 6 7 0,0-7 11 11,38 3 17 16,43 4-25-26,36 0 0-1,38 5-1 0,11 1 2 19,-10 2 7-19,-15-5-10 2,-33 2 23 14,-31-10-10-15,-12 1-2 39,-24-3-12-40,-24 0 2 0,-14 0-5 0,-3 0-4 0,-37 0-4 33,-43 0 2-33,-40-14-2 1,-11-8 1-1,-4 3 0 0,9-5 2 15,19 7-6-15,23 4 2 34,20 1-2-34,24 10-8 1,18-1-68-1,22 1-58 23,0 2-54-23,22 0-39 9,25 0-267-7</inkml:trace>
    </iact:actionData>
  </iact:action>
  <iact:action type="add" startTime="57969">
    <iact:property name="dataType"/>
    <iact:actionData xml:id="d34">
      <inkml:trace xmlns:inkml="http://www.w3.org/2003/InkML" xml:id="stk34" contextRef="#ctx0" brushRef="#br0">24177 15510 204 0,'0'0'295'1,"0"0"-124"18,0 0-16-19,0 0-27 3,0 0-50 12,0 0-3-14,0 0-7 12,105 1-22-13,-42 11 23 17,10-3-2-17,15 2-1 22,12 1-27-22,9-7-7 0,5 3-24 11,1 4-3 9,2-7 3-20,1 2-1 0,-5-6 6 23,-10-1-9-22,-12 0 6-1,-17 0-8 14,-19 0 5-14,-14 0-7 32,-24 0 0-32,-4 0-1 0,-13 0 1 0,0 0-1 20,-10 0-14-20,-55 0 15 0,-40 0 3 26,-27 0 1-26,-27 0-3 0,-15 0 0 5,-11-1 2 21,0-6-1-25,6 7-2-1,22 0 3 0,40 0-6 11,30 0 6 6,33 0-4-17,29 0 4 2,23 0-2 20,2 7 6-22,30 6 7 1,57 2-14 9,28 2 3 25,25 2-7-34,14-6 9-1,-6-1-10 0,-15-2 4 0,-23-7-11 16,-32 1-17-16,-30-4-26 18,-27 0-82-13,-21 0-70-5,-12 0-280 13</inkml:trace>
    </iact:actionData>
  </iact:action>
  <iact:action type="add" startTime="61610">
    <iact:property name="dataType"/>
    <iact:actionData xml:id="d35">
      <inkml:trace xmlns:inkml="http://www.w3.org/2003/InkML" xml:id="stk35" contextRef="#ctx0" brushRef="#br0">18856 18410 165 0,'0'0'776'1,"0"0"-578"13,0 0-56-13,0 0 3 10,-210 37 5-11,58-27-23 21,-21 5-47-21,-15-5-22 0,1-4-19 20,4 3-22-19,22-9 0 10,20 0-9-11,17 0 3 26,24 0-7-26,19 0-3 0,24-5 0 2,27-10-2 24,25-5-11-26,5 3-67 0,35-2-52 24,26 6-72-23,-16 13-127-1,-5 0-827 2</inkml:trace>
    </iact:actionData>
  </iact:action>
  <iact:action type="add" startTime="62252">
    <iact:property name="dataType"/>
    <iact:actionData xml:id="d36">
      <inkml:trace xmlns:inkml="http://www.w3.org/2003/InkML" xml:id="stk36" contextRef="#ctx0" brushRef="#br0">22644 18359 1053 0,'0'0'249'18,"0"0"-10"-14,0 0-65-4,0 0-86 26,-237 56 5-26,59-31-1 0,-29-8-33 12,-17-2-59-12,-7-5 0 19,23-10 0-19,11 0 0 10,23 0 0-9,34 0 0 25,40-5 0-26,39 0 0 0,37-15 0 3,24-5 0 15,37-2 0-18,42-3 0 28,14 13-73-28,0 17-140 0,-57 0-120 0,-15 6-135 11</inkml:trace>
    </iact:actionData>
  </iact:action>
  <iact:action type="add" startTime="63077">
    <iact:property name="dataType"/>
    <iact:actionData xml:id="d37">
      <inkml:trace xmlns:inkml="http://www.w3.org/2003/InkML" xml:id="stk37" contextRef="#ctx0" brushRef="#br0">26604 18391 538 0,'0'0'191'1,"0"0"-52"18,0 0-17-18,0 0 22-1,0 0 37 10,-225 19 3 16,102-19-30-26,-35 0-26 0,-29 0-29 16,-25-2-22-16,-17 2-20 1,7 0-24 10,12 0-33 18,29 0 0-29,39 19 0 0,26-14 0 0,29 3 0 27,33-8 0-27,30 0 0 0,24 0-3 1,11 0-102 32,59 0-70-33,-18 0-80 0,5-5-119 0</inkml:trace>
    </iact:actionData>
  </iact:action>
  <iact:action type="add" startTime="63954">
    <iact:property name="dataType"/>
    <iact:actionData xml:id="d38">
      <inkml:trace xmlns:inkml="http://www.w3.org/2003/InkML" xml:id="stk38" contextRef="#ctx0" brushRef="#br0">30203 18502 789 0,'0'0'256'19,"0"0"-85"-17,0 0-68-1,-181 37 25 26,40-22-7-26,-36-11-10-1,-24 1-16 1,-11-5-8 20,-13 15-25-20,8-3-9 31,7 1-18-32,18-1-7 2,39-4-20-2,35-3-8 0,34-5 0 21,28 0 0-20,25 0 0-1,18 0 0 14,13 0 0-14,0 0-59 19,0 0-82-18,21 0-87 12,3 0-105-12,-8 0-287 17</inkml:trace>
    </iact:actionData>
  </iact:action>
  <iact:action type="add" startTime="65138">
    <iact:property name="dataType"/>
    <iact:actionData xml:id="d39">
      <inkml:trace xmlns:inkml="http://www.w3.org/2003/InkML" xml:id="stk39" contextRef="#ctx0" brushRef="#br0">31921 18284 499 0,'0'0'276'10,"0"0"-143"-10,0 0 13 27,0 0-54-26,0 0-26-1,0 0-12 0,178 0-7 11,-107 0-3 7,10 0-3-18,5 0-8 0,3 0-11 22,1 0-5-21,6-12-2 0,0 4-4 31,-11-4 0-32,-8 7 2 0,-25 5-3 0,-13 0 11 20,-17 0-9-19,-16 0-1-1,-5 0-11 14,-1 0 0-13,0 0-5 22,0 0-2-22,-43 17 4-1,-34 8 3 12,-24 5 9-12,-11 2-7 15,-4-13 4-14,-4-6-3 28,-2-5 1-28,2-4-1-1,20-4-3 0,20 0 0 27,23 0 0-26,30 0 0-1,17 0 2 16,7 0 16-11,3 0 10-5,0 0 6 3,53 0-15 21,24 5-10-24,26 10-9 0,4 0 1 12,-5-5-1-11,-15 2-3 17,-18-4 1-17,-21 4 4 12,-25-7 1-12,-10 6-2 18,-13-2-2-18,0 8 0-1,0 2-5 13,-16 2 6-13,-11-2 3 15,-2-2 0 15,13-12-1-29,3 3 2-1,7-8-2 0,0 0 5 1,6 0-5 27,0 0 11-28,0 0-10 2,0 0-1-1,0 0-2 27,6 0-6-28,9 0-3 0,3 0-64 0,-3 0-71 14,-15 0-99-13,0-5-186 11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3:43:07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88">
    <iact:property name="dataType"/>
    <iact:actionData xml:id="d0">
      <inkml:trace xmlns:inkml="http://www.w3.org/2003/InkML" xml:id="stk0" contextRef="#ctx0" brushRef="#br0">9737 16482 229 0,'0'0'129'3,"0"0"-14"-3,0 0 21 10,0 0-22 8,0 0-12-16,0 0-9-1,0 0-21 8,33 0-15 11,-33 0-1-20,0 0-5 0,0 0-1 15,0 0-7-15,0 0 1 16,0 0-9-16,0 0-1 12,-27 0-9-11,-20 0 3 13,-3 0-6 4,-3 0-7-18,-7 0-2 0,-1 0-6 14,-3 0 1-12,3 6-2 8,-6-6-1-7,2 5-1 14,0-5-4-17,5 0 1 12,7 0 1-11,9 0-2 14,10 0 2-15,5 0-2 16,10 0 1-14,7 0-1 15,3 0 1-17,5 0-1 19,1 0 1-19,2 0 3 0,1 0 9 11,0 0-2 7,0 0 1-18,1 0 11 1,41 0-9 23,16 0-6-23,10 0 3-1,8 0-1 21,3 0 2-21,-5 0-8 0,-3 0 2 18,-7 0-5-16,-7 0 3-1,-17 0 3 7,-11 0 2 10,-8 0 6-14,-7 0 5-4,-4 0-7 8,-3 0-3 9,-4 0 4-16,-3 0 7 16,0 0 0-17,0 0-13 0,-43 5-6 10,-9 2 4 8,-14-4 2-17,6-1 11 1,4-2-11 8,4 0 3 6,9 0-9-16,9 0-2 16,11 0 1-15,10 0 1 18,3 0-4-19,3 0-9 0,-3 0-32 16,2 0-32-15,-3 0-52 15,6 11-52-16,5-5-55 2,0 2-388 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2T23:06:17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615">
    <iact:property name="dataType"/>
    <iact:actionData xml:id="d0">
      <inkml:trace xmlns:inkml="http://www.w3.org/2003/InkML" xml:id="stk0" contextRef="#ctx0" brushRef="#br0">21804 15620 785 0,'0'0'168'6,"0"0"-19"1,0 0-3 2,0 0-36-4,0 0-29 4,0 0-16-2,0 0-14 1,0 0-11-1,0 0-4 0,0 0 7 2,0 0-13-1,-129-119-8-2,81 82-6 2,-2 2 3 1,3 1-7-3,10 2-3 0,-3 4-1 2,13-3-2 0,8 8-2 0,5 4 1-1,3-3-2 0,11-6 2 1,0-6-3 1,0-8 5-3,21-7-3 7,15-3 2-9,15-5 7 6,5-5 6-5,8 0 3 2,16 1-2 2,-2 4-1-2,6 5-6 0,0-5-1 0,5 3-4 3,8-2 0-4,1-2-4 0,2 1-4 2,-3-1-2 1,-8 4 2-2,-17 4 3 0,-6 9-1 0,-14 14 9 1,-13 4 4 1,1 7-1-4,1 4-6 5,-5 1 3-4,-5 3-6 2,-5 3 1-2,-7 1-2 2,-2 1-4 0,-5 0 0-1,-1 0 0 0,-6 1 0 0,-5 2 0 2,4 0 0-2,-4 0 0-1,0 0 0 2,0 0 0-1,0 0 0 2,0 0 0-3,0-2 0 2,0 2 0 0,0 0 0 0,0 0 0-2,0 0 0 2,0 0 0 0,-17-3-3 0,-15-7 3-2,-10 0 3 2,-8-2-3 0,1-1 0-2,4-3 0 3,10 1 0-2,6 3 0 3,9-2 0-5,8 5 0 2,-2 4 0 0,12-1 0 2,2 4-3-1,0 0 2-2,0 2-4 2,0 0 4 0,0-4-5 0,0 1 6-2,0-2 0 2,2 0 5 0,25-2-2 0,10 2 1-1,-1 5 0 1,5 0-4 0,1 0 0-1,-5 0 0 1,-3 0 0-2,0 0 0 5,-5 2 0-6,-8 8 0 1,-5-3 0 2,-9-4 0 0,-4 4 0 0,-3-5 0-2,0-2 0 2,0 2 0 0,0 1 0 0,0 9 0-2,-3 14 0 2,-22 10 0 0,-18 16 0 0,-9 6 0-2,-5-1 0 2,1 0 0 0,8-6 0-2,4-12 0 3,8-2 0-2,11-12 0 2,9-5 0-2,3-6 0-1,9-6 0 2,4-5 0 0,0-3 0 0,0 0 0-3,0 0 0 4,0 0 0-1,0 0 0 0,0 0 0-2,0 0 0 2,0 0 0 0,10 6-98 0,-3 15-79-2,-4-9-88 2,-3 5-128 0</inkml:trace>
    </iact:actionData>
  </iact:action>
  <iact:action type="add" startTime="24071">
    <iact:property name="dataType"/>
    <iact:actionData xml:id="d1">
      <inkml:trace xmlns:inkml="http://www.w3.org/2003/InkML" xml:id="stk1" contextRef="#ctx0" brushRef="#br0">8853 15203 765 0,'0'0'155'4,"0"0"-63"3,0 0 19 2,0 0-20-1,0 0-38-1,0 0-10-1,0 0 9 3,0 0-2-1,-83-3-6-3,35-19-8 3,-5-3-5 0,-1-10 10 0,0 1-18-2,8-3 12 2,2-1-8 0,1-1-3 0,5-3-6-2,8 5-5 3,4-7 1-1,11 7-8-1,4-2 0-1,9 2-6 5,2 0 5-4,0-5-2 1,0-5 1 1,0-1 6-3,28-3 0 3,9 1 4-3,10 1-1 1,12 0 5 0,5-3-5 2,4 3 4-2,9-5-5 1,7 3 7-1,12-2-8 1,-3 3 0 0,-1 1 2-2,-6 4-8 3,-12 6 8-2,3 2 2 2,-5 8 2-3,-1 2-4 1,7-1 2 0,-1 2 0 1,6 1-5 0,-6 0-6-2,-9 3-2 4,0 2 0-4,-16 6 0 1,-3 3 0 1,-5 2 2-1,-4 3 0 1,0 4 3-2,-9-3-3 2,3 1 1 0,-14 1-3 0,-1 0 1-3,-6 3-3 3,-6 0 0 0,-4 0 0 0,-1 0 0-2,0-2 0 2,-2 2 0 0,0 0 0 0,0 0 0-1,0 0 0 0,0 0 0 2,0-3 0-2,-14-6 0-1,-32-1 0 3,-17-5 0-2,-2 2 0 1,3-4 0-2,-4 0 0 2,7-3 0 0,10 6 0 0,8 3 0-2,14 5 0 3,14 3 0-2,5 0 0 1,5 3 0-3,-2 0 0 4,5 0 0-1,0 0 0 0,0 0 0-2,0 0 0 2,13 0 0 1,27 0 0-2,17 0 0-1,2 0 0 2,2 10 0 0,-4 0 0 0,2 1 0-2,-1-2 0 2,-4-1 0 1,-1-1 0-1,-6 0 0-3,-10-1 0 5,-9 3 0-4,-9-5 0 2,-13 0 0-2,-2-2 0 2,-4 5 0 0,0 11 0 0,0 11 0 0,-36 10 0-2,-12 8 0 3,-1-7 0-2,1-1 0-1,-2-2 0 2,7-7 0 0,7-3 0 0,8-5 0-2,6-10 0 2,6-2 0 0,6-7 0 0,5 0 0-3,2-3 0 4,3 0 0-2,0 0 0 2,0 0 0-3,0 5 0 2,0 18-64 0,5 15-150 0,10 9-67-1,-15-28-105 0,0-4-716 3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3:55:40.1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195">
    <iact:property name="dataType"/>
    <iact:actionData xml:id="d0">
      <inkml:trace xmlns:inkml="http://www.w3.org/2003/InkML" xml:id="stk0" contextRef="#ctx0" brushRef="#br0">1760 8762 683 0,'0'0'204'3,"0"0"-92"31,0 0-32-34,0 0-15 0,0 0-15 0,0 0-1 0,0 0-2 20,0 0 2-20,97 3 15 1,-69 5-19 14,-1 1-13-15,2-1-5 10,-1-1-7 6,5-5-8-16,-1 0-2 18,0-2-4-18,1 0 0 0,6 0 0 21,-2 0 2-21,-5 0 3 18,-12 0 1-18,-4 0 8 0,-9 0-2 15,-1 0 2-14,-3 0 0 18,1 0-10-19,-4 0-9 1,0 0 0 18,0 0-1-19,0 0 0 16,-36 0 3-15,-12 0-2 2,-6 0-1 13,-2 0 1-15,2 0-2 16,5 0 2-17,0 0-2 3,7-4 2 15,4 0-1-18,6 1 0 19,5 3 0-19,6 0 1 1,1 0 0 15,11 0-1-16,5 0 0 20,1 0 1-19,3 0 0 0,0 0-1 28,0 0 3-29,0 0-2 0,0 0 1 0,0 0-2 15,0 0 3-14,3 0 8 20,30-3 3-21,8 0-8 0,5 1-4 24,8-3 0-24,-3 1 0 0,-2 4-1 20,-13 0 2-17,-13 0 1-2,-11 0 5 12,-12 0 0-12,0 0-5 19,0 0 0-18,0 0-2-1,0 0 10 22,0 0-3-23,-7 0-3 0,-27 0 3 28,-12 4 1-28,-5 3 4 0,-2-4-6 1,0 0 1 23,6-3-5-24,10 3 0 1,0-3-3 14,0 0 1-15,10 0 1 18,4 0 1-18,10 0-3 0,5 0 1 18,8 0 2-18,0 0-3 20,0 0 1-20,0 0-1 2,0 0 2 17,0 0 2-19,0 0-2 1,24 0-2 16,6 0 0-16,8 0 2 15,-2 8-1-16,-3 1-3 19,-12-1 1-19,-1-2-1 0,-10-1-3 32,3-5-8-32,-6 4 1 0,-1-3-6 0,-3 2-11 21,1 6-1-19,-4 4-5-2,0 0-14 24,0 6-23-24,0-2-23 0,0 3-56 17,0-15-122-16,0 1-447-1</inkml:trace>
    </iact:actionData>
  </iact:action>
  <iact:action type="add" startTime="4344">
    <iact:property name="dataType"/>
    <iact:actionData xml:id="d1">
      <inkml:trace xmlns:inkml="http://www.w3.org/2003/InkML" xml:id="stk1" contextRef="#ctx0" brushRef="#br0">2515 12863 623 0,'0'0'178'2,"0"0"1"19,0 0-46-21,0 0-30 0,0 0-17 18,0 0 5-16,0 0-17-2,9 7-8 13,-54-7 31 5,-23-7-20-18,-18-3-12 0,-19 5-19 22,-13 0-7-22,-2-4-21 0,3 4 3 18,9-3-15-18,11-4-2 21,4 0-4-21,17-3 1 0,9-2-2 20,19-1 0-20,19-2-7 0,17 1-32 18,12-10-55-16,0 1-38 29,0 1-19-31,15 18-112 0,2 9-283 0</inkml:trace>
    </iact:actionData>
  </iact:action>
  <iact:action type="add" startTime="5684">
    <iact:property name="dataType"/>
    <iact:actionData xml:id="d2">
      <inkml:trace xmlns:inkml="http://www.w3.org/2003/InkML" xml:id="stk2" contextRef="#ctx0" brushRef="#br0">11530 11326 693 0,'0'0'286'2,"0"0"-168"-1,0 0 34 21,0 0 10-22,-201 79-59 0,0 9 16 17,-33 19-16-17,-27 9-29 17,4-4-25-15,12 1-14-2,10-12-11 22,21-12-11-22,24-15-6 1,29-20-7 16,38-18-3-17,46-17-12 16,29-8-23-16,39-11-44 24,9 0-56-24,70-32-30 0,49-17-40 20,-41 20-46-20,-1 9-644 1</inkml:trace>
    </iact:actionData>
  </iact:action>
  <iact:action type="add" startTime="6327">
    <iact:property name="dataType"/>
    <iact:actionData xml:id="d3">
      <inkml:trace xmlns:inkml="http://www.w3.org/2003/InkML" xml:id="stk3" contextRef="#ctx0" brushRef="#br0">15787 11527 671 0,'0'0'137'2,"0"0"42"-2,0 0-24 16,-258 93-48-15,78 20 23 16,-44 27-17-16,-37 26-13 21,-13 9-10-22,-4-4-15 1,7-16-38 18,23-24-31-19,24-24-6 0,32-29-10 21,32-24-22-21,43-19-39 1,37-28-65 17,42-7-67-15,38-22-109-2,50-23-63 16</inkml:trace>
    </iact:actionData>
  </iact:action>
  <iact:action type="add" startTime="7675">
    <iact:property name="dataType"/>
    <iact:actionData xml:id="d4">
      <inkml:trace xmlns:inkml="http://www.w3.org/2003/InkML" xml:id="stk4" contextRef="#ctx0" brushRef="#br0">14803 1916 451 0,'0'0'170'2,"0"0"-94"19,0 0 57-21,0 0-49 0,0 0-5 25,0 0 2-25,0 0-8 1,-77 9-3 27,21-9 0-27,-12 2-13-1,-8-2 0 0,-8 3 2 19,-1 0-12-19,-11-3-17 0,-1 0 12 20,-5 0-7-20,-3 0-8 4,-6 0 3 15,4 0-8-18,7 0 12-1,-1 0-7 19,-4 0-3-17,2 0 2-1,-3 0-2 16,2 0-6-16,7 0-3 19,0-8-1-19,6-1-7-1,-2-2 7 15,4 2-5-12,4 1 2 26,7-1-3-29,-2 3 2 1,-6 2-3-1,5 1 5 3,-10 0 1 14,2-1-7-15,4 3-2 17,1-8-2-19,0 3 0 0,1-5-1 17,2 5 0-15,4-2 1 11,-3 5 2-13,1 3-3 20,-8 0 3-19,4 0-2 0,-5 0 5 44,8 0-2-45,2 0-3 0,-2 0 4 1,5 0-5-1,2 0 1 0,4 0-2 35,0 3 2-35,-2 0-1 0,6 2 1 0,1-2-1 0,5-3 0 22,-5 0 4-22,-3 0-3 1,7 0 0 14,-3 0-1-14,2 0-1 22,14 0 0-23,-3 0-1 0,4 0 0 19,-2 0 0-18,-9 0 0 0,4 0 2 18,-1 0-2-19,1 5 0 2,-7 4-3 12,2-1 0-13,2 4 3 18,5 1-2-19,15-1-7 4,7-1 5 15,7 0-4-18,3-1 8 7,9-5-4-6,0-3 1 18,5 1-9-20,3 0 4 20,-1-3-3-20,-2 0 1 0,5 2 2 15,-5 3 2-13,2 5 7 16,-6 10 0-17,2 7 2-1,-2 7 1 18,-3 6-6-18,5-1 3 19,-10-2-1-18,-2 0-2-1,4 0 1 17,-2 1-13-17,1 5 6 20,-4 4 9-18,4 9 0-1,7 9 2 15,-2 12 0-15,3 5-2 0,2 9 3 16,2 2-2-16,4-1-1 20,0 4 1-21,0 3 1 1,0-4-2 13,0-3 1-12,0-7 4 14,0-7-1-16,0 1-4 17,0 0 0-16,0 0 0-1,0-5 1 23,0-5 1-22,0-7-2-1,0-11 1 13,0-6 0-12,0-6 1 15,0-9-2-16,0-1 0 33,0-1 0-32,0-1 0-1,0 5-1 1,0 0 2 14,0 12-2-15,4-6 2 0,-4-1-1 16,6-6 0-12,-3-11 0 16,2-10 0-20,0-3 0 0,8-4 0 15,5 0 0-14,18-3-1 15,10 0-2-15,12 0 1 14,22 0 4-14,9 0 2 17,11 0-2-18,8 0 5 1,-6 0-5 17,2 0-1-18,-8 0 4 17,-1 8 0-17,3 3 0 1,0 1-4 15,4-1 4-14,6-1 0 14,1 2-2-16,-2-7 0 2,2 5-1 17,-8-8 6-18,-1-2-7 15,-2 0 9-16,-4 0-2 4,-7 0 2 9,-3 0-1-10,-2 0 2 17,0 0-4-19,-6 0-1-1,1 0-1 23,-3 0-2-21,-1 0-3-2,1 0 0 14,-3 0 0-13,5 0 0 16,-2 0 0-15,6 0 0-2,-6 0 0 18,0 0 0-17,0 0 0 2,-7 0 0 13,2 0 0-16,-2 0 0 21,1 0 0-20,2 0 0-1,1 0 0 15,-2 0 0-14,-5 0 0 16,0 0 0-16,-1 0 0 18,1 0 0-19,-4 0 0 0,-2 0 0 17,-6 0 0-15,-7 0 0 13,-2 0 0-14,7 0 0 1,-4 0 0 76,5 0 0-78,-3 0 0 0,-2 3 0 0,3 1 0 0,-2-4 0 0,6 0 0 1,-1 0 0-1,5 0 0 0,-1 0 0 0,4 0 0 12,-6 0 0-11,-4 0 0 16,0 0 0-17,-7 0 0 3,2-4 0 15,7 4 0-18,-4-3 0 22,9 3 0-22,2-2 0 1,2 2 0 18,-2 0 0-19,-2 0 0 0,-2 0 0 18,-6 0 0-17,-1 0 0 20,-5 0 0-21,2 0 0 1,-3 0 0 15,2 0 0-13,-1-6 0-3,1 2 0 19,-4 4 0-19,-3-1 0 4,-5 1 0 14,-8 0 0-17,1 0 0 22,-5-4 0-23,-1 2 0 0,1-4 0 18,-2 1 0-18,5-2 0 1,4 2 0 13,2-3 0-13,2-1 0 20,2 1 0-21,1 0 0 0,-1-1 0 29,-3-1 0-28,-2-3 0-1,-1 4 0 0,-9 1 0 19,-7 1 0-18,2-3 0 3,-2-4 0 16,-8-6-11-19,-1-7 4 15,-2-13-3-14,0-1 7-1,0-11-2 16,0 2 4-15,-21-1-1-1,2 3 2 16,-3 7-2-17,8-7 3 19,-2 2-2-15,-2-4 2-4,5 0-1 16,6-1 0-16,-3-3 1 18,4-4-1-18,3-5 0 1,3 2 0 18,0-1 0-19,0 9-1 2,0-1 1 20,0 3 1-22,9 1 0 2,1 1-1 13,-6 2 1-15,5 0-2 21,-6-7 1-19,-2-1 0-1,2-4 0 28,2-10-1-29,-5 5 1 0,2-5 0 0,1 0 0 17,-3 7 1-13,0 3-2-4,0 0 1 19,0 2-1-19,0 0 1 17,0-5 0-15,0-6-6-1,0 4-11 14,0-1 7-15,0 18-2 20,0 10 6-19,-3 10 1-1,-4 17 2 16,3 3-5-16,-8 2 2 23,-2 3-5-22,-15-1-1-1,-15 0 9 18,-14 3 6-18,-10 0-1 2,-7 0-1 16,-9 23 6-17,-10 14-5 18,-9-2 2-17,-10 1 2-2,-5-11-6 13,4-5 0-12,3-4-1 17,16-8-1-18,6-2-7 4,13-6-57 26,-4 0-129-30,68 0-94 0,-1 0-136 1</inkml:trace>
    </iact:actionData>
  </iact:action>
  <iact:action type="add" startTime="11086">
    <iact:property name="dataType"/>
    <iact:actionData xml:id="d5">
      <inkml:trace xmlns:inkml="http://www.w3.org/2003/InkML" xml:id="stk5" contextRef="#ctx0" brushRef="#br0">9533 4344 19 0,'0'0'513'19,"0"0"-326"-17,0 0-12-1,0 0-33 21,0 0-31-22,0 0-20 1,0 0-23 17,0-8-8-18,0 8-5 26,-12 12-8-26,-20 8-1 0,-9 16-5 1,-12 5 3 36,-7 10-7-37,0 5-1 0,-7 9-12 0,-4 2 0 0,-3 4-2 22,-7 3 6-22,-5 3 3 0,4 4-4 20,0 1-1-20,3 6-13 5,-5 2 8 12,0 1-8-15,-3 7 3-2,-5 13-1 18,2 10 0-18,-4 10 3 18,-6 10 2-16,4 2-4-1,5 7-2 19,-2 5-1-20,5 4 0 4,-2 9-7 13,3 5-6-16,3-8 0 2,7 4 0 19,-3-12 0-22,9-2 0 0,0-4 0 22,-1-2 0-21,4 3 0-1,5-2 0 21,3-13 0-21,2-13 0 0,3-15 0 19,1-1 0-17,3 0 0 18,-1 4 0-18,7 1 0-2,2-2 0 3,2-14 0 20,5-6 0-23,4-8 0 0,7-6 0 18,8-4 0-17,-2-3 0 16,-1-3 0-15,2 2 0-1,-1-5 0 17,-4 0 0-14,6-2 0-3,-6-5 0 21,5-8 0-21,5-9 0-1,3-6 0 17,7-12 0-16,-1 4 0 15,1 1 0-15,-1 2 0-1,1 3 0 18,3-2 0-17,0-4 0 17,0-1 0-18,-3-4 0 1,3 5 0 19,0-4 0-18,0 6 0-2,0 4 0 19,0-2 0-18,0 1 0 15,0-2 0-13,0-7 0-3,0 1 0 17,0-2 0-17,0 0 0 3,0-5 0 15,0 1 0-18,0-3 0 25,0 6 0-25,-3-3 0 1,-6 0 0 18,0 3 0-18,5-7 0-1,1 4 0 31,-5-2 0-30,5-2 0-1,-2 1 0 0,-2 0 0 2,-2 2 0 17,1-4 0-19,-4 3 0 16,8-8 0-16,1 0 0 2,3-2 0 16,0-5 0-17,0 3 0 15,0 1 0-16,0-4 0 19,0 0 0-19,0 0 0 1,-10 0-7 17,-5 0-14-18,-11-41 5 16,-4-12 6-16,-7-12-1 3,1-8 1 15,-2 0-1-18,5-2 4 3,0 7 1 15,10 12 4-18,7 13 0 3,3 11 2 15,5 14 0-16,8 4 1 1,0 9 0 7,0 2-1 7,0-1 3-16,0 4-2 2,0 0 6 15,0 0 4-17,0 24 13 14,16 18-16-15,8 8 7 17,-4 6-3-17,3 1 3 2,2 2-10 18,1-4-5-20,-3-7 0 3,3-8 0 21,-1-7 0-24,1-9 0 0,-3 1 0 19,4-12 0-17,2-2 0-2,9-5 0 20,4-6 0-20,0 0 0 2,15 0 0 19,-1-23 0-20,1-16 0 0,-1-6 0 18,-6-2 0-19,-11 0 0 19,-3 13 0-19,-19 4 0 0,-5 17 0 19,-11 10 0-17,-1 1-47-2,0 2-84 16,0 0-80-15,0 16 12 15,0 18-198-16</inkml:trace>
    </iact:actionData>
  </iact:action>
  <iact:action type="add" startTime="13046">
    <iact:property name="dataType"/>
    <iact:actionData xml:id="d6">
      <inkml:trace xmlns:inkml="http://www.w3.org/2003/InkML" xml:id="stk6" contextRef="#ctx0" brushRef="#br0">5339 12686 508 0,'0'0'322'3,"0"0"-147"17,0 0-33-20,0 0-54 18,0 0-3-16,161-20-2-2,-109 17-6 17,13-1-10-17,21 4 2 17,15 0-1-14,17 0-11-2,11 0-4 18,3 20-4-18,-3 12-13-1,-2 1-9 18,2 5 3-17,-4 1-12 19,7-1-5-20,1 3 0 0,3-6-11 13,-8-1-2-13,-11-11-5 18,-22-9 3-18,-29-6 2 20,-25-6-2-20,-22-2-14 1,-18 0-35 14,-1 0-67-15,0-24-78 18,0-4-89-18,-14-12-21 17</inkml:trace>
    </iact:actionData>
  </iact:action>
  <iact:action type="add" startTime="14530">
    <iact:property name="dataType"/>
    <iact:actionData xml:id="d7">
      <inkml:trace xmlns:inkml="http://www.w3.org/2003/InkML" xml:id="stk7" contextRef="#ctx0" brushRef="#br0">8222 245 321 0,'0'0'335'1,"0"0"-192"16,0 0-25-16,0 0-48-1,0 0-25 17,0 0-15-16,0 0-4 20,2-7 6-21,-2 7 14 0,0 0 4 13,0 0-1 1,0 0-2-11,0 0-2-2,0 0-6 16,3 0 6-16,-3 0-9 17,0 0-8-18,0 0-2 0,0 0 1 13,0-1-1-12,0 1-4 16,0 0-6-16,0 0 8 19,0 0 3-20,0 0-4 0,0 0 3 17,0 0-9-16,0 0 0 20,0 0-10-21,0 0 1 1,0 0-1 17,0 0-1-18,0 0 4 20,0 0 6-20,0 0 9 0,0 0-3 20,0 0-3-20,-21 0-3 0,-18 0 9 19,-4 0-3-19,-2 0-8 22,-8 0 6-20,6 0-6-2,-6 0 11 3,1 0-4 18,-4 0-7-21,-1 0-14 1,-2 1 0 15,-5-1 0-12,-3 0 0 8,-1 0 0-12,-7 0 0 18,-3 0 0-14,-8-14 0-3,0-3 0 19,-2 6 0-20,0 0 0 0,1 2 0 19,3 1 0-16,-3-3 0-3,-3 0 0 20,-3-1 0-20,-4 1 0 5,0 0 0 12,5 0 0-16,-5-1 0 19,5 1 0-20,5 0 0 1,5-4 0 2,10 5 0 18,4-4 0-19,8 3 0-1,4-3 0 18,8-1 0-19,-3-2 0 4,-2 1 0 17,3 1 0-21,0 1 0 0,0 7 0 18,7 0 0-18,-5 4 0 21,-1 3 0-21,-2-2 0 1,-3-3 0 18,7-2 0-17,-6 4 0-2,6-2 0 21,-6 5 0-21,8 0 0 1,2 0 0 12,-2 0 0 4,-3 0 0-17,3 0 0 0,-3 0 0 18,1-5 0-16,2-1 0-2,-10 4 0 15,1-5 0-13,6 5 0 16,-8 2 0-18,-1 0 0 16,-2 0 0-14,3 0 0 0,3-7 0 11,-1 3 0-12,5-5 0 16,0 1 0-16,-4 2 0 13,4 0 0-13,-4 6 0 20,3 0 0-21,2 0 0 0,2 0 0 19,5 0 0-18,4 12 0 1,1-4 0 18,-5 4 0-20,2-2 0 2,-3 5 0 16,0 2 0-17,-5-1 0 22,0 7 0-23,-3-5 0 1,-3 7 0 1,3-10 0 6,2 0 0 13,5-6 0-21,2-4 0 1,12-2 0 17,5-1 0-15,5 5 0-3,-1-2 0 18,-2 3 0-17,-4 0 0 16,3 4 0-15,-1 2 0-2,7 1 0 17,-3 0 0-17,4 0 0 18,1-4 0-17,5 0 0 2,1-5 0 16,2 3 0-18,-2-4 0 0,1 7 0 17,-4 1 0-17,5 1 0 19,0 4 0-20,1 4 0 1,-1-3 0 21,5 4 0-20,2 5 0-1,0 3 0 18,0 9 0-19,0 7 0 1,0 9 0 17,0 3 0-15,0 6 0-3,0-1 0 20,0 7 0-20,0 1 0 4,0 8 0 13,0 4 0-16,0 8 0 9,0 9 0-9,0 9 0 16,0 0 0-12,0-4 0-5,0-9 0 20,-7-7 0-20,-2-8 0 4,-1-1 0 22,-3-4 0-26,0-3 0 0,3-10 0 23,1-13 0-23,5-15 0 1,-3-12 0 0,7-17 0 17,0-1 0-17,0-2 0 15,0-4 0-12,0 2 0-3,0 0 0 22,0 5 0-23,10-3 0 0,7 5 0 21,6 2 0-21,-2-1 0 0,8-5 0 17,2 3 0-15,9-6 0-1,9 5 0 21,3 1 0-22,8-2 0 3,-1 2 0 19,6 0 0-22,5 1 0 0,2-3 0 14,4 4 0-14,6 2 0 26,4 5 0-26,9 0 0 0,8-2 0 3,8 2 0 20,3-2 0-23,2-3 0 0,4-1 0 25,2-5 0-25,1 2 0 0,0-3 0 22,-14 2 0-22,-9 4 0 0,-13-4 0 22,-7 3 0-21,-6-3 0-1,0-1 0 24,7-6 0-24,2 0 0 1,-2 0 0 2,-2 0 0 16,1 0 0-18,-6-3 0 1,-3-2 0 39,-1 2 0-41,-4 1 0 0,0-2 0 0,-1 4 0 0,-4 0 0 19,-8 0 0-19,4 0 0 1,-1 0 0 24,2 0 0-24,2 0 0-1,-1 0 0 20,-1 0 0-20,6 0 0 0,-2 0 0 17,-5 0 0-14,-5 0 0-3,-3 0 0 20,2 0 0-20,-2 0 0 15,2 0 0-14,0 0 0 17,-3 0 0-18,7 4 0 0,1-4 0 20,5 0 0-17,3 0 0-2,0 0 0 19,0 0 0-20,-5 0 0 0,5 0 0 17,-6 0 0-15,1 0 0 18,3 0 0-20,2-4 0 1,1-9 0 16,-1 2 0-13,3-4 0-3,-5 1 0 18,-1 3 0-18,-12 0 0-1,-7-2 0 19,-2 6 0-17,-13-3 0-1,2 5 0 16,-11 1 0-16,-3-2 0 15,0 3 0-14,-6 3 0 9,-2-2 0-11,-3 2 0 17,-1-4 0-16,-3 4 0 17,0 0 0-18,0 0 0 15,0 0 0-13,0 0 0-1,0 0 0 12,0-3 0-12,0 3 0 18,0 0 0-19,0 0 0 18,0 0 0-18,0 0 0 1,0 0 0 13,0 0 0-13,0 0 0 15,0 0 0-16,0 0 0 18,0 0 0-18,0 0 0 17,0 0 0-16,0 0 0-1,0 0 0 17,0 0 0-16,0 0 0 19,0 0 0-20,0 0 0 1,0 0 0 12,0 0 0-12,0 0 0 17,0 0 0-18,0 0 0 19,0 0 0-19,-30 18-10 0,-22 21-84 19,-9 13-76-19,-15 5-65 21,44-34-69-20,2 2-289-1</inkml:trace>
    </iact:actionData>
  </iact:action>
  <iact:action type="remove" startTime="19114">
    <iact:property name="style" value="instant"/>
    <iact:actionData xml:id="d8" ref="#d7"/>
  </iact:action>
  <iact:action type="add" startTime="19119">
    <iact:property name="dataType" value="strokeEraser"/>
    <iact:actionData xml:id="d9">
      <inkml:trace xmlns:inkml="http://www.w3.org/2003/InkML" xml:id="stk8" contextRef="#ctx0" brushRef="#br1">13640 6763 800 0,'0'0'234'10,"0"0"-150"10,0 0 21-20,0 0-70 1,0 0-32 14,0 0-3-9,0 0-6-5,17 0-45 22,-17 0-81-22,0 0-182-1</inkml:trace>
    </iact:actionData>
  </iact:action>
  <iact:action type="add" startTime="22082">
    <iact:property name="dataType"/>
    <iact:actionData xml:id="d10">
      <inkml:trace xmlns:inkml="http://www.w3.org/2003/InkML" xml:id="stk9" contextRef="#ctx0" brushRef="#br2">8034 210 728 0,'0'0'172'3,"0"0"-31"-3,0 0-19 2,0 0-28 15,0 0-16-17,0 0-1 19,0 0-18-18,4 0-4 0,-8 0-2 13,-24 0 15-14,-12-5-5 19,-4 0-17-18,-4 1 1 14,-4 1-6-15,1 3-9 19,-5 0 5-19,-2 0-11 0,-2 0 1 22,-6-2-3-21,-1 2-7 0,-4-3 5 21,-3 0-4-22,-6-2-18 1,4 1 0 16,-1-4 0-14,3 3 0-3,0-1 0 14,1 2 0-13,-6 2 0 24,6 2 0-23,-7 0 0-2,-4 0 0 21,8 0 0-21,-6 0 0 1,3 0 0 16,6 0 0-15,5 0 0-1,-2 0 0 13,4 0 0-13,1-2 0 22,-4-1 0-22,9 0 0-1,-4 0 0 18,4-3 0-18,7 3 0 4,6 1 0 14,5 0 0-18,3-6 0 2,-1 7 0 9,0 1 0 6,-4 0 0-16,4 0 0 0,-5 0 0 19,1 0 0-20,0 0 0 3,1 0 0 10,2 0 0 6,5 0 0-19,-5 0 0 0,3 0 0 22,-4 0 0-22,0 0 0 1,-4 0 0 20,-6 1 0-21,4 3 0 0,-3 4 0 20,-5-3 0-19,-2 2 0-1,-2-4 0 17,-5 0 0-17,9-3 0 6,-10 0 0 11,5 2 0-16,-1 7 0 18,-3 2 0-19,-8 3 0 0,5 6 0 18,-4-4 0-18,5 0 0 20,11-6 0-20,8-2 0 1,4-5 0 16,8 1 0-17,-2-4 0 18,-1 2 0-17,-6 1 0 0,-1 2 0 15,-1 0 0-16,-3 4 0 16,6-1 0-15,1-1 0 27,9-7 0-28,5 0 0 0,5 0 0 0,-1 0 0 18,2 0 0-15,-6 0 0-3,-4 0 0 16,-5 0 0-16,-7 0 0 22,0 0 0-22,2 13 0 1,2-1 0 17,9-1 0-18,5-2 0 20,6-4 0-19,13-3 0-1,-1-2 0 19,-1 3 0-19,-3 0 0 1,-6 2 0 16,-1 7 0-15,-1-1 0 19,5 3 0-21,8-2 0 0,-1-4 0 19,2 1 0-17,4-4 0-2,1 7 0 19,-6 6 0-19,5 11 0 3,-2 10 0 18,-2 6 0-21,1 9 0 0,3 3 0 23,-1 4 0-23,4 9 0 0,-3 6 0 9,2 8 0 12,1 0 0-21,-5 7 0 0,5 1 0 19,0-2 0-18,0-8 0 0,-3-5 0 19,-1-3 0-19,1-5 0 19,-1-5 0-20,1-10 0 0,-3-7 0 17,5-8 0-12,1-3 0-5,0-7 0 17,0-4 0-17,0-1 0 20,0 0 0-19,0-4 0-1,0-4 0 21,10-2 0-21,-3 4 0 0,6-5 0 25,-1 1 0-25,2 0 0 0,8-2 0 20,-2-4 0-20,12 1 0 0,3-1 0 16,6-5 0-14,1 0 0 29,1 3 0-31,1-4 0 1,1 7 0-1,-2-1 0 1,2 3 0 15,-4 0 0-13,-1 3 0 20,2-3 0-23,0-4 0 0,9-5 0 16,8-2 0-15,2 0 0 2,12 0 0 18,4 0 0-20,-6 0 0-1,2 0 0 15,0 0 0-14,2 0 0 15,1 0 0-15,-5 0 0 14,3 0 0-13,2 0 0 17,0 0 0-19,2 0 0 0,-1 0 0 16,6 0 0-14,-5 0 0-1,-1 0 0 28,-3 0 0-28,2 0 0-1,0 0 0 0,-4 0 0 19,5 0 0-19,-2 0 0 16,-1 0 0-16,2 0 0 4,-4 0 0 14,1 0 0-18,-5 0 0 4,4 0 0 12,-6 0 0-15,-4 0 0 23,-4 7 0-24,-2 1 0 0,8-6 0 16,-4 1 0-16,3-1 0 3,6-2 0 15,0 0 0-17,2 2 0 3,-1 2 0 13,-2 2 0-17,0-3 0 19,-7-1 0-18,0 1 0-1,-8-3 0 17,4 0 0-17,-3 0 0 17,5 0 0-17,6 0 0 20,2-5 0-20,5-8 0 1,-4 4 0 15,5-4 0-14,-5 9 0 15,-3-3 0-13,1 3 0-4,-7-3 0 3,-2 2 0 15,-4 0 0-18,-9-2 0 21,-1 2 0-21,-2 0 0 0,-1-2 0 19,-1 2 0-19,2 0 0 3,0-1 0 13,2 3 0-15,-7-5 0 19,3 5 0-20,-10 0 0 0,0-2 0 17,-2 5 0-15,0 0 0 14,2-3 0-16,9 3 0 14,-3 0 0-14,5 0 0 17,-1 0 0-16,-2 0 0 0,-4 0 0 18,-3 0 0-19,-4 0 0 18,-5 0 0-18,-7 0 0 0,-1 0 0 17,-6 0 0-15,-1 0 0 17,4 0 0-19,1 0 0 1,-1-4 0 14,6 2 0-13,-3-4 0 13,1 1 0-15,4-1 0 25,-5 0 0-24,-3 1 0-1,1-4 0 0,-2-5 0 18,0-6 0-18,2-13 0 18,5-12 0-17,-4-11 0 16,-3-6 0-16,-1-7 0 0,0 0 0 15,-1-4 0-14,1-5 0 12,-3-7 0-12,-5 1 0-2,0-3 0 18,0 5 0-17,0 3 0 29,0 7 0-30,0 4 0 0,0 1 0 1,0 3 0 1,0 3 0 15,0 6 0-16,0 4 0 20,0 4 0-21,0 4 0 0,-3 9 0 13,1 9 0-8,0 8 0 13,2 7 0-18,0 0 0 1,-6 3 0 33,3-6 0-33,-1 3 0-1,1-7 0 0,-6 0 0 19,5-3 0-19,-1-2 0 1,1-4 0 18,-3-2 0-19,-1 3 0 1,7 5 0 24,-2 10 0-25,0 3 0 1,-3 5 0 15,5 2 0-15,-9 0 0 1,-19 0 0 17,-12 0 0-19,-10 0 0 19,-5 0 0-19,-5 0 0 1,5 0 0 24,-1 0 0-24,3 0 0-1,1 9-15 18,1 4-87-18,4 2-64 1,35-11-79 17,5 2-123-16</inkml:trace>
    </iact:actionData>
  </iact:action>
  <iact:action type="add" startTime="25111">
    <iact:property name="dataType"/>
    <iact:actionData xml:id="d11">
      <inkml:trace xmlns:inkml="http://www.w3.org/2003/InkML" xml:id="stk10" contextRef="#ctx0" brushRef="#br2">8167 2039 384 0,'0'0'347'7,"0"0"-201"12,0 0-18-18,0 0-66 0,0 0-11 17,0 0 17-18,0 207 1 17,3-121 2-17,10 7 0 18,10 11-5-18,-2 5-7 1,9 4-8 18,0 4-1-19,7 5-1 17,3-5-19-16,4 2 2 0,5 4 0 23,2 7-8-24,5-1 1 0,5 0-2 23,0-6-8-23,6-2 3 1,5-5 1 22,9 0-7-22,3 2 0 0,0-7-1 18,5 2-1-19,-4-2 3 1,8 0-8 11,-1 1 6-12,5 1-7 19,6-1 6-19,5 3 2 3,1-2-5 15,-5-4-2-18,-4 2-3 17,5-9-4-17,1-4 6 2,8-6-4 24,9-8 0-26,15-5 2 0,3-1-2 21,9-2 2-20,7 6-2-1,4-1 1 18,5 1 0-18,0-1 0 4,-2-2 0 14,2-5 3-18,10 1-2 3,-2-5 1 18,-2-3-3-21,-8-5-5 1,-8-6 1 20,-2 1 1-17,1-7 1-4,-1 2 2 20,-2 2 0-20,-6 3 1 0,2 2-1 20,-4 0 0-18,-4 0 1-2,4-1-1 16,-6-5 5-16,-5-4-5 12,-1-4 2 6,1-8-2-17,3-4 2-1,-4-4 0 21,5-4-2-21,-8-3-4 0,-3-5 0 22,1-2-1-22,12-2 5 0,-1 4-1 17,6 3 2-15,-2 11-1 16,3 4 1-18,3 0 0 0,-5 5 0 21,-2-4 0-18,-4-2-1-3,-9-3 1 16,1-4 0-16,-7-1-1 23,-8-8 0-22,2 3 1-1,3-1-1 22,-3 3-1-22,1-1 0 0,-1 3-6 22,-8 4 3-21,-8-4 0-1,-3 0-1 22,-13 1 5-22,-6-5-2 0,-7 5 2 20,-6 5-2-20,-1 5 1 0,-3 14-2 20,-4 14 3-20,-2 5-6 4,1 12 3 17,-4 1 1-21,-1 2-3 1,3-3 5 27,1 1-2-28,-6 6 1 0,0 5 0 0,-2 7 1 17,-7 4-4-14,-3-1 3 19,-7-9-1-22,-1-5-2 1,-1-12 3 21,-4-7-1-18,5-5 1-4,-1-6 1 1,1-2-2 20,-2-2 3-21,1-4-2 0,1-1-1 19,-5-2 0-18,-2 0 2 0,-4-6-2 22,-1-2 2-23,-7-4-1 2,0-5-1 19,-7-6 1-20,0 1-1-1,1-7-3 24,1 3-1-24,-1 8 5 0,3 0-3 17,-4 1 4-15,-1 6-1-1,3-7 1 21,-5 0 0-22,0-5-2 0,0-4 2 19,0-1 0-17,0 0-3 17,0-3 3-17,0-1 0-2,0 3-1 3,0 2 0 16,0-2 2-19,0-3-1 18,0-1 0-16,0-7 0-2,0-1 0 21,3-7-1-21,-3 0-1 0,0 0 1 14,0 0-2-14,0 0 3 16,0 0-3-16,0 0 1 17,0 0 2-17,0 0 0 18,0 0-2-18,0 0 0 19,0 0 1-19,0 0 1 0,0 0-2 20,0 0-1-20,0 0-5 16,0 0-6-16,0 0 3 1,-3-7 3 20,-17-6 7-21,0-4-1 1,-3 2 2 17,-3 2-1-17,5-2-2 20,-3 1 3-21,-8 0-3 0,1-3 1 22,-6 0 1-22,-4-6-5 2,2 1 1 18,6 0-3-20,2-3 0 1,2 5 1 3,9 6 0 14,13 6 5-17,2 3 1 18,2 5 1-19,3 0 1 0,0 0 2 23,0 0-2-23,0 0 1 0,0 18-1 9,21 11-1 13,-1 3 0-22,3 0 2 0,0 5-3 20,2 5 2-20,4 3 0 0,-3-3 1 21,3-2-1-21,0-12-1 19,-1-9 2-17,-1-4-1-2,-2-4 0 32,-5-6 1-32,3 5-1 0,-2-6 1 0,-4 5-1 34,-1-7 1-34,-2 5-2 1,-5-5 0-1,1-2 1 0,-3 0-1 20,-4 0 0-19,5 0-1 0,9-15 1 18,5-32 1-19,8-22 1 3,5-22-2 16,-2-10 0-19,9-5 0 2,-1 15 1 20,-3 15-1-20,1 23 0-2,-6 16 2 18,-8 17-2-16,-9 13-2-2,-11 7-3 21,-5 0-33-20,0 7-162 1,-5 16-46 18,-21 16-143-20</inkml:trace>
    </iact:actionData>
  </iact:action>
  <iact:action type="add" startTime="27799">
    <iact:property name="dataType"/>
    <iact:actionData xml:id="d12">
      <inkml:trace xmlns:inkml="http://www.w3.org/2003/InkML" xml:id="stk11" contextRef="#ctx0" brushRef="#br2">19876 12935 477 0,'0'0'233'16,"0"0"-5"-16,0 0-51 29,0 0-57-29,0 0-8 0,0 0-8 1,0 0-15 21,115 15-1-22,-69-15-18 0,9 0-1 17,13 0-15-17,14 0-13 1,18 0-5 17,17-3-11-17,15-7 5 16,17 5-5-17,11 3-5 2,1 2-6 15,-6 0 3-17,-9 0-7 17,-26 15-2-15,-18-2-8 0,-25-2 0 13,-27-3 0-14,-18-4 0 18,-20-1 0-18,-12-3-13 17,0 0-66-16,-23 0-64-2,-45-12-8 4,-32-13-24 19,43 10-66-21,3 11-197-1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3:55:40.1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382">
    <iact:property name="dataType"/>
    <iact:actionData xml:id="d0">
      <inkml:trace xmlns:inkml="http://www.w3.org/2003/InkML" xml:id="stk0" contextRef="#ctx0" brushRef="#br0">2440 12866 948 0,'0'0'190'5,"0"0"-38"1,0 0-26 3,0 0-57-2,0 0-10-2,0 0 0 3,30 2-2 0,-60-2-20 1,-31-5 43-4,-32-12-14 3,-11-3-31 1,-16 3-17-1,2 3-14-3,5-3-4 3,16 6-9 1,10 2-71-1,10 7-84-3,67 2-63 4,0 0-193-1</inkml:trace>
    </iact:actionData>
  </iact:action>
  <iact:action type="add" startTime="3286">
    <iact:property name="dataType"/>
    <iact:actionData xml:id="d1">
      <inkml:trace xmlns:inkml="http://www.w3.org/2003/InkML" xml:id="stk1" contextRef="#ctx0" brushRef="#br0">16068 11173 466 0,'0'0'449'7,"0"0"-301"1,0 0 45 0,0 0-3-3,0 0-99 4,-305 175 24-2,76-47-15 2,-21 13-32-4,-15-3-22 4,-5-9-6-1,5-8-9 4,13-12-26-10,23-13-5 6,32-11-7 0,36-18-13 0,45-20-25-1,45-17-27 0,38-20-30 1,33-10-46 0,43-8-36-2,29-26-38 2,17-5-127 0</inkml:trace>
    </iact:actionData>
  </iact:action>
  <iact:action type="add" startTime="3911">
    <iact:property name="dataType"/>
    <iact:actionData xml:id="d2">
      <inkml:trace xmlns:inkml="http://www.w3.org/2003/InkML" xml:id="stk2" contextRef="#ctx0" brushRef="#br0">21140 11181 815 0,'0'0'133'4,"0"0"15"3,-152 224 19 1,4-93-18 24,-44 21-26-31,-26 11-13-1,-40 1-34 0,-17-8-14 7,-7-10-18-2,1-22-28 5,28-17-16-3,32-23-3 1,36-20-3-1,44-16-8 0,45-17-33 1,49-19-73 0,47-12-83-1,23-12-155-1,57-22-645 2</inkml:trace>
    </iact:actionData>
  </iact:action>
  <iact:action type="add" startTime="6938">
    <iact:property name="dataType"/>
    <iact:actionData xml:id="d3">
      <inkml:trace xmlns:inkml="http://www.w3.org/2003/InkML" xml:id="stk3" contextRef="#ctx0" brushRef="#br0">14596 1888 366 0,'0'0'144'2,"0"0"38"6,0 0-18 1,0 0-33-1,0 0-17-2,0 0 4 1,0 0-25 2,6-17 7-2,-38 17-1-1,-16 0-4 2,-16 0-22 0,-13 0-13 0,-16 0-11-2,-11 0 2 2,-13 0-20 0,-11 0 4 1,-12 0-4-1,-7-13-9 0,-8-13 7-1,1 3-1 3,-2-5-5-6,5 4-14 4,10-3-9 1,1 3 0-2,6 1 0 0,-2 6 0 0,4 0 0 2,-2 9 0-2,7 2 0-1,10 2 0 2,4 4 0 0,-4 0 0 1,-1 0 0-4,-4 0 0 3,1 0 0 0,6 4 0 0,8 5 0-2,13-1 0 4,5 3 0-4,12-3 0 3,-4 1 0-4,3-1 0 3,5-1 0 0,-1 1 0 0,8-1 0 1,-4 6 0-4,6-3 0 5,-1 2 0-4,6 2 0 0,8-3 0 2,5 4 0 0,5-2 0 0,2-2 0-2,-2 1 0 3,5-4 0-2,1 4 0 2,-1-4 0-4,-2 1 0 5,-1-1 0-4,-1-3 0 2,1 0 0-2,-6 1 0 2,-2 0 0 0,1 5 0 0,2 0 0-1,-3 1 0 0,10 1 0 2,0-1 0-2,2 2 0-1,0 1 0 2,2-2 0 0,-1 4 0 0,2-1 0-1,-7 0 0 0,6-1 0 1,1-2 0 1,12-3 0-4,8-3 0 6,3-2 0-7,7-5 0 4,-3 2 0-2,2 6 0 2,3 16 0 0,0 12 0 0,-1 18 0-1,-2 2 0 1,-3 3 0 1,2 2 0-3,1 9 0 0,0 9 0 3,-4 8 0-2,4 11 0 1,0 9 0-2,3-2 0 2,0 1 0 0,0-5 0 0,0-6 0-2,0 7 0 2,0-1 0 0,0 1 0-2,3 2 0 2,3-6 0 0,4-3 0 0,3-5 0 0,-2-6 0-1,3-2 0 0,1-6 0 3,-3-3 0-4,1-2 0 0,-6-10 0 3,5-7 0-2,-8-12 0 1,1-12 0-3,2-13 0 4,-6-9 0-1,2-3 0 0,7-5 0-2,14 0 0 1,16 0 0 2,20 0 0-1,14 0 0-1,10-1 0 1,3-13 0 0,8-1 0 0,1 4 0-2,-2 3 0 2,6 8 0 2,0 0 0-4,7 0 0 0,11 0 0 2,11 0 0 0,7 8 0 0,12 3 0-2,10-5 0 2,6 3 0 1,-6-4 0-1,-15 0 0-3,-15 4 0 5,-18-1 0-4,-6 1 0 2,-11-3 0-2,-4-1 0 2,-7 1 0 1,-2-3 0-2,1-3 0 0,-4 0 0 0,4 0 0 3,-1 0 0-4,-3 0 0 1,5 0 0 0,-3 0 0 1,7 0 0 0,1 3 0-2,3 2 0 2,2-2 0 0,-5-1 0 0,-3 1 0-2,3-3 0 4,-2 0 0-4,-4 0 0 3,6 0 0-4,-3 0 0 3,6 0 0 0,-3 0 0-2,0 0 0 3,-1-3 0-2,-11 1 0 4,-1-3 0-6,-1 5 0 2,-2 0 0 0,-2 0 0 1,2 0 0 0,3 0 0-2,6 0 0 2,-3 0 0 0,-6 0 0 0,-2 0 0-2,-15 0 0 4,-8 0 0-4,-7 0 0 3,-10 0 0-4,-1-3 0 3,1-9 0 0,-6 1 0 0,-3 0 0-1,1 1 0 0,-5 3 0 3,0-1 0-3,1-1 0-3,-3-2 0 5,7 5 0-1,-1-2 0-1,0 5 0-1,4-3 0 2,-4 0 0 0,2-1 0 1,-5-3 0-4,6 5 0 3,3 0 0 0,2-1 0-1,1 1 0 0,-2-4 0 1,-2 4 0 0,-5-4 0 0,1 3 0-1,-5 1 0 0,-9-1 0 4,9-5 0-6,-3-4 0 1,-3-10 0 2,3-6 0 0,-9-7 0 0,5-9 0-2,-5-10 0 2,4-9 0 0,-6-6 0 1,4-12 0-4,2-16 0 3,-6-6 0 0,0-16 0-2,1-6 0 2,-3 5 0 0,0 5 0 1,0 13 0-2,0 4 0 0,0 0 0 0,0 0 0 3,0 0 0-4,0 2 0 0,0 8 0 2,-3 5 0 0,3 0 0 1,-2 1 0-4,0 0 0 3,2 4 0 0,-3 6 0 0,-2 7 0-2,-1 14 0 2,-1 13 0 0,4 14 0 0,-10 14 0-2,-7 10-3 2,-16 3-1 0,-12 0 4 0,-6 0-3-1,-5 3-1 0,-2 20-29 4,-3 7-56-6,-4 4-42 1,-4 14-39 3,48-28-94-2,11 7-162 1</inkml:trace>
    </iact:actionData>
  </iact:action>
  <iact:action type="add" startTime="9351">
    <iact:property name="dataType"/>
    <iact:actionData xml:id="d4">
      <inkml:trace xmlns:inkml="http://www.w3.org/2003/InkML" xml:id="stk4" contextRef="#ctx0" brushRef="#br0">15115 4412 152 0,'0'0'236'6,"0"0"-62"0,0 0 29 3,0 0-70-3,0 0-38 4,0 0-5-6,0 0-6 4,13 50-19 0,-6-11 2 0,3 8-16 1,5 2 16-4,-4 3-16 4,7-3-15-2,5 4 4-1,6 1-10 2,3 0 2 0,10 1 1 0,4 1 1-1,6-4-11 2,5-7 0-2,7-11-7 1,5-4-4-2,-2-4 0 3,10-4 4-2,-1 3 1 3,9 7 7-4,6-2 0 1,6 4-7 0,9-1 3 1,1 1-9-2,5-2 1 2,-4-4 0 0,1-9-2 0,0-5-4 0,-9-6-1-2,-4-5 9 2,-4-3 2 0,1 0-5 0,-12 3 0-2,-7 6 7 2,-3-1-11 0,2 6 3-2,1 2-8 4,5 1 2-4,3 0 3 3,7-5-5-2,3-2 6-1,0 2-4 2,3-2-4 0,-5 9 0 0,-6 0 0-2,-3 5 0 2,-4-5 0 0,-5 2 0-2,-4-4 0 2,-4-3 0 0,1-2 0 0,-4-4 0-2,3-3 0 2,0 4 0 0,-1 2 0 0,-2 4 0-2,7-1 0 4,-4-4 0-4,7 5 0 4,6-1 0-4,7 4 0 0,22 7 0 2,23 11 0 0,20 9 0-1,15 5 0 0,7 12 0 2,7-1 0-2,9 3 0-1,12 11 0 2,13 6 0 0,7 12 0 0,1-1 0 0,2 2 0-2,4-3 0 2,-4 0 0 0,-5 1 0 0,-3 1 0-1,-13 1 0 0,-10-5 0 2,-1-5 0-4,-5-1 0 3,-1-11 0 0,-7-1 0 0,-3-6 0-1,-4 4 0 0,-8-2 0 3,-5 9 0-4,-1 3 0 4,-8 5 0-6,3 7 0 4,-3-4 0 0,-12 3 0-2,-11-8 0 2,-12-7 0 0,-13-5 0 1,-12-11 0-4,-8-8 0 4,-8-8 0-2,-20-11 0 2,-8-4 0-4,-15-7 0 3,-13-8 0 0,-6 0 0 0,-1-4 0-1,-1 4 0 0,3 4 0 1,2 8 0 0,0 8 0 2,-2 8 0-6,2 8 0 4,-3-2 0 0,3 0 0 0,-2-7 0-2,2-3 0 2,-3-3 0 0,4-6 0 0,2-1 0 0,0 0 0-2,-1 0 0 5,1 10 0-8,-3 2 0 5,1 6 0 0,-4 0 0 0,-4-2 0 0,4-9 0-2,-8-6 0 3,2-6 0-1,6 1 0-3,-5 1 0 3,3 1 0 0,1 4 0 0,0 4 0 0,1-2 0-2,-1 4 0 2,-2 0 0 1,-3 0 0-4,6 4 0 4,-2 3 0-2,-1 3 0 3,6 1 0-4,0-2 0 0,1-2 0 2,-2-5 0 0,-5-4 0-1,2 1 0 0,-5-3 0 2,3 7 0-2,-4-3 0-1,5 5 0 2,-5 1 0 0,1-4 0 0,-1-7 0-2,1-6 0 2,0-12 0 0,-1-8 0 0,-3-4 0 0,0 0 0-1,0 0 0-1,0 0 0 4,0 0 0-5,0 0 0 3,-14 0 0 0,-1 0 0 0,-3 0 0-1,3 0 0 0,5 0 0 1,-3 0 0 0,3 0 0-2,5 0 0 1,-6 0 0 2,6 0 0-1,-5 0-9-2,-3 0-13 1,0-3 5 2,-1-24 4-1,-4-13 3 0,-1-2 3-1,-1-5 1 0,3 2 4 2,1 11 0-4,0 2 1 3,0 8 2 1,4 7-1-2,2 2 1 2,4 9-2-4,2 1 1 4,4 5 0-2,0 0 0-1,0 0 0 2,0 0 6-1,0 0-2 1,0 0 6-1,0 11-2 1,7 21 1 0,14 4-6 0,5 2 4-2,0 8-2 4,-2-3 4-4,-3-4 0 2,2-7-4-2,-6-5 1 2,2-2-2 0,-1-2-1 0,-3-1-3-1,0-3 0 0,-2-2 0 2,-4-8 0-3,-5-6 0 0,-1-3 0 3,-3 0 0-2,3 0 0 2,-2 0 0-4,7 0 0 4,7-20 0-1,6-30 0 0,12-23 0-2,3-15 0 3,-1-11 0-2,-2-2 0 2,4 7 0-4,-10 6 0 3,-6 24 0 0,-3 15 0 0,-5 25 0 0,-5 7 0-2,-3 8 0 3,-5 3 0-2,0 6 0-2,0 0 0 4,0 0 0-2,0 0 0 2,0 0-26-3,0 0-19 2,0 0-53-1,0 0-86 2,0 0-103-3,3 0-143 3</inkml:trace>
    </iact:actionData>
  </iact:action>
  <iact:action type="add" startTime="13297">
    <iact:property name="dataType"/>
    <iact:actionData xml:id="d5">
      <inkml:trace xmlns:inkml="http://www.w3.org/2003/InkML" xml:id="stk5" contextRef="#ctx0" brushRef="#br1">13919 277 471 0,'0'0'298'4,"0"0"-95"4,0 0-47-1,0 0-44 1,0 0-7-2,0 0 5 4,0 0-35-4,16-10-6 4,-16 10-13-5,0 0-7 3,-19 0-10-1,-22 0 6 1,-8 0-1-2,-7 0-2 2,0 0-14 1,-9-3 8-2,-10-3-8-1,-1-2 5 2,-5-4-6 4,2 4-6-6,-3-1-21 0,1 6 0 2,1 0 0 0,5 3 0 0,4 0 0-3,1 0 0 6,2 0 0-5,3-5 0 4,0 0 0-6,-3-4 0 4,-3-2 0 0,3 2 0 0,-6 1 0-2,-6 3 0 2,3 2 0 1,-10-4 0-2,-6 3 0 1,2-5 0-2,-10-2 0 2,8-4 0 0,-1 2 0-2,7 1 0 2,-9 5 0 0,5 3 0 0,-4 4 0-2,0 0 0 3,9 0 0-2,2 0 0 3,4 0 0-6,5 0 0 4,6 0 0 0,0 0 0 0,9 0 0-2,0 0 0 2,-1 0 0 0,2 6 0 0,2-1 0 0,-1-2 0-2,-4 0 0 3,7 3 0-2,1-3 0-1,2-1 0 1,4 4 0 2,-4 1 0-1,4 1 0-2,-8-1 0 3,-5 5 0-2,-3-1 0 3,-4 0 0-6,-5 1 0 4,1-4 0 0,-6 4 0 2,4-5 0-6,7 1 0 4,9-2 0 0,10 1 0 0,11-3 0 0,2 2 0-2,6 1 0 2,6 0 0 0,-2-1 0-2,2 3 0 2,-6 5 0 0,1-1 0 0,-4-1 0-1,3 2 0 2,-3-3 0-3,8-3 0 4,-4 4 0-6,-1-4 0 4,2 3 0 0,-5 1 0 0,1 5 0-2,1-3 0 1,2 0 0 2,8 3 0-2,-7-4 0-2,6 7 0 4,-3-3 0-1,0 0 0 0,7 0 0-2,4-2 0 2,7-8 0-1,-1 1 0 2,5-4 0-4,2 5 0 5,-2 4 0-2,-4 10 0-1,6 7 0-1,0 10 0 2,0-1 0 0,0 5 0 0,0-1 0-2,0 2 0 2,0-4 0 1,8 3 0-2,-3-2 0-1,2 3 0 2,-4-1 0 0,0 8 0 0,0-3 0-2,4 3 0 2,-3-5 0 0,2-5 0 1,-3 6 0-4,0 0 0 5,-2 2 0-4,2 1 0 3,-3-6 0-4,0-6 0 3,0-2 0 0,0-3 0 0,0-1 0-2,0-4 0 1,0-2 0 3,0-2 0-3,0-5 0-1,0 3 0 2,0-4 0 0,0 1 0-1,0-3 0 0,5 0 0 1,-5-2 0 0,0-2 0 0,3-2 0-2,-3 1 0 4,2-7 0-4,1-2 0 3,-3 0 0-4,5 4 0 3,-5-3 0 0,3 2 0 0,0-3 0-2,-2-1 0 2,5-2 0 0,1 0 0-1,12 4 0-1,14-2 0 3,11 1 0-1,12-3 0 0,12 0 0-2,8 0 0 3,5 0 0-2,-4 0 0 1,2 0 0-2,-6 0 0 4,4-3 0-3,-11-3 0 2,4 1 0-5,-3 2 0 4,2 3 0 0,2-7 0 0,0 2 0-1,9-3 0 0,4-3 0 3,-4 0 0-4,0 5 0 0,-2 0 0 2,-12 4 0 0,1-1 0 0,-9 3 0-2,2 0 0 2,-4 0 0 0,5 0 0 0,0 0 0-2,3 0 0 3,1 0 0-2,3 0 0 1,4 0 0-2,4 0 0 2,1 0 0 0,2 0 0 0,1 0 0-1,1 0 0 0,2 3 0 2,-2-3 0-2,-4 2 0-1,-5 1 0 2,-3 4 0 0,0-2 0 0,2 3 0-2,-4-1 0 2,5 0 0 0,-1-2 0 1,3 0 0-4,13-5 0 5,-10 0 0-4,4 0 0 2,-7 0 0-2,-3 0 0 2,-10 0 0 0,3 0 0 0,-6 0 0-1,-2 0 0 0,-1 0 0 2,2-7 0-2,-2 1 0-1,2 1 0 2,1 1 0 0,5-1 0 1,1 2 0-4,6 1 0 4,-1-3 0-2,-3 1 0 1,-4-2 0-2,-4 4 0 4,-2-3 0-4,-2 1 0 2,0-2 0-1,2 1 0 0,1 5 0 1,6-2 0 0,7 2 0-1,1 0 0 0,6 0 0 2,-5 0 0-2,-4 0 0-1,-4 0 0 2,-3 0 0 0,-1 0 0 0,-4 0 0-2,1 0 0 2,1 0 0 0,-3 0 0 1,4 0 0-4,-5 0 0 5,2 0 0-4,-5 0 0 4,-3 2 0-5,-6 1 0 2,-3-3 0 1,-9 0 0 0,1 0 0-1,-5 0 0 0,3 0 0 2,-1 0 0-2,-1 0 0-1,2 0 0 3,-1 0 0-1,2 0 0-1,1-5 0-1,2 1 0 2,-6-2 0 0,-3 1 0 1,2-3 0-4,0 3 0 4,1-7 0-2,-1 0 0 0,-1-1 0 0,3-4 0 2,-5-10 0-2,3-5 0 1,4-16 0 0,-1-10 0-2,-1-19 0 3,5-13 0-2,-10-11 0-1,-2-6 0 2,-5-7 0 0,-12 1 0 0,3-3 0-2,-4 9 0 2,0 18 0 0,0 16 0 1,1 18 0-4,-4 20 0 4,0 9 0-2,0 9 0 0,0 0 0 0,0 7 0 1,0 1 0 0,0 3 0-1,0 6 0-1,0-5 0 2,-4-2 0 3,-9-3 0-5,-5-5 0 0,-3 0 0 2,-1-6 0-1,-4 1 0 2,-5-1 0-3,1-9 0 3,-2 0 0-2,-3-1 0 1,2 4 0-2,-5-3 0 4,-1 3 0-4,-4 2 0 2,-1-7 0-2,-9 7 0 2,0 3 0 0,-8 8 0 0,-10 9 0-1,-2 5 0 0,-12 0 0 1,-7 0 0 0,5 0 0-2,-3 10 0 2,9 7 0 0,10-3 0 0,1 3 0-2,11-6 0 2,4-5 0 0,2 0 0 1,8-6 0-4,-7 0 0 4,2 0-48-2,-7 0-133 1,40 0-86-1,9 0-120 0</inkml:trace>
    </iact:actionData>
  </iact:action>
  <iact:action type="add" startTime="16864">
    <iact:property name="dataType"/>
    <iact:actionData xml:id="d6">
      <inkml:trace xmlns:inkml="http://www.w3.org/2003/InkML" xml:id="stk6" contextRef="#ctx0" brushRef="#br1">15790 1093 399 0,'0'0'89'7,"0"0"-21"1,0 0-12 0,0 0-42-3,0 0 24 3,0 0 28 1,0 0 18-2,0 0 34 1,38 0-4-2,-38 6-6 2,6 11-26 1,-2 5 7-2,8 3-32-1,-4 7 8 2,5 4-5 0,0 5-11 0,2 13-2 0,4 5 2-2,-2 7-1 4,6 0 5-2,6 1-19-3,-1-2 4 3,2-1-4 0,9-1 0 0,-2-1-8-2,8-1 6 4,5 4-3-4,10 9-3 2,6 1-8-2,5 13 1 3,6 4-15-2,0 3-4 1,10 3 0-2,10 4 0 2,13-4 0 0,5 3 0-2,14 4 0 3,3 2 0-2,8-1 0 2,10-5 0-2,13-5 0-1,10-7 0 2,7-3 0 0,1-2 0 0,0 5 0-2,5 4 0 2,-1 6 0 0,11 0 0-1,16-7 0 0,9 3 0 1,4-1 0 0,5-9 0 0,2-3 0-2,13-9 0 2,5-5 0 0,8-3 0-2,-5-7 0 3,-2 2 0-2,-13-5 0 2,-9 6 0-2,-9-6 0-1,-18 4 0 2,-14-3 0 0,-15-3 0 0,-8-2 0-2,-9-6 0 2,-6-3 0 0,-10-3 0 0,-9-4 0-2,-5-2 0 2,-6-2 0 0,-11 3 0 0,-2 3 0-2,-1 0 0 2,-10 10 0 0,8 3 0 0,0-1 0-1,14 12 0 0,12 1 0 3,8 8 0-6,5 3 0 4,2 6 0 0,13 2 0 0,8 1 0 1,6 4 0-3,5 6 0 1,7 4 0 1,-3 3 0 1,3 0 0-4,-2-1 0 4,-6-2 0-2,-6-7 0-1,-9 1 0 2,-6 0 0 0,-10-3 0 0,-20-3 0 0,-15-5 0-1,-19-9 0 0,-14-12 0 3,-6-1 0-6,1-5 0 4,-1-1 0 0,6 5 0 0,0 5 0 0,3 7 0-2,-3 4 0 3,-1 7 0-2,-5 5 0 1,2 0 0-2,-12 2 0 2,3-5 0 0,-5-11 0 0,-1 6 0-2,-1-5 0 2,-7-4 0 0,-9 0 0 0,-9-5 0-1,-8-6 0 0,-8-7 0 3,0-8 0-5,-7-1 0 3,-3-1 0-1,4 4 0 1,-6 2 0 0,8-1 0-2,-5 6 0 2,3 10 0 1,5 5 0-2,-2 7 0-1,3 10 0 2,-2 2 0 0,11 1 0 0,-5 0 0-2,8 4 0 2,5-3 0 1,0 0 0-2,-2 6 0 1,-1 0 0-2,4-2 0 2,-7 6 0 0,-1-4 0-2,2-4 0 2,-2-4 0 0,4-9 0 0,-6-10 0-2,2-5 0 2,-5-13 0 0,-5-5 0 0,3-8 0-2,-6-9 0 2,-4-1 0 0,0-3 0 0,1 3 0-2,0 3 0 2,-6 4 0 0,2-3 0-2,3-3 0 4,-5-3 0-4,3-2 0 4,-4-3 0-6,-1 3 0 4,9 2 0 0,-9 4 0 0,9 1 0 1,-6-1 0-4,5-8 0 3,-7-5 0 0,0-7 0 0,1-3 0-2,-4-1 0 2,0-2 0-1,0 0 0 1,0 0 0-1,0 0 0 0,0 0 0 2,0 0 0-2,-23 0 0 1,-19-11-7-1,-15-15-9 2,1 2-2-4,-4-1 6 3,7-1 2 0,2 4 4 0,7 1-3 0,4 2 3-2,6 6 2 2,11 0 3 0,7 8 1 0,12 5 1-2,4 0 4 1,0 0-2 1,0 0 4 0,0 0-4-2,0 0 4 3,0 0-3-2,0 0 10-1,30 11-3 4,12 20-6-3,11 9-1 2,0-1-2-2,-2 1 3-1,3-1-5 2,-4-5 5 0,-2-4-4-2,-6-4 1 2,0-7-1 0,-11 1-1 0,-5-9 2 0,-4-3-2-2,-6-2 0 2,-2-6-1 0,2 0 1-3,0 0 0 4,4 0 1-1,5 0-1-1,4-3 0 0,-2-27-3 2,7-16 2-2,-8-10 0 3,1-14 1-4,4-6-2 0,-12 8 2 2,-2 10 0 0,-7 15 1 0,-4 16-2-3,1 5 1 4,-4 15-1-1,-3 1-7 0,0 6-52-3,0 0-24 4,0-2-83-1,0-3-21-2,4-1-19 1,8 6-156 1</inkml:trace>
    </iact:actionData>
  </iact:action>
  <iact:action type="add" startTime="22073">
    <iact:property name="dataType"/>
    <iact:actionData xml:id="d7">
      <inkml:trace xmlns:inkml="http://www.w3.org/2003/InkML" xml:id="stk7" contextRef="#ctx0" brushRef="#br0">25077 14501 553 0,'0'0'349'7,"0"0"-168"-1,0 0-13 2,0 0-85-2,0 0-9 4,0 0-12-4,-79 160-13 0,35-107-12 2,6 1-8 0,5-7-4 0,6-5-5-2,11-8-7 3,5-11-3-2,9-6 0 3,2-10-4-6,0-3 4 5,14-4-1-2,43-6-6 1,18-39-2-2,5-14-2 3,-11 6 1 0,-14 14 0-2,-24 13 2 0,-18 16 1-1,-12 6 1 4,-1 4 2-4,0 0 3 1,0 6 16 0,-7 30-11 2,-19 7-8-1,3-5 0-2,8-7-3 3,5-8 2-2,7-9 0 1,3-11-1-3,0-3-3 4,0 0 2-2,20-14-3 1,33-36 0-1,15-14 0 1,4-2 0 0,-14 13 0 0,-11 16 0-1,-27 20 0 0,-17 14 6 2,-3 3 2-3,0 0 4 0,0 9-5 2,-20 31 11 1,-12 5-9-1,4-1 2-2,5-1-7 2,6-9 4 0,6-9-3 0,8-8-3-3,3-10-1 4,0-4 2-2,0-3-3 2,11 0-4-4,28 0-3 4,13 0-12-1,16 0-18 0,9-22-38-1,11-8-53 0,-54 15-100 2,-1 0-114-2</inkml:trace>
    </iact:actionData>
  </iact:action>
  <iact:action type="add" startTime="23221">
    <iact:property name="dataType"/>
    <iact:actionData xml:id="d8">
      <inkml:trace xmlns:inkml="http://www.w3.org/2003/InkML" xml:id="stk8" contextRef="#ctx0" brushRef="#br0">30030 14573 483 0,'0'0'152'7,"0"0"19"-2,0 0-46 4,0 0-37-3,0 0-25 2,0 0-28-2,0 0-9 2,-33 161 0 0,-19-110-5 0,8-4-2 0,7-7-1-1,9-8-2 2,9-5-3-2,6-10-3-1,9-12-6 2,4-3-1 0,0-2-1-1,10-7 9-1,36-42 1 2,18-15-10 0,1-13 0 1,4 8-2-4,-9 13 2 6,-12 16 0-5,-16 20 5 2,-12 12 13-2,-12 8 19 2,-8 0 0-1,0 40-15 2,0 10-23-2,-5 6 2 0,-14-9-1 2,11-3-2-2,-4-14 2-1,8-5-1 2,1-8 4 0,3-7-4-1,0-8 4 0,0-2-3 0,4 0-2 1,35-26-1 1,5-19 0-3,4-2 1 2,4 0-1 0,-7 3 1 0,-5 10 0-2,-8 9 0 2,-11 12 1 0,-14 4-2-1,-3 9 2 1,-4 0 0-1,0 20-1 3,-4 38-3-3,-28 10 3-2,0 5 0 3,5-14 3 0,6-19-3 0,5-12 1-2,12-15 0 2,0-3 1 0,4-10-1 1,0 0 1-4,18-4-2 3,26-36 2 0,10-12-3 0,-5 5 2-2,-1 0-2 2,-3 8 3 0,-9 9-2 0,-4 8 1-1,-15 10-1 0,-4 1 1 2,-7 9 0-3,-6 2-1 0,0 0-1 2,0 0-7 1,0 0-60-1,-4 0-83-2,-14 5-183 2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3:55:40.1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782">
    <iact:property name="dataType"/>
    <iact:actionData xml:id="d0">
      <inkml:trace xmlns:inkml="http://www.w3.org/2003/InkML" xml:id="stk0" contextRef="#ctx0" brushRef="#br0">2531 12374 762 0,'0'0'321'3,"0"0"-199"5,0 0 8 0,0 0 6-2,0 0-15 2,0 0-30 0,-178-71-1 0,78 65-27-2,-15 6-7 2,-11 0-17 0,8 0-6 0,2 15-13-2,10 1-1 2,13 1-10 0,13-9-5 0,28 1-2-2,17-9-2 2,22 0 0 0,13 0-21 0,0-17-55-2,36-8-46 2,-8 17-148 0,0 8-111 0</inkml:trace>
    </iact:actionData>
  </iact:action>
  <iact:action type="add" startTime="2892">
    <iact:property name="dataType"/>
    <iact:actionData xml:id="d1">
      <inkml:trace xmlns:inkml="http://www.w3.org/2003/InkML" xml:id="stk1" contextRef="#ctx0" brushRef="#br0">11300 10882 807 0,'0'0'243'3,"0"0"-63"5,0 0 4 0,0 0-76-2,-212 182 7 2,45-53 8 0,-27 17-24 0,-18 17-25-2,5 0-25 2,14-3-12 0,15-14-15 0,23-28-16-2,16-27-6 4,29-39 0-2,30-21-20 0,35-18-37-2,38-13-41 1,7-7-79 2,55-43-18-2,4 11-45-1,12-4-146 2</inkml:trace>
    </iact:actionData>
  </iact:action>
  <iact:action type="add" startTime="3448">
    <iact:property name="dataType"/>
    <iact:actionData xml:id="d2">
      <inkml:trace xmlns:inkml="http://www.w3.org/2003/InkML" xml:id="stk2" contextRef="#ctx0" brushRef="#br0">15783 10737 687 0,'0'0'250'4,"0"0"-53"2,0 0-77 1,-103 186-13 3,-25-51 33-4,-28 15-32 0,-28-2-21 2,-13-2-29 0,-11-3-11 0,7-8-26-2,8-12-21 2,21-14-4 0,11-17-12 2,20-19-37-6,25-14-35 6,31-19-49-1,25-21-57-1,60-19-97-1,5-9-314-1</inkml:trace>
    </iact:actionData>
  </iact:action>
  <iact:action type="add" startTime="6796">
    <iact:property name="dataType"/>
    <iact:actionData xml:id="d3">
      <inkml:trace xmlns:inkml="http://www.w3.org/2003/InkML" xml:id="stk3" contextRef="#ctx0" brushRef="#br0">14361 1876 543 0,'0'0'275'7,"0"0"-80"-1,0 0-59 2,0 0-42 0,0 0-22 0,0 0-7-2,0 0-5 2,-17 0-1 0,-66 0 25 0,-19 0-23-2,-14 0 3 2,-8 0-22 0,-10 0 2 0,1 0-5-2,-2-3-12 4,2 3 14-4,5-2-13 5,-1 2 3-7,5 0-9 4,-1 0-5 0,-7 0 12 0,7 0-10-2,1 0-19 2,-1 0 0 1,2 0 0-2,6 0 0 1,6 0 0-2,6 0 0 2,0 0 0 0,-1 0 0-2,1 0 0 2,-1 0 0 0,0 0 0 0,2 2 0 0,2 11 0 0,8-8 0-2,-3 0 0 4,1-2 0-6,8-3 0 4,-5 0 0 0,7 0 0 0,4 0 0-2,5 0 0 2,0 0 0 1,3-3 0-2,0 0 0 0,-3 3 0 1,5 0 0-1,1 0 0 1,4 0 0-2,3 0 0 2,1 0 0 0,2 10 0 0,-6 7 0 0,2-4 0 0,0 6 0-2,2-1 0 4,7 1 0-6,8 1 0 5,4-3 0-2,14-4 0 1,4 1 0 0,9-5 0-3,6-3 0 4,6 5 0-1,5 3 0-3,0 6 0 3,0 8 0 0,0 5 0 0,0 5 0-2,0 1 0 3,0 3 0-2,0 5 0 1,0 14 0 0,0 11 0 0,0 9 0-2,0 6 0 3,3-2 0-2,2 2 0-1,-5 0 0 2,8-1 0 0,-8-4 0-2,4-3 0 2,5-3 0 1,-6 8 0-2,5 0 0-1,4 7 0 2,-5-5 0 0,3 5 0 0,-10-13 0-2,0-7 0 3,0-13 0-2,0-15 0 2,0-7 0-4,0-10 0 6,0-4 0-6,7-8 0 3,1 1 0-1,5 0 0 0,-6 0 0 2,6 2 0-2,2-2 0-1,-7-5 0 2,5 2 0 1,-5-2 0-2,12-2 0 0,2 2 0 0,5 0 0 1,17-1 0 0,11 3 0-1,10-2 0 0,-4 2 0 1,8 1 0 0,-8 0 0 0,0-4 0 0,1-5 0-2,-4 2 0 2,11-3 0-1,2-3 0 0,16 0 0 1,10 0 0 0,13 0 0-2,3 0 0 2,0 0 0 2,3 0 0-4,1 5 0 0,-1 4 0 2,2 2 0 0,5-2 0 0,-1-1 0-2,-8 1 0 2,4-8 0 0,-5 3 0 0,0-1 0-2,-2 0 0 4,1 3 0-4,-11-6 0 2,-1 0 0-2,-8 0 0 2,-8 0 0 1,-10 0 0-2,-2 0 0 0,-5-6 0 0,1 0 0 2,2 1 0-2,-2 1 0 2,7 4 0-4,-1 0 0 3,-6 0 0 1,3 0 0-4,-10 0 0 3,3 0 0 0,-6 0 0 1,1 0 0-3,2 0 0 4,-4 0 0-4,5 0 0 3,-4 0 0-4,1 0 0 2,7 0 0 2,-3 0 0-2,1 9 0 0,0-1 0 1,-5 0 0 1,-2-1 0-3,-1-7 0 1,-8 5 0 0,5-5 0 1,-10 0 0 1,-2 2 0-3,-1 1 0 2,1 4 0 0,2-2 0 0,-2-3 0-2,4-2 0 3,-2 0 0-2,1 0 0 0,-2 0 0 0,1 0 0 0,7 0 0 2,-4 0 0-2,-5 0 0 1,-5 0 0-1,-4 0 0 1,-8-5 0-1,1 3 0-1,1-1 0 2,-1-4 0 0,1 2 0 0,-3 3 0-1,2-8 0 1,-7 9 0-1,6-5 0 1,-10 0 0-1,5 2 0 1,1 3 0-1,-2-6 0 1,-2 2 0-2,1 2 0 2,-4-2 0 0,0 1 0 0,-3 2 0 0,0-4 0-1,2-2 0 1,-5-3 0-1,2-11 0-1,-2-10 0 3,2-9 0-2,-5-13 0 2,3-10 0-3,-2-4 0 2,-1-3 0 0,0-2 0 0,2-6 0-2,0-2 0 4,1-1 0-5,-5-4 0 3,4-2 0-1,-1 1 0 1,-5-2 0-1,0 5 0 2,0-4 0-1,0 1 0-2,0 0 0 3,0 2 0-2,0 7 0 2,-11 4 0-5,6 13 0 5,-5 7 0-2,4 10 0-1,-2 9 0 3,-4 8 0-2,8 5 0 1,-6-1 0-1,-5-6 0 2,-1 2 0-2,-10-1 0 0,0 2 0 0,-1 3 0 1,-10 3 0 0,-3 1 0 0,-14 6 0-1,-13 1 0 0,-12 0 0 2,-10 4 0-3,-8-3 0 0,-3-3 0 2,0-3 0 0,0-3 0 1,10 3 0-3,6 3 0 2,3 6 0 0,6 6-14 0,-7 2-83-2,-2 0-77 3,5 0-60-3,63 4-115 2,14 14-699-1</inkml:trace>
    </iact:actionData>
  </iact:action>
  <iact:action type="add" startTime="9631">
    <iact:property name="dataType"/>
    <iact:actionData xml:id="d4">
      <inkml:trace xmlns:inkml="http://www.w3.org/2003/InkML" xml:id="stk4" contextRef="#ctx0" brushRef="#br0">15125 4310 719 0,'0'0'237'6,"0"0"-89"2,0 0-22 0,0 0-39-1,0 0 15 0,0 0-23 2,39 177-11-2,-16-129 8-1,5 2-3 2,9 5 0 0,13 1-21 0,9 3-13-2,9-2-1 2,12 4-12 0,14 1-4 0,6 2-4-2,7 6-6 5,17 3 0-5,3-6-2 1,8-3-3 0,9-9-3 1,6-11 2 0,7 3-1 0,11-3-3 0,4-2 4-3,7 0-6 5,-11 0 0-4,-7-2 0 0,3-1 0 2,8 1-4 0,6-3 4 1,12 10 0-4,9 0 0 3,8 2 4 0,3 1-4 2,2 3 0-5,-2 3 0 6,-5 4 0-5,-4 4 0 3,-14-2 0-3,-6 8 0 0,-8 6 0 2,5 2 0-1,6 4 0 1,-3-1 0-2,-4-2 0 4,0-2 0-4,-6-5 0 1,0 7 0 1,-3 2 0 0,-1 1 0-1,-9-3 0-1,-12-8 0 2,-11-5 0 0,-9-6 0 2,-11-13 0-5,-5 0 0 2,-7 1 0 2,4-3 0-2,-5-2 0 1,6-2 0-1,-6-3 0 1,-2 1 0-1,7 6 0 1,3 19 0-1,5 12 0 2,2 8 0-2,-4 4 0-2,-6-10 0 3,-12-5 0 0,-8-4 0 1,-12-12 0-4,-7 2 0 5,-11-4 0-3,-7-6 0 2,-3-1 0-5,-7 1 0 5,-3-4 0-1,3 1 0-1,1 11 0 0,2 3 0 1,1 7 0 0,8 3 0 1,-9 3 0-3,7-3 0 0,-5 0 0 5,-2 1 0-6,2-3 0 1,1-4 0 3,4 1 0-2,-5-1 0 2,-3-2 0-3,1-1 0 2,-5-10 0 0,-5 0 0 0,3-1 0-3,-2 5 0 3,-4-3 0 1,6 8 0-1,-5-4 0-1,-6-5 0 1,1-1 0-1,-6-3 0 1,-4-10 0-1,-2 3 0 0,-1-10 0 3,3 2 0-4,-4-5 0-1,1 2 0 3,3-1 0 0,0-2 0 0,-2 1 0-1,4-2 0 0,-2-2 0 1,-6-4 0 1,-1-4 0-4,-5-4 0 3,-4-7 0 0,0-4 0 0,0 0 0-2,0 0-26 2,0 0-8 1,-4-13-2-1,-31-15 24-1,-13-8 5 0,-1-3 3 2,-4 1-1-2,-2 7-4-1,5 4 1 2,2 5 3 0,-4 1 4-1,11 8-6 0,8 2 3 2,5 1 1-3,14 3 2 3,-1 7 0-4,14 0 2 3,-2 0-1 0,3 0 0 0,0 0 11-2,0 0-5 2,11 17 0 0,21 11-6 0,2-1 1 0,-4 2-1-1,6-4 2 3,2 1 0-5,-2-6-2 1,5-2 3 2,-3 2-2 0,-2 0 2 1,0-3-2-4,-6 2 3 4,-3-4-3-1,-3-4 1 0,-4 0 0-3,-4 1-1 4,0-5 1-2,-1 2-1 2,-2-5 2-3,-3-4-2 1,0 1 1 2,-1-1-1-2,-2 4 2 1,-3-1 1-1,-1-3 1 2,6 0 0-2,-7 0-2-2,8 0 1 3,0 0-4 0,4-12 0 0,11-41-1-2,2-28 0 5,2-30 2-5,3-20-1 3,-8-7 2-5,-4 12-2 4,-1 18 0 0,-6 29 0 1,-5 22-2-4,1 17 0 3,-2 15-24 0,-4 9-88 0,-3 6-82 0,0 10-75-2,0 0-143 4</inkml:trace>
    </iact:actionData>
  </iact:action>
  <iact:action type="add" startTime="12801">
    <iact:property name="dataType"/>
    <iact:actionData xml:id="d5">
      <inkml:trace xmlns:inkml="http://www.w3.org/2003/InkML" xml:id="stk5" contextRef="#ctx0" brushRef="#br1">20366 252 269 0,'0'0'206'5,"0"0"-133"2,0 0 67 1,0 0-8 0,0 0 13-2,0 0-36 3,0 0-16-2,-68 0 10 2,39 0 4-4,0 0-12 3,-13 0-16 0,-1 0-5 0,-12 0-9-2,-14 0-21 2,-10 0 6 1,-14-11-12-2,-10 0-6-1,-4-6 0 4,-8 0-3-3,-1 1-4 1,-4-1-1-3,0 0 7 4,-11 0-6-2,4 2 2 2,2 5-27-3,-8-2 0 2,5 2 0 0,-8-5 0-3,3 0 0 3,11 0 0 0,7-1 0 1,9 0 0-1,12-3 0-3,4 6 0 4,11 4 0-1,8 5 0 0,-3 4 0-3,7 0 0 4,-7-4 0-2,2 3 0 1,-1 1 0-1,-10-4 0 1,-2 4 0 0,1 0 0 1,0 0 0-5,3 0 0 7,4 0 0-5,-6 0 0 4,9 0 0-7,-5 0 0 6,6 0 0-1,-7 0 0 0,4 15 0-2,-4 2 0 2,6-4 0 0,3 4 0 0,3 0 0-3,10 1 0 4,4-1 0-2,0 2 0 2,8 3 0-4,5-1 0 3,5 1 0 0,1 0 0 0,6-5 0-1,5 0 0 2,-2-1 0-3,5 4 0 5,-2 1 0-8,6-1 0 5,1 7 0 1,3-3 0-2,7 6 0-1,2 0 0 2,4 4 0 1,0 3 0-3,0 5 0 2,0 5 0-1,13 12 0 1,3 1 0 0,-2 4 0-1,6 3 0 1,-4-5 0-1,-1 0 0 2,1 0 0-3,0-6 0 3,3-5 0-2,-3-7 0 3,0-6 0-6,-1-8 0 4,-3 4 0 0,4 3 0 0,-3 4 0-2,-1 2 0 2,4 1 0 0,-3-5 0-1,-6-2 0-1,2 0 0 2,-5-4 0 1,3 4 0-1,-1 2 0-2,1 1 0 2,-1-1 0-1,-6-5 0 1,2-9 0-2,-2-11 0 3,0-3 0-1,0-9 0 1,2 2 0-5,-2-4 0 4,6 0 0 0,-3 4 0 1,1 1 0-3,9-1 0 1,-1 9 0 1,4 1 0 1,-3-3 0-4,3 3 0 3,3 2 0 0,0-2 0 1,1 3 0-4,10 0 0 4,1-4 0-1,14 4 0 0,10 2 0-2,12-6 0 3,12 4 0-2,13-2 0 2,-2-2 0-4,1-2 0 2,2-3 0 1,7-2 0 1,8-3 0-3,5-3 0 1,3 0 0 2,-7 4 0-2,-6-2 0-1,-6 1 0 3,-1 2 0-2,5 2 0 0,7 0 0 1,5 1 0 0,1 1 0-1,1-3 0 2,-2 0 0-4,-3-3 0 5,-3 2 0-4,0-2 0 0,2 2 0 3,-5 1 0-1,5 0 0 0,0-3 0-2,-5-3 0 2,3 2 0 0,-5-2 0 1,-5 0 0-2,-1 0 0-2,-8 0 0 4,-4 0 0-1,0-8 0-3,-16-9 0 4,1 3 0-2,-7-3 0 2,2 0 0-2,-1 6 0 0,1-4 0 2,0 4 0-2,3 0 0-2,-1 1 0 4,-2 1 0-2,0-2 0 2,6-1 0-1,-2 4 0-1,4-1 0 0,-1 4 0 1,-7-1 0-1,-3 2 0-1,-5-1 0 2,-6 3 0 0,-7-4 0 0,1 2 0-2,-4-1 0 3,-1 5 0-2,-8-2 0 1,-5 2 0-2,-9-3 0 4,-1 3 0-4,-4 0 0 2,1 0 0-2,0 0 0 2,-3-3 0 0,-3 3 0-2,3-2 0 2,3 2 0 0,-2-3 0 0,-4 3 0 0,6-2 0-2,0 2 0 2,1-4 0 0,5 4 0 0,-1-3 0-2,-5-2 0 2,-3 0 0 0,3-7 0-1,0-13 0 0,1-15 0 2,7-22 0-2,-2-22 0 3,-5-26 0-6,2-28 0 4,-6-13 0 0,0-4 0-1,-4 16 0 1,-2 17 0 0,-4 17 0 0,0 22 0 0,0 13 0-3,0 13 0 3,0 9 0 1,0 10 0-1,0-1 0-3,-7 1 0 3,-9 4 0 1,-1 7 0 0,2 2 0-4,4 5 0 4,-7 6 0-3,2-1 0 5,5 1 0-8,-8 0 0 6,2-3 0-2,-4 1 0 2,5-4 0-3,0 0 0 2,2 3 0 2,4 6 0-5,-9 6 0 2,-14 5 0 0,-31 0 0 1,-22 0 0 0,-27 5 0-2,2 12 0 2,-2 0 0 0,10-6 0 1,8 1 0-4,16-4 0 5,21 4 0-4,16 1-52 6,14 2-105-9,21 7-72 4,7-10-68 1,3 7-299 1</inkml:trace>
    </iact:actionData>
  </iact:action>
  <iact:action type="add" startTime="15507">
    <iact:property name="dataType"/>
    <iact:actionData xml:id="d6">
      <inkml:trace xmlns:inkml="http://www.w3.org/2003/InkML" xml:id="stk6" contextRef="#ctx0" brushRef="#br1">21155 1935 776 0,'0'0'166'6,"0"0"27"2,0 0-83-1,0 0-46 0,55 168 38 2,-36-86-19-2,14 15-8 1,3 9-4-2,18 16 0 2,4 9-12 0,12 12-16 0,12 3-12-1,2-3-14 0,15-1-1 2,14-4-5-2,14-7-1 0,10 0 0 1,-5-5 2-1,7-12 2 0,1 2-6 1,2 2-3 0,15 6-1 0,8-1 0-1,8 1-3 0,11 1 1 2,4 3 0-2,9 6 0 1,5 6 4-2,7 8 4 1,-1-6 4 2,-8-7-7-4,-2-2 2 4,-14-10-6-1,-2-2-3 0,-2-9 0 0,-3-11 2-2,1-3 0 2,2 1-2 0,-3 0 4 0,1 4 0-2,3-2-2 2,0 0 3 0,5-5-4-1,-2 1-1 0,-1-3 5 2,-11-6-2-2,-8-7-3 0,-12-6-4-1,-8-6 1 2,-7-2 3 1,4-9-2-3,-8-7 2 2,1-6-1-1,-14-9 3 3,0-1-1-4,-5-4-1 0,2 2 0 3,8 10 0-1,11 7 0-2,-5 9 1 2,-1 6 1 0,0 6-1 0,-2 10-1-1,0 1 0-1,4 0-5 4,-6 9 3-4,-6-7-2 1,-11 12-6 1,-15-1 2 0,-16 4 6 0,-5-3-3-2,-12-1 4 2,-5-9-3-1,-2-4 3 3,-8-2-2-5,-2-7-1 2,-1-6 1 1,-2 3-2 0,-2 3-3-2,-2 7-3 2,-3 2 11 0,-4 4-2 0,-1-2 1 1,-4-3-2 21,-6-7 2-29,-8-5 0 0,1-7-1-1,-8-2 1 4,1-2-2 3,-5 4 2 2,0 0-1-4,0 3 2 4,0-7-3-2,0-7 2 2,-5-8-3-4,-2-5 4 4,-5-3-2-1,8-4 1 0,-6 0 1-2,4 2 0 1,-1 4 1 1,-3 5-1 1,5 5 0-2,-5 7 1 0,2 5-2 2,-6-5 1-2,3-4 0 0,-2-8-1 0,3-12 0 0,-3-12 0 1,5-9-1-2,-3-7-2 3,6-2-6-2,1 0-9 3,-8 0-4-6,-9-14 7 4,-11-34 13 1,-12-20 2-1,1-7 1-1,2 1 1-1,1 5-1 3,12 6-2-1,5 5 1-1,10 14 0 0,10 9-1 2,3 16 1-2,0 7 1-2,0 7 0 3,0 5 1 0,0 0 0 0,0 0 1-2,0 0 5 2,3 0-5 1,7 0 3-1,5 22-3-3,8 10 0 3,-3-2-1 2,8 4-1-4,-7 0 1 1,0 3 0 1,2-2 0 0,-3 2-1 0,0-3 2 0,-4-3-1-2,3-4-1 4,-10-4 1-5,0-7-1 2,1-4 1 0,-9-2 0 2,12-7 1 0,-3 1 0-5,6-4 3 5,2 0-2-1,5 0-1 0,4-14-2-2,2-20 1 1,2-7-1 2,2-10 1-2,8-11-3 0,-2-2 4 1,4-1-2 0,-2 5 0 0,-3 13 0-1,-6 10-1 0,-8 14 0 2,-8 9-13-3,-11 9-58 0,-5 5-115 2,0 0-54 0,-15 0-142 0,-4 25-219-1</inkml:trace>
    </iact:actionData>
  </iact:action>
  <iact:action type="add" startTime="22332">
    <iact:property name="dataType"/>
    <iact:actionData xml:id="d7">
      <inkml:trace xmlns:inkml="http://www.w3.org/2003/InkML" xml:id="stk7" contextRef="#ctx0" brushRef="#br0">30175 15167 469 0,'0'0'74'7,"0"0"0"1,0 0-2-2,0 0-7 2,0 0 5 0,0 0 0 0,0 0 9-2,-197 157-20 2,144-108-11 0,-3-2-8 0,-13 7-7-1,-8-13-4 0,-10-1-10 3,-7-7-8-4,0-1-4 0,1-10-2 2,-4-3-4 0,3-7 0 2,-4-1-1-4,1-1 1 2,7-1 0 0,6 6 0 0,5-4 1-2,5 3-1 2,7-1 2 0,8 5-3-1,11-7 0 0,7 4 1 1,5-5 3 0,3 4-3-2,2 6 4 3,-5 5 0-3,3 12 10 4,-2 5 1-3,1 12 2-1,-2 1-3 2,0 5 3 0,6-7-9-1,-4-3-2 0,4-7 0 3,9-8-6-4,-2-8 3 3,6-2-4-5,-3-3 1 6,4-2-1-4,-2 5 0 2,2-3-1-1,-4 2 2 1,1-5-2-1,2 0 2 1,2-2 1-1,-1-3-2 0,6-8-2 3,0 0 0-5,6-6 1 1,-5 0-6 2,5 0-2 0,-8 0 0-1,5 0-9 0,0-14 8 2,1-11-4-2,1-4 2 2,2-4 1-4,2 4 3 3,1 7 6 0,0 5-3 0,0 9 5-2,0 4 0 2,0 3 1 0,0-3 4-2,0 4 19 3,1 0 29-2,20 0 12 4,-1 0 9-6,6 11-9 1,3 6-9 3,0 4-15-2,3-8-14 1,6 4-5-2,1-11-9 3,7-6-11-1,4 0-2 1,2 0 1-5,0-23-3 4,-7-3 1 1,-9 13 1-2,-13-5-1-1,-2 10-8 3,-14 3-36-1,-3 5-77-1,-4 0-81 1,0 0-122-2,0 0-605 2</inkml:trace>
    </iact:actionData>
  </iact:action>
  <iact:action type="add" startTime="23451">
    <iact:property name="dataType"/>
    <iact:actionData xml:id="d8">
      <inkml:trace xmlns:inkml="http://www.w3.org/2003/InkML" xml:id="stk8" contextRef="#ctx0" brushRef="#br0">26279 17808 920 0,'0'0'134'4,"0"0"58"5,0 0-85-2,0 0-42 2,200 0-10-2,-96 0-16-1,27-15 7 2,27 10-3 0,19 1-8 0,-3 4-16-2,-11 0-14 2,-25 0-5 0,-31 4-2 1,-27 9-8-4,-29 0-94 3,-51-13-104 0,0 0-108 0</inkml:trace>
    </iact:actionData>
  </iact:action>
  <iact:action type="add" startTime="29156">
    <iact:property name="dataType"/>
    <iact:actionData xml:id="d9">
      <inkml:trace xmlns:inkml="http://www.w3.org/2003/InkML" xml:id="stk9" contextRef="#ctx0" brushRef="#br0">2537 15240 668 0,'0'0'230'7,"0"0"-70"1,0 0-30 0,0 0-12-2,0 0-15 2,0 0 15 0,0 0 15 0,-167-34-26-2,63 34-17 2,-19 0-18 1,-2 17-15-3,-5 14-25 0,6 2-8 3,20-4-19-1,11-10-5 0,22-6 0-2,22-5 0 2,17-8 0 0,21 0-13 1,11 0-46-4,0 0-56 3,11-18-46 0,17 8-78 0,-5 3-139-2</inkml:trace>
    </iact:actionData>
  </iact:action>
  <iact:action type="add" startTime="32727">
    <iact:property name="dataType"/>
    <iact:actionData xml:id="d10">
      <inkml:trace xmlns:inkml="http://www.w3.org/2003/InkML" xml:id="stk10" contextRef="#ctx0" brushRef="#br0">7779 16962 635 0,'0'0'170'6,"0"0"-29"2,0 0-27 1,0 0-29-4,0 0-18 3,0 0 2 0,0 0-18-2,0-5 7 2,0 5-5 0,0 0-6 0,0 13-5-2,0 16-15 4,0 5 1-4,0 3-11 2,0-7 0 0,0 4-6-2,0-4-3 2,0-4-2 0,-5 0 0-1,2-4-1 0,3-9 1 3,0-1 1-4,0-7-2 0,0-2 6 2,0 0-3 0,0-3 1 0,0 0-4-2,0 0 9 2,0 0-3 0,0 0 0 0,0 0 0 0,15 0-3-1,8 0 3 0,3 0 1 1,2 0-2 0,-2 0-4-2,7 0 2 2,-5 0-4 0,1 0 3 0,1 0 1-2,-1 0-2 5,0 0 8-5,3 0 0 0,0 0 1 2,3 0-2 1,-5 0-2-1,5 0-3 0,1 0-6-2,3 0 1 1,-1 0-1 1,-5 0 1-2,2 0-3 5,0 0 4-6,-5-3 0 4,5 0 4-4,-6 3-1 3,-1 0 0 0,1 0-1 0,-9 0 0-1,3 0-3-1,-3 0 1 4,4 0 0-3,-7 0-3-1,6 0 0 2,2 0 4-1,4 0 0 1,-2 0-2 1,5 0-3-3,-1 0 5 2,6 0-1-1,4 0 0 0,-5-5-1 0,-5 5 3 2,2-5-1-2,-1 5 4-1,-8 0 0 3,4-7-1-1,-5 7-6-1,6 0 2 2,7-1-4-4,-4-3 0 5,9-1 0-3,-2 5 0-2,5 0 0 4,-4 0 0-2,1 0 0 2,-1 0 0-3,-1 0 0 2,2 0 0 0,0 0 0 0,-2 0 0 0,-2 0 0-3,0 0 0 4,2 0 0-1,1 0 0-1,-2 0 0-1,1 0 0 3,2 0 0-1,-1 0 0-1,2 0 0 0,-4 2 0 2,-2-2 0-2,5 3 0-2,-2 1 0 4,3-3 0-1,2-1 0 0,2 7 0-3,6-7 0 3,-7 5 0 0,-4-5 0 1,-1 5 0-3,-3-2 0 2,-7 4 0 0,2-3 0-1,-2 2 0 0,1 1 0 1,2-7 0 0,-1 2 0 0,7 1 0-1,2-1 0-1,-1-2 0 4,-1 3 0-3,6 0 0 2,0 3 0-4,-1-1 0 3,-4 1 0 0,4-4 0-2,-8 3 0 2,2 3 0 0,1-4 0 0,-4 1 0-2,-2-1 0 2,-10-1 0-1,0 0 0 2,-8-3 0-4,-1 0 0 3,-2 0 0 0,-6 0 0 0,4 0 0 0,-4 0 0-2,-2 0 0 3,-1 0 0-2,-3 3 0-1,0-3 0 2,0 0 0 0,0 0 0 0,0 0 0-2,0 0 0 2,0 0 0 0,0 0 0 0,0 0 0-2,4 0 0 2,8-3 0 0,0-16 0 0,3-7 0-2,-1-17 0 3,0-2 0-1,-1 0 0-1,-6-2 0 1,3 13 0-2,-2 14 0 4,-8 15 0-4,0 0 0 0,0 5-3 2,0 0-52 0,0 0-31 0,0 0-63-2,0 17-81 2,-8-2-94 1,-5 17-876 0</inkml:trace>
    </iact:actionData>
  </iact:action>
  <iact:action type="add" startTime="43104">
    <iact:property name="dataType" value="strokeEraser"/>
    <iact:actionData xml:id="d11">
      <inkml:trace xmlns:inkml="http://www.w3.org/2003/InkML" xml:id="stk11" contextRef="#ctx0" brushRef="#br2">15688 21715 605 0,'0'0'136'7,"0"0"-83"1,0 0-33-2,0 0-20 2,0 0-21 0,0 0-68 0,0 0-187-2</inkml:trace>
    </iact:actionData>
  </iact:action>
  <iact:action type="remove" startTime="43581">
    <iact:property name="style" value="instant"/>
    <iact:actionData xml:id="d12" ref="#d10"/>
  </iact:action>
  <iact:action type="add" startTime="43532">
    <iact:property name="dataType" value="strokeEraser"/>
    <iact:actionData xml:id="d13">
      <inkml:trace xmlns:inkml="http://www.w3.org/2003/InkML" xml:id="stk12" contextRef="#ctx0" brushRef="#br2">16136 21479 791 0,'0'0'225'7,"0"0"-116"-1,0 0-9 2,0 0-59 0,0 0-41 0,0 0-28-2,44 30-88 10,-44-17-252-14</inkml:trace>
    </iact:actionData>
  </iact:action>
  <iact:action type="add" startTime="45893">
    <iact:property name="dataType"/>
    <iact:actionData xml:id="d14">
      <inkml:trace xmlns:inkml="http://www.w3.org/2003/InkML" xml:id="stk13" contextRef="#ctx0" brushRef="#br3">29836 245 493 0,'0'0'409'6,"0"0"-232"4,0 0-39-6,0 0-34 5,0 0-1-2,0 0-29 3,0 0-8-6,13-8-6 4,-13 8-8 0,0 0-6 0,-26 0 12-2,0 0-14 2,-4 0-3 0,-8 0-14 0,-6 0 13-2,-2 0-8 2,-8 0 1 0,5 0-5 0,-5 0-6-2,4 0-22 2,5 0 0 3,-10 0 0-4,1 0 0-1,3 0 0 3,-2 0 0-3,6 0 0 5,-2 0 0-8,1 0 0 6,5 0 0-1,-4 0 0 0,4 0 0-1,2 0 0-1,2 0 0 2,-1 0 0 0,-1 0 0 0,2 1 0-2,-2-1 0 3,9 3 0-2,-7-3 0-1,6 0 0 2,-3 0 0 0,-1 0 0 1,3 0 0-4,0 0 0 4,-3 0 0-2,2 0 0 3,0 0 0-6,2 0 0 4,-4 4 0 1,5-2 0-2,-7 1 0 0,9-1 0 1,-6 1 0-1,5 4 0 1,1-5 0 0,-1 1 0-2,-1-1 0 5,1 1 0-6,-1-3 0 1,4 3 0 2,-1 3 0-1,2-1 0 1,-2 1 0-1,0 0 0 2,0-1 0-2,1 1 0 2,1-1 0-5,3 1 0 4,0 0 0 0,-1 1 0 0,2-3 0-1,0 2 0 0,1-3 0 2,-1-3 0-2,-2 2 0 0,5 1 0 1,0-1 0-1,-1 1 0 1,4 4 0-1,2-6 0 0,-3 5 0 2,4-3 0-2,1 0 0-1,6 1 0 3,3-2 0-2,4-2 0 3,0 0 0-6,0 0 0 4,0 0 0 0,0 0 0 0,0 0 0-2,0 0 0 2,0 0 0 0,0 0 0 0,0 2 0 0,0 9 0-2,-3 7 0 2,-6 4 0 0,8 8 0-2,-5 4 0 2,2 3 0 0,1 5 0 0,0 9 0-2,0 2 0 4,-4 8 0-4,7 3 0 4,-3-2 0-6,3-1 0 4,-2 0 0 0,2 2 0 0,0-1 0-1,-8 2 0 1,5 7 0-1,1-4 0 2,-1 0 0-1,0-8 0-3,3-8 0 3,-4-6 0 1,4-12 0-3,-3-1 0 1,0-10 0 1,0 3 0 0,3-6 0-1,0-2 0 2,0-2 0-3,0-5 0 4,0 0 0-6,0-5 0 4,0 0 0 0,0 2 0 0,0-5 0-2,0 1 0 2,0-1 0 0,0-2 0 0,0 0 0-2,0 0 0 2,0 0 0 0,0 0 0 0,0 3 0-2,9 0 0 2,14 3 0 0,9-1 0 0,9-5 0-2,14 0 0 4,-1 0 0-4,5 0 0 4,-1 0 0-6,9 0 0 4,-4 3 0 0,3 2 0 0,2-1 0-1,-4-4 0 0,4 1 0 2,4-1 0-2,8 0 0 0,1 4 0 0,0-4 0 2,3 4 0-1,-7 0 0-2,-2 5 0 2,-2 0 0 0,-1-1 0 0,-3 1 0-3,-4-4 0 5,1 0 0-3,3-5 0 2,0 4 0-5,7-4 0 4,-8 3 0 0,0-1 0 1,-6-2 0-3,5 3 0 1,1-3 0 2,4 0 0-2,2 0 0 0,-4 0 0 0,-5 0 0 1,-5 0 0 0,-2 0 0-2,1 0 0 2,-2 0 0 0,-1 0 0 1,1 0 0-4,-7 0 0 5,4-3 0-4,-6 1 0 4,7-5 0-6,-3 2 0 4,2 0 0 1,2 2 0-1,-8-3 0-2,4 6 0 1,-8-4 0 2,-8 4 0-1,2-2 0-3,-8 0 0 3,3-1 0 0,-2 1 0 0,1-2 0-1,-2 0 0 1,-4 2 0-1,-8-1 0 2,-7 1 0-4,-2 2 0 4,-6 0 0-2,-3-2 0 2,0 2 0-4,1 0 0 3,-1 0 0 0,0 0 0 0,0-4 0-2,0-7 0 2,0-17 0 0,0-19 0 0,0-24 0-1,0-25 0 0,-1-18 0 1,-12-14 0 0,0 5 0-2,0 7 0 2,5 15 0 0,0 7 0 1,6 2 0-3,-5 11 0 3,4 12 0-2,3 9 0 2,-3 6 0-5,0 7 0 4,-4-1 0 1,4 6 0-2,-7 3 0 0,6 5 0 0,-2 6 0 2,-4 2 0-2,3 4 0-1,4 5 0 2,-3 7 0 0,3-2 0 0,-1 1 0-2,1 2 0 3,1 4 0-2,2 2 0 1,-3 3 0-2,3 0 0 3,-4 0 0-2,4 0 0 3,-4 0 0-6,4-3 0 4,-2-1 0 0,-8-1 0 0,-10-3 0-2,-16-1 0 2,-9 4 0 0,-19 0 0 0,-9 5 0-2,-6 0 0 2,-11 0 0 0,3 0 0 0,1 0 0-2,7 0 0 2,6 0 0 0,2 0 0 0,10 0 0-2,2 0 0 4,-5 0 0-4,2 36 0 4,-9 24 0-6,1 21-162 4,50-39-167 1,5 3-223-2</inkml:trace>
    </iact:actionData>
  </iact:action>
  <iact:action type="add" startTime="48518">
    <iact:property name="dataType"/>
    <iact:actionData xml:id="d15">
      <inkml:trace xmlns:inkml="http://www.w3.org/2003/InkML" xml:id="stk14" contextRef="#ctx0" brushRef="#br3">27966 1733 249 0,'0'0'246'6,"0"0"-178"1,0 0 56 1,0 0-35 0,0 0 18-2,0 0 33 2,0 0-21 0,-17-25-4 0,-9 74 19-2,-5 20-30 2,-8 15-32 0,-1 18-9-1,-4 5-4 0,-1 3-10 2,-7 1-8-2,-6 2-8 1,-4 5-2-1,-6 3-9 0,-9-3-6 1,-3 6 1 0,-14 5-4 0,-9 3 17-2,-4 11 3 3,-6 3-12-1,1 3-1-3,-10 9-4 3,-23 16 0 0,-23 12-16 1,-29 24 0-3,-21 12 0 1,-13 7 0 2,0 0 0-1,-10-1 0-3,-22-1 0 5,-11-5 0-4,-23-8 0 4,-17-11 0-6,3-6 0 4,6 2 0 0,18 12 0-2,29 6 0 3,18 10 0-2,8-3 0 2,14-4 0-4,1-8 0 3,4-14 0 0,11-16 0 0,11-14 0 1,1-6 0-4,9-5 0 3,10-5 0 0,1-1 0 2,9-4 0-6,9-1 0 7,6 0 0-6,-2 2 0 1,2 2 0 2,-8-4 0 0,-7-6 0 1,-3 1 0-2,-1-4 0 0,-2-5 0 0,3-3 0 2,1-8 0-1,2 6 0-3,7-1 0 3,6 3 0 0,8 2 0 0,3-3 0-2,6 1 0 2,4-2 0 0,10 4 0 0,7-1 0-2,8-9 0 4,5-6 0-4,0-10 0 3,3-10 0-4,4-2 0 3,7-4 0 0,12-10 0 0,5-5 0-1,2-10 0 0,4 4 0 2,-5-3 0-2,-3 7 0-1,-3 7 0 2,-6 5 0 0,-7 12 0 0,-10 10 0-2,-9 10 0 2,-7 2 0 0,-2 3 0 0,-11 3 0-2,-2 2 0 4,-1 3 0-4,-6 0 0 2,-4-5 0-2,3-8 0 2,-8-13 0 1,3-13 0-3,-2-2 0 2,-4-9 0-1,8-4 0 2,20-2 0-2,16-14 0-1,28-11 0 3,18-11 0-2,19-13 0 1,15-7 0-2,1 0 0 3,9-9 0-2,-2 4 0 1,-1 0 0-2,-3 1 0 4,-2 2 0-4,-4-2 0 2,6-2 0-1,1 1 0 0,2-7 0 2,8-2 0-4,-6 2 0 4,-9 8 0-2,-6 0 0 4,-15 10 0-6,-8-2 0 1,1 3 0 3,0-4 0-2,3-1 0 0,11-2 0 1,5-4 0 0,11-8 0-1,13 3 0 2,0-8 0-3,-5 4 0 3,-9 9 0-3,-8 6 0 0,-7 6 0 3,4 2 0-1,1-4 0 0,9-3 0-3,-1-3 0 4,7-3 0-2,-4 0 0 3,-5 9 0-6,-3 2 0 4,-7 5 0 0,-5 4 0 0,2 6 0 1,-5-1 0-3,5-6 0 1,3 4 0 1,2 0 0 0,-1-6 0-2,8-1 0 4,3-10 0-4,14-13 0 2,4-7 0-2,-3 0 0 2,6 0 0 0,0 0 0 0,0 0 0-2,-2 0 0 2,0 0 0 0,-1 0 0-2,3 0 0 2,0 0 0 0,0 0 0 0,0 0 0-2,0 0 0 2,0 0 0 0,0 0 0 0,-13 0 0 0,-10 0 0-2,-2 13 0 4,2-2 0-4,0 1 0 2,10-3 0-1,6-5 0 0,-6 1 0 1,0 8 0 0,-11 9 0-1,-5 12 0 0,-10 11 0 3,-1 8 0-6,1 3 0 4,-5-2 0 1,6-10 0-1,6-12 0 0,15-21 0-3,10-9 0 4,7-2 0-2,0 0 0 1,0 0 0-2,0 0 0 4,0 0 0-4,0 0 0 2,0 0 0-2,0 0 0 2,0 0 0 0,0 0 0-2,0 0 0 2,0 0 0 0,0 0 0 1,0 0 0-2,0 0 0-1,0 0 0 2,0 0 0 0,0 0 0 0,0 0 0-2,-3 0 0 2,-6 0 0 0,1 0 0 0,3 0 0-2,1 0 0 4,4-2 0-4,-3-15 0 0,3-21 0 2,0-8 0 0,0-7 0 0,0 6 0-2,0 10 0 3,0 7 0-2,0 11 0 2,0-3 0-4,0 7 0 3,0 2 0 1,7-1 0-1,-5 5 0-1,1 0 0-1,1-3 0 3,-1 11 0-2,-3-3 0 1,0 4 0-2,0 0 0 4,0 0 0-4,0 0 0 2,0 17 0-2,-19 20 0 2,-9 16 0 0,1 3 0 0,-2-2 0 0,4-1 0-1,2-10 0 2,10-13 0-4,9-10 0 2,1-8 0 2,3-12 0-2,0 0 0-1,0 0 0 2,3 0 0 0,40 5 0 0,22-5 0 0,25 0 0-2,13 0 0 3,6 0 0-2,-9 0 0-1,-23 0 0 2,-31 0 0 0,-20 0 0 0,-21 0 0 0,-5 0 0-1,0 0 0 0,0 0 0 2,0 0-196-4,-18 0-177 3,-5-11-45 0</inkml:trace>
    </iact:actionData>
  </iact:action>
  <iact:action type="add" startTime="51003">
    <iact:property name="dataType"/>
    <iact:actionData xml:id="d16">
      <inkml:trace xmlns:inkml="http://www.w3.org/2003/InkML" xml:id="stk15" contextRef="#ctx0" brushRef="#br3">10918 16002 631 0,'0'0'332'2,"0"0"-132"6,0 0-23 1,0 0-52-2,0 0-18-1,0 0-11 2,0 0-15 0,-4 5-20 0,-24-5-5-2,-3 0-15 3,-3 0-3-2,-9 0-2 3,-1 0 3-6,-4 0-12 4,2 0-27 0,-8 0 0 0,1 0 0-2,-7 0 0 2,-1 0 0 0,1 0 0 2,-1 3 0-3,1 3 0-1,7 2 0 4,3-5 0-4,1-1 0 1,1 5 0 0,-3-2 0 1,-5 3 0 0,-5-3 0-2,0 5 0 3,0 0 0-1,2-1 0 1,-1-1 0-5,4-1 0 5,5-5 0-2,11-2 0 2,6 5 0-4,-2-5 0 4,6 0 0-1,-1 0 0-1,-5 0 0 1,0 3 0-2,-12 0 0 2,1-1 0 0,-3 3 0-3,3-1 0 4,7 0 0-1,3 0 0-1,1-4 0 0,9 0 0 1,-2 0 0-1,4 5 0 3,5-5 0-5,-5 0 0 3,-4 0 0 0,3 0 0-1,-4 7 0 0,-4-4 0 1,-2 2 0 0,3 1 0 0,-2 3 0 0,-6-1 0-2,-5-2 0 2,-3 2 0-1,4-5 0-1,8 2 0 3,0 0 0-1,2-1 0 0,7 4 0-3,5-8 0 5,6 0 0-4,4 0 0 4,0 0 0-6,-2 0 0 4,2 0 0 0,0 0 0 0,0 0 0-1,3 0 0 0,3 0 0 1,-6 0 0 1,0 5 0-2,-2-5 0-1,-1 0 0 5,0 3 0-6,5 0 0 2,-2-3 0 0,2 0 0 1,3 0 0 1,-5 0 0-4,-6 0 0 4,0 4 0-2,-7-2 0 3,6 0 0-6,-4 4 0 5,10 1 0-2,4-7 0 1,7 0 0-1,1 0 0 0,2 0 0 1,-4 0 0 0,4 0 0 0,-4 0 0-2,1 0 0 3,1 2 0-2,-3 1 0-1,0-3 0 3,1 0 0-2,0 2 0 1,4-2 0-2,-3 3 0 3,-2 0 0-2,2 1 0 2,1 3 0-4,-6 5 0 3,1 6 0 1,-3 14 0-1,0 0 0-2,1 13 0 2,-1-4 0 0,0 9 0 0,2 4 0-2,1 0 0 2,-1-4 0-1,0 9 0 2,7-2 0-2,-3 5 0 0,4-1 0 1,0 1 0 0,0-5 0-2,0-1 0 3,0-11 0-2,0-4 0 2,0-7 0-5,0-3 0 4,0-1 0 1,0-3 0-1,0 3 0-2,0-6 0 2,4 3 0 0,-3-7 0 0,2-3 0-2,-3-12 0 1,5 0 0 3,-5 2 0-4,0-2 0 0,2-3 0 2,-2 4 0 0,3-6 0 0,-3 0 0-2,3 5 0 4,-3-5 0-4,5 0 0 4,2 3 0-6,9 6 0 4,10-1 0 1,12-1 0-1,5-2 0-2,6-3 0 2,8-2 0 0,4 0 0 0,-3 0 0 0,4 0 0-2,2 0 0 1,0 3 0 2,2-3 0-3,1 9 0 1,-3-9 0 1,7 5 0 0,-2 1 0-2,8 0 0 3,-3-1 0-2,-3 3 0 3,-1-3 0-6,-1-5 0 4,-1 0 0 0,2 4 0 0,-9-4 0-2,-5 3 0 2,-5 0 0 0,-10 2 0 0,-2 1 0 0,-3 0 0-2,-4-1 0 2,4-5 0 1,5 6 0-3,2 0 0 1,4 2 0 1,9-3 0 0,1-5 0-1,1 0 0 2,1 0 0-2,-5 0 0 2,-1 0 0-4,-6 0 0 3,4 0 0-1,-8 0 0 1,3 0 0-2,2 0 0 2,-4 0 0 2,5 0 0-3,2 0 0 0,5 0 0-1,2 0 0 2,6 3 0 0,1-3 0-2,-1 0 0 2,-9 4 0 0,-7-4 0 1,-3 1 0-4,-4 3 0 5,-1-2 0-4,2-2 0 4,-1 0 0-6,2 0 0 4,4 0 0 0,9 0 0 0,-5 0 0-1,2 0 0 0,-9 0 0 1,-11 0 0 0,-7 0 0-2,-8 0 0 2,-7 0 0 0,1 0 0 0,-8 0 0-2,1 0 0 2,-5 0 0 0,3 0 0 0,1 0 0-2,5-2 0 3,9-2 0-2,0 3 0 3,9-6 0-4,-6 2 0 0,-1 0 0 2,-4-2 0 0,0 5 0-2,1-4 0 2,-2 1 0 1,1-1 0-2,3 0 0 0,-5 1 0 0,6-1 0 1,-4 2 0 0,-1-1 0-2,-2 0 0 2,-4 2 0 0,-2-1 0 0,-4 3 0-2,1-3 0 3,-4 2 0-2,4-4 0 2,2 1 0-4,4-9 0 3,-1-6 0 0,1-10 0 1,0-13 0-3,2-8 0 1,-3-18 0 3,1-13 0-4,0-8 0 1,-4-6 0 0,-2 6 0 1,5 5 0 0,-5 7 0-2,3 5 0 2,-1-4 0 0,1 3 0 0,-4 0 0-2,2 5 0 3,-5 5 0-2,4 10 0 3,-4 0 0-4,0 12 0 0,0 11 0 2,0 0 0 0,0 6 0-2,0 1 0 2,0-1 0 0,-7 6 0 0,-5-7 0-2,-1 7 0 2,4 2 0 0,1 6 0 0,2 5 0-2,2 3 0 2,-1 3 0 0,5 0 0 0,-7-5 0-2,-6 0 0 4,-9-5 0-4,-7 0 0 4,5 4 0-6,-8-3 0 4,-2 7 0 0,-6-1 0 0,-8 3 0-1,-12 0 0 0,-8 0 0 2,-6 3 0-2,-8 11 0-1,8-1 0 3,1-1 0-2,10-4 0 1,8-5 0-2,8 1 0 2,8-4 0 0,9 2 0 0,1-2 0-2,1 8 0 4,0 6 0-4,-9-1 0 2,-8 14-211-2,38-16-163 2,-2-2-78 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4:00:50.0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572">
    <iact:property name="dataType"/>
    <iact:actionData xml:id="d0">
      <inkml:trace xmlns:inkml="http://www.w3.org/2003/InkML" xml:id="stk0" contextRef="#ctx0" brushRef="#br0">2347 12272 185 0,'0'0'163'6,"0"0"-53"-1,0 0 10 5,0 0 6-4,0 0-7 3,0 0-8-4,0 0-12 3,96-20 22 0,-92 20 11 0,-1 0-1-1,-3 0-28 0,0 0 6 2,0 0-12-2,0 0-36-1,0 0-18 3,-23 0-21-2,-13 0-6 1,-5 0-13-2,-2 0-3 2,-8 0-4 0,-3 0-88 0,-2 0-114 2,35 0-116-2,1 0-458-2</inkml:trace>
    </iact:actionData>
  </iact:action>
  <iact:action type="add" startTime="3366">
    <iact:property name="dataType"/>
    <iact:actionData xml:id="d1">
      <inkml:trace xmlns:inkml="http://www.w3.org/2003/InkML" xml:id="stk1" contextRef="#ctx0" brushRef="#br0">2515 15330 845 0,'0'0'239'5,"0"0"-54"3,0 0-38 0,0 0-57 0,0 0-15-2,0 0-30 3,0 0 26-2,-119-49-16 2,48 39-36-4,-4 1-17 3,-5 9-2 0,8 0-61-2,-1 0-101 2,60 0-100 0,6 0-280 0</inkml:trace>
    </iact:actionData>
  </iact:action>
  <iact:action type="add" startTime="4144">
    <iact:property name="dataType"/>
    <iact:actionData xml:id="d2">
      <inkml:trace xmlns:inkml="http://www.w3.org/2003/InkML" xml:id="stk2" contextRef="#ctx0" brushRef="#br0">2417 18151 833 0,'0'0'246'7,"0"0"-57"1,0 0-17 0,0 0-89 0,0 0-23-2,-202 2-32 2,130-2-20 1,-5 0-8 10,-11 0-26-18,4-7-99 16,55-8-139-16,8 3-439-1</inkml:trace>
    </iact:actionData>
  </iact:action>
  <iact:action type="add" startTime="5203">
    <iact:property name="dataType"/>
    <iact:actionData xml:id="d3">
      <inkml:trace xmlns:inkml="http://www.w3.org/2003/InkML" xml:id="stk3" contextRef="#ctx0" brushRef="#br0">22664 11828 765 0,'0'0'240'26,"0"0"-70"-25,0 0 72-1,-261-28-78 3,112 28-32 3,-4 0-46 2,0 0-39-2,14 0-28 2,5 0-19 0,12 0-1 1,12 0 0-4,13 0-58 3,16 22-99 0,74 5-75 0,7 10-187-2</inkml:trace>
    </iact:actionData>
  </iact:action>
  <iact:action type="add" startTime="5761">
    <iact:property name="dataType"/>
    <iact:actionData xml:id="d4">
      <inkml:trace xmlns:inkml="http://www.w3.org/2003/InkML" xml:id="stk4" contextRef="#ctx0" brushRef="#br0">22684 15321 898 0,'0'0'180'3,"0"0"1"4,-213 7 1 1,85 0-91 0,-9-7-32 0,-1 0-30-2,6 3-25 4,16 2-4-4,13 0-23 0,29 7-76 3,21-3-90-2,53-9-144 1,0 6-557-2</inkml:trace>
    </iact:actionData>
  </iact:action>
  <iact:action type="add" startTime="6307">
    <iact:property name="dataType"/>
    <iact:actionData xml:id="d5">
      <inkml:trace xmlns:inkml="http://www.w3.org/2003/InkML" xml:id="stk5" contextRef="#ctx0" brushRef="#br0">22558 17988 929 0,'0'0'163'7,"0"0"82"-2,-171 50-118 3,74-38-61-2,-13-4-13 2,-14 4-29 0,4-4-21 0,0 3-3-2,2-3-16 4,10 4-85-4,80-7-126 2,9-5-163-1</inkml:trace>
    </iact:actionData>
  </iact:action>
  <iact:action type="add" startTime="9200">
    <iact:property name="dataType"/>
    <iact:actionData xml:id="d6">
      <inkml:trace xmlns:inkml="http://www.w3.org/2003/InkML" xml:id="stk6" contextRef="#ctx0" brushRef="#br1">10038 11000 457 0,'0'0'355'7,"0"0"-149"1,0 0-24-2,0 0-17 3,0 0-18-2,0 0-16 1,0 0-6-2,-142 120-11 2,-29-2-7 0,-53 25-49 0,-49 18-58 0,-21 7 0-2,-2-5 0 2,21-21 0 2,38-20 0-3,56-28 0-1,45-25 0 4,42-22 0-4,40-17 0 4,31-25 0-7,23-5 0 5,28-22 0 1,54-30 0-1,36 3-32-2,-2 21-188 2,-60 21-91 0,-24 7-97-1</inkml:trace>
    </iact:actionData>
  </iact:action>
  <iact:action type="add" startTime="10987">
    <iact:property name="dataType"/>
    <iact:actionData xml:id="d7">
      <inkml:trace xmlns:inkml="http://www.w3.org/2003/InkML" xml:id="stk7" contextRef="#ctx0" brushRef="#br1">10376 13786 506 0,'0'0'455'6,"0"0"-339"0,0 0 48 2,-181 133-2 0,20-4-24 0,-46 29-12-1,-34 24-26 0,-17 16-14 3,-4-3-29-4,10-6-15 2,25-23-27-1,32-34-9 1,34-35-6 0,33-28-4-2,44-29-25 3,35-16-16-2,49-24-87-2,9 0-70 4,50-24-54 1,9-8-106-4</inkml:trace>
    </iact:actionData>
  </iact:action>
  <iact:action type="add" startTime="11664">
    <iact:property name="dataType"/>
    <iact:actionData xml:id="d8">
      <inkml:trace xmlns:inkml="http://www.w3.org/2003/InkML" xml:id="stk8" contextRef="#ctx0" brushRef="#br1">10596 16937 736 0,'0'0'212'3,"0"0"-13"5,-179 118-28-1,11 17 10 0,-50 24-38 2,-31 19-38-2,-18 2-12 0,-1-17-34 0,11-20-27 5,25-16-22-6,31-30-6 0,31-20-4 3,54-26-1-2,48-25-16 2,52-26-43-4,19 0-57 4,94-26-67-2,-13-13-45 3,16 5-154-4</inkml:trace>
    </iact:actionData>
  </iact:action>
  <iact:action type="add" startTime="12733">
    <iact:property name="dataType"/>
    <iact:actionData xml:id="d9">
      <inkml:trace xmlns:inkml="http://www.w3.org/2003/InkML" xml:id="stk9" contextRef="#ctx0" brushRef="#br1">19212 10879 573 0,'0'0'328'6,"0"0"-174"2,0 0 50 0,0 0-39-1,0 0-35 0,0 0 1 2,-140 159-74-2,-49-7 15-1,-40 25-24 2,-11 2-16 1,9-12-14-1,24-27-10-1,36-28-3 0,38-28-5 0,36-24-1 3,31-24-21-6,39-21-18 4,27-15-44 0,0 0-72 0,45-32-69-2,3 2-23 2,-2 8-343 0</inkml:trace>
    </iact:actionData>
  </iact:action>
  <iact:action type="add" startTime="13312">
    <iact:property name="dataType"/>
    <iact:actionData xml:id="d10">
      <inkml:trace xmlns:inkml="http://www.w3.org/2003/InkML" xml:id="stk10" contextRef="#ctx0" brushRef="#br1">19465 14062 589 0,'0'0'313'7,"0"0"-139"-1,0 0 50 2,0 0-75-2,0 0-26 2,0 0-34 0,-332 262 0-1,82-99-15 0,-35 22-25 1,-8 0-11 0,21-2-17-2,34-20-16 4,45-28 2-3,32-26-7 1,44-18-23-2,33-19-36 3,40-13-41-2,41-16-65 3,9-15 4-6,55-28-110 4,16 0-330 0</inkml:trace>
    </iact:actionData>
  </iact:action>
  <iact:action type="add" startTime="13965">
    <iact:property name="dataType"/>
    <iact:actionData xml:id="d11">
      <inkml:trace xmlns:inkml="http://www.w3.org/2003/InkML" xml:id="stk11" contextRef="#ctx0" brushRef="#br1">19762 17038 335 0,'0'0'400'5,"0"0"-228"2,-183 70 74 1,25 55-49-2,-39 38-32 2,-30 22-43 0,-11 18-26 0,-7-4-15-2,14-11-20 4,31-20-30-1,29-30-16 1,31-25-10-9,35-38-5 8,40-24-1-1,30-31-21 0,35-20-54-2,10 0-38 2,60-34-81 0,-9-3-76 0,3-8-334-2</inkml:trace>
    </iact:actionData>
  </iact:action>
  <iact:action type="add" startTime="14924">
    <iact:property name="dataType"/>
    <iact:actionData xml:id="d12">
      <inkml:trace xmlns:inkml="http://www.w3.org/2003/InkML" xml:id="stk12" contextRef="#ctx0" brushRef="#br1">25205 10487 754 0,'0'0'188'9,"0"0"-106"-5,0 0 7 2,0 0-11 2,0 0-4 0,0 0-7 0,-220 69 9-2,159-11-19 2,10 7-10 0,7-3-1 0,15-12-5-2,16-6 5 3,13-6-13-2,0-7 5 1,21-4-8-2,27-7-8 2,10-8-10 0,5-12-10 0,-12 0 2 0,-5-6-4 1,-9-25 0 0,-11-13-3-3,-12-3-1 1,-4-5-6 0,-7-7-30 2,-3 5-66-2,0 9-45-1,0 34-68 2,0 8-113 0</inkml:trace>
    </iact:actionData>
  </iact:action>
  <iact:action type="add" startTime="15344">
    <iact:property name="dataType"/>
    <iact:actionData xml:id="d13">
      <inkml:trace xmlns:inkml="http://www.w3.org/2003/InkML" xml:id="stk13" contextRef="#ctx0" brushRef="#br1">25918 9468 735 0,'0'0'63'6,"0"0"79"1,0 0-81 0,0 0-23 1,0 0 5 1,0 0 5-3,-197-113-11 1,159 113 3 0,-1 17 10 2,12 19-6-2,2 7-16-1,3 8-8 3,11-1-11-2,-3 9 6 2,9 6 12-4,-3 6 16 3,8 10-10 0,0 8 16 4,0 12-7-9,0 6 8 5,15 6-10 0,1-1-6 0,4-11-9 0,-7-13-16-2,-6-16-4 6,1-11-5-8,-4-14 0 2,-4-3-9 2,0-16-33 0,0-11-55 1,0-8-45-4,9-9-61 3,-3 0-80 0,1 0-604 1</inkml:trace>
    </iact:actionData>
  </iact:action>
  <iact:action type="add" startTime="15796">
    <iact:property name="dataType"/>
    <iact:actionData xml:id="d14">
      <inkml:trace xmlns:inkml="http://www.w3.org/2003/InkML" xml:id="stk14" contextRef="#ctx0" brushRef="#br1">26476 9838 200 0,'0'0'325'5,"0"0"-174"1,0 0 24 1,0 0-95 0,0 0 1 3,-3-152-27-4,-34 134-8 0,0-2-6 2,-12 5-4 0,6 3-15 0,-2 10 1-2,-3 2 1 2,7 0-8 0,6 9 8 1,6 31 22-4,12 22 36 4,5 12-15-2,1 14-2 4,6 11-22-7,5-2-11 5,-2 6 2-1,2-11-9-1,0-2-4 1,0-15-9-1,0-6-8 3,0-13-2-4,0-9-2-1,0-8 0 4,0-5-18-1,0-11-51 0,15-10-44-2,3-13-33 3,-5 0-76-3,0 0-256 3</inkml:trace>
    </iact:actionData>
  </iact:action>
  <iact:action type="add" startTime="16141">
    <iact:property name="dataType"/>
    <iact:actionData xml:id="d15">
      <inkml:trace xmlns:inkml="http://www.w3.org/2003/InkML" xml:id="stk15" contextRef="#ctx0" brushRef="#br1">26350 10257 886 0,'0'0'149'2,"-232"-8"105"6,62 25-68 0,-5 5-50 0,8-3-30-2,8 2-41 3,21-5-30-1,27 1-26 0,27-5-9-3,31-7-15 4,26-5-67-2,27 0-77 2,4-5-108-3,40-14-32 2</inkml:trace>
    </iact:actionData>
  </iact:action>
  <iact:action type="add" startTime="16831">
    <iact:property name="dataType"/>
    <iact:actionData xml:id="d16">
      <inkml:trace xmlns:inkml="http://www.w3.org/2003/InkML" xml:id="stk16" contextRef="#ctx0" brushRef="#br1">26811 10496 972 0,'0'0'154'3,"0"0"12"4,0 0-11 1,0 0-53 0,0 0-16-1,0 0-18 0,30-22-9 3,18 16-32-4,9 3-13 0,2 0-11 3,-2 3-3-2,-7 0-17 2,1 0-68-4,-4 0-126 4,-34 0-108-1,-3 0-323 0</inkml:trace>
    </iact:actionData>
  </iact:action>
  <iact:action type="add" startTime="17166">
    <iact:property name="dataType"/>
    <iact:actionData xml:id="d17">
      <inkml:trace xmlns:inkml="http://www.w3.org/2003/InkML" xml:id="stk17" contextRef="#ctx0" brushRef="#br1">27987 10361 663 0,'0'0'174'5,"0"0"-28"3,0 0-4 1,0 0-37-4,-161 33-19 3,103 11-3 1,3 0-16-2,13 6-16-1,7-1-7 4,10-5-6 3,12 1-8-11,13-9-18 3,0-5-1 3,0-5-1 0,38-6-10 0,7-12-1-1,2-8-5 0,7 0 0 2,3-47 0-2,-4-35-5 4,-3-31-5-6,-5-26-1 5,-11-20-12-3,-9 5-8-1,-13 14-4 1,-4 31 10 2,-8 43 18-2,0 31 12-1,0 28 1 2,0 7 3-2,0 39 13 4,0 37 11-5,-16 28-8 3,9 14-3 0,-3 15-2 0,7-4-6-2,3-8-3 2,0-15-3 0,0-18-2 1,0-23-29-2,0-16-52-1,7-26-100 3,2-23-81-2,3-3-503-1</inkml:trace>
    </iact:actionData>
  </iact:action>
  <iact:action type="add" startTime="17602">
    <iact:property name="dataType"/>
    <iact:actionData xml:id="d18">
      <inkml:trace xmlns:inkml="http://www.w3.org/2003/InkML" xml:id="stk18" contextRef="#ctx0" brushRef="#br1">28368 10672 236 0,'0'0'721'6,"0"0"-598"0,0 0-29 1,0 0-94 3,0 0-1-4,0 0-86 0,23 122-195 2</inkml:trace>
    </iact:actionData>
  </iact:action>
  <iact:action type="add" startTime="17747">
    <iact:property name="dataType"/>
    <iact:actionData xml:id="d19">
      <inkml:trace xmlns:inkml="http://www.w3.org/2003/InkML" xml:id="stk19" contextRef="#ctx0" brushRef="#br1">28443 10279 552 0,'0'0'185'4,"0"0"-52"4,0 0-98-2,0 0-23 1,0 0-12 3,0 0-10-4,32-110-141 1,-23 110-179 0</inkml:trace>
    </iact:actionData>
  </iact:action>
  <iact:action type="add" startTime="18128">
    <iact:property name="dataType"/>
    <iact:actionData xml:id="d20">
      <inkml:trace xmlns:inkml="http://www.w3.org/2003/InkML" xml:id="stk20" contextRef="#ctx0" brushRef="#br1">28849 10319 368 0,'0'0'206'0,"0"0"-6"0,0 0-45 0,0 0-54 0,0 0-15 0,-177 146-25 0,157-115-11 0,0-3-16 0,12-5-4 0,8-6-10 0,0-7-1 0,0 2-10 0,25-12 2 1,11 0-11-1,8 0-2 0,-1-17-2 0,-5-16-4 0,-9-4-2 0,-12 0-14 0,-4-2-4 0,-5 5-5 0,-6 8 11 0,-2 13 16 0,0 7 5 0,0 6 1 0,0 0 23 0,0 3 13 3,-5 24-4 4,-13 10-6 3,11 7-10-6,-3 3 3 4,7 3-4 0,0-4-9 1,3-5-5-2,0-5-1 0,0-7-7 3,0-9-39-3,3-12-29-2,17-8-55 4,-7 0-199-2,-1-5-249 0</inkml:trace>
    </iact:actionData>
  </iact:action>
  <iact:action type="add" startTime="18443">
    <iact:property name="dataType"/>
    <iact:actionData xml:id="d21">
      <inkml:trace xmlns:inkml="http://www.w3.org/2003/InkML" xml:id="stk21" contextRef="#ctx0" brushRef="#br1">29408 10374 562 0,'0'0'134'3,"0"0"31"4,0 0-30 2,0 0-36-1,0 0-23-1,-191 46-27-1,148-18 6 2,6-2-9 0,14 4-5 0,10-4 2 0,10 0-13-2,3-4-10 2,0 0 0 0,16-2-6-2,20-3-11 2,8-6-3 0,4-9-2-2,-3-2-3 2,-2 0-7 1,-11-39-3-1,4-15 0 2,-15-12-4-5,-1-5 1 4,-4 5 0-2,-12 9 15 1,5 17 3-2,-9 21 0 2,0 16 1 0,0 3 2-1,0 20 19 1,-13 32 11 0,-6 30-14 0,-3 16-7 0,-1 13 10-3,4 15-4 3,-1 8 7-1,-2 9 4 3,-10 4 0-4,5-13-10 2,2-15-12-2,-4-27-1 0,3-27-6 2,1-23 0 0,7-22-1 1,-3-20-6-1,-5 0-32 0,6-37-60-3,5-35-22 4,13-21-39-4,2 42-106 5,0 3-410-4</inkml:trace>
    </iact:actionData>
  </iact:action>
  <iact:action type="add" startTime="19006">
    <iact:property name="dataType"/>
    <iact:actionData xml:id="d22">
      <inkml:trace xmlns:inkml="http://www.w3.org/2003/InkML" xml:id="stk22" contextRef="#ctx0" brushRef="#br1">29967 10460 666 0,'0'0'149'4,"0"0"41"4,0 0-85-2,0 0-20 2,-174 92-12 0,137-56-4 1,17-2-2-5,10-2-18 5,10-7-15-2,0 0 0 1,7 0-10-2,29-3-13 2,12 1-11 1,-1-9-1-1,-7-8-2-2,-6-6-10 2,-5 0-6 0,-6-31-24-1,-6-26-23-1,-7-7-18 2,-7-5-31 1,-3 43-96-2,0 9-231-1</inkml:trace>
    </iact:actionData>
  </iact:action>
  <iact:action type="add" startTime="19322">
    <iact:property name="dataType"/>
    <iact:actionData xml:id="d23">
      <inkml:trace xmlns:inkml="http://www.w3.org/2003/InkML" xml:id="stk23" contextRef="#ctx0" brushRef="#br1">30217 10783 380 0,'0'0'322'2,"0"0"-154"6,0 0-31 0,57-144-61 2,-43 105-6-6,-1 17-31 4,2 5-2 1,1 8-2-2,-5 9 3 0,8 0-13 0,2 0-6 2,-1 17-3-2,6 17-14 1,-3 5-2-2,-4-2-5 2,-2-4-15 0,-5-9-24-2,8-6-71 2,-17-18-86 0,3 0-271-2</inkml:trace>
    </iact:actionData>
  </iact:action>
  <iact:action type="add" startTime="19613">
    <iact:property name="dataType"/>
    <iact:actionData xml:id="d24">
      <inkml:trace xmlns:inkml="http://www.w3.org/2003/InkML" xml:id="stk24" contextRef="#ctx0" brushRef="#br1">30958 10462 541 0,'0'0'100'5,"0"0"80"0,0 0-83 5,0 0-22-3,0 0-13 2,-157 143-13-5,144-123-1 4,6-10-15 1,7-8-6-4,0-2 4 3,0 0-1 0,13 0-8 0,23 0-22-2,4 0-1 3,-8-9-8-2,-12 1-1 2,-4 2 8-2,-9 6 2-1,-4 0 0 2,-3 0-8 0,0 0-15-1,0 0 2 0,0 0 2 2,0 0-14-1,0 8-7-3,0 18 34 3,0-2-16 0,0 3-43 0,0-22-106-2,0-5-175 2</inkml:trace>
    </iact:actionData>
  </iact:action>
  <iact:action type="add" startTime="19972">
    <iact:property name="dataType"/>
    <iact:actionData xml:id="d25">
      <inkml:trace xmlns:inkml="http://www.w3.org/2003/InkML" xml:id="stk25" contextRef="#ctx0" brushRef="#br1">31186 9631 451 0,'0'0'169'5,"0"0"73"1,0 0-77 2,0 0-27 1,0 0-89-2,5 207-18-1,-10-54-3 2,-7 3-10 1,3-4-7-2,4-20-11-1,3-27 0 2,2-33-7 0,0-18-31-1,0-21-74 0,0-33-98 3,0 0-217-4</inkml:trace>
    </iact:actionData>
  </iact:action>
  <iact:action type="add" startTime="21817">
    <iact:property name="dataType"/>
    <iact:actionData xml:id="d26">
      <inkml:trace xmlns:inkml="http://www.w3.org/2003/InkML" xml:id="stk26" contextRef="#ctx0" brushRef="#br2">14833 10648 846 0,'0'0'275'2,"0"0"-133"7,-55 216 25-1,-85-42-21-2,-46 30-22 4,-38 3-18-4,-27 0-41 3,-4-14-21-5,4-23-12 5,28-29-20 0,34-35-12 7,33-27-10-14,35-20-27 3,33-17-25 2,34-13-57 3,27-13-36-6,27-4-56 4,0-12-37-1,32 0-189 1</inkml:trace>
    </iact:actionData>
  </iact:action>
  <iact:action type="add" startTime="22354">
    <iact:property name="dataType"/>
    <iact:actionData xml:id="d27">
      <inkml:trace xmlns:inkml="http://www.w3.org/2003/InkML" xml:id="stk27" contextRef="#ctx0" brushRef="#br2">15047 14277 690 0,'0'0'309'5,"0"0"-126"3,0 0-12 0,0 0-61 0,-160 119 32-2,-28-11-18 3,-33 15-36-2,-25 21-22 0,1 1-21 0,13-1-13 1,22-18-21 0,30-16-8 2,39-20-3-4,36-19-27 1,29-22-18 3,39-17-37-6,26-15-55 4,11-14-11 0,41-3-11 0,13 0-251 1</inkml:trace>
    </iact:actionData>
  </iact:action>
  <iact:action type="add" startTime="22904">
    <iact:property name="dataType"/>
    <iact:actionData xml:id="d28">
      <inkml:trace xmlns:inkml="http://www.w3.org/2003/InkML" xml:id="stk28" contextRef="#ctx0" brushRef="#br2">14667 17164 846 0,'0'0'241'4,"0"0"-81"5,0 0-10-5,-274 144-23 5,65-21-19-1,-18 2-16-1,-5 1-30 0,8-7-14 0,30-11-25 2,33-14-14-2,31-13-5 4,33-25-4-6,27-13 0 5,29-15-26-4,24-11-34 0,17-12-48 1,0 3-31 1,0-8-103 0,17 0-184-2</inkml:trace>
    </iact:actionData>
  </iact:action>
  <iact:action type="add" startTime="26913">
    <iact:property name="dataType"/>
    <iact:actionData xml:id="d29">
      <inkml:trace xmlns:inkml="http://www.w3.org/2003/InkML" xml:id="stk29" contextRef="#ctx0" brushRef="#br2">24696 13846 759 0,'0'0'159'6,"0"0"-26"3,0 0-44-1,0 0-50-3,0 0 0 5,0 0-5-3,0 0 3 0,0 0-6 0,-204-17-6 1,157 23-3 0,1 12 5-3,1 9-4 5,9 3-4-4,4 4 6 4,7 1-5-3,2-3 4-2,7 0 2 4,12 2 9-2,-1-1 10 0,5 1 5 1,0 5-5 0,5-2-11 2,22 3-8-3,2-8-4 2,-1-3-4 4,1-6-11-13,-9-9-7 6,6-6-3 2,-4-3-11-1,-2-5-21 1,3 0-45 0,-2 0-31-1,6 0-34 0,-5 0-56 3,-15 0-65-4,0 0-575 0</inkml:trace>
    </iact:actionData>
  </iact:action>
  <iact:action type="add" startTime="27366">
    <iact:property name="dataType"/>
    <iact:actionData xml:id="d30">
      <inkml:trace xmlns:inkml="http://www.w3.org/2003/InkML" xml:id="stk30" contextRef="#ctx0" brushRef="#br2">25166 13908 621 0,'0'0'121'5,"0"0"63"1,0 0-74 3,0 0-31-4,0 0-8 6,-170 53-12-6,135-25-6 1,2 3 2 2,13 3 8 0,5-1-21 0,7 1-8 0,8 6-5-1,0-2-4 1,2-1-15 0,32-3-7-1,-2-7 4 0,-5-12-7 0,-2-13 1 1,-5-2-1 0,0-2-2-2,2-37-6 3,0-18 0-2,-3-4-8 2,-5-4-3-4,-2 3-6 4,-5 15-24 0,0 13-35-3,-4 11-51 2,-3 23-29 0,0 0-125-1</inkml:trace>
    </iact:actionData>
  </iact:action>
  <iact:action type="add" startTime="27748">
    <iact:property name="dataType"/>
    <iact:actionData xml:id="d31">
      <inkml:trace xmlns:inkml="http://www.w3.org/2003/InkML" xml:id="stk31" contextRef="#ctx0" brushRef="#br2">25409 14354 642 0,'0'0'157'3,"0"0"-9"6,0 0-58-1,0 0-9-1,83-159-18-1,-60 106-9 2,-3 1-11 0,4 5-9 0,-3 9 0-2,1 14-10 3,-5 4 5-2,4 10-10 2,-10 6 1-4,5 4 3 3,-3 0-2 0,3 8 4 0,5 33-14-2,-1 11-9 4,-1 4-2-4,-5-1-6 2,-1-8-7 0,0-13-10 0,-8-12-27 1,2-14-32-2,6-8-45-2,0 0-13 3,-10-14-142 0,1-9-166 1</inkml:trace>
    </iact:actionData>
  </iact:action>
  <iact:action type="add" startTime="28294">
    <iact:property name="dataType"/>
    <iact:actionData xml:id="d32">
      <inkml:trace xmlns:inkml="http://www.w3.org/2003/InkML" xml:id="stk32" contextRef="#ctx0" brushRef="#br2">26314 13675 469 0,'0'0'259'5,"0"0"-153"4,0 0-3-2,0 0-56 0,0 0 16 1,0 0-13 0,0 0-2 0,-150 70-11-1,127-56 1 0,4 3-7 1,12-7-4 0,1 7 5-1,6 3 16 1,0 3-14-1,6 4 0 1,25 2-15-2,5 3 3 3,4 0-4-2,0 3-8 2,-13 4 8-4,-11 3-9 3,-12-3-2 2,-4-1-7-5,0-8-2 3,-10 1-4 1,-23-8-10-2,-8-6-32 1,2-7-51-1,-1-10-6 0,2 0-40 2,28 0-147-2,10-17-162-2</inkml:trace>
    </iact:actionData>
  </iact:action>
  <iact:action type="add" startTime="28724">
    <iact:property name="dataType"/>
    <iact:actionData xml:id="d33">
      <inkml:trace xmlns:inkml="http://www.w3.org/2003/InkML" xml:id="stk33" contextRef="#ctx0" brushRef="#br2">26724 12921 640 0,'0'0'159'4,"0"0"-10"3,0 0-83 0,0 0-7 1,25 206 6-1,-25-107-1 0,0 12 0 1,0 7 0 0,0 1-11 0,0-4 4-2,0-15-27 3,0-16-14-2,0-10-11 2,0-18-3-2,0-14-2-1,0-10-9 2,0-16-31 0,0-16-67-2,0 0-16 1,0-9-91 1,0-18-184 1</inkml:trace>
    </iact:actionData>
  </iact:action>
  <iact:action type="add" startTime="28970">
    <iact:property name="dataType"/>
    <iact:actionData xml:id="d34">
      <inkml:trace xmlns:inkml="http://www.w3.org/2003/InkML" xml:id="stk34" contextRef="#ctx0" brushRef="#br2">27059 13490 728 0,'0'0'196'5,"0"0"-50"1,0 0-93 2,0 0-5 0,0 0-3-2,-218 5-28 2,142 0-14 1,-1-5-3-2,13 0 0 2,3 0-38-4,15 0-79 3,43 0-80 0,3 0-141-2</inkml:trace>
    </iact:actionData>
  </iact:action>
  <iact:action type="add" startTime="29263">
    <iact:property name="dataType"/>
    <iact:actionData xml:id="d35">
      <inkml:trace xmlns:inkml="http://www.w3.org/2003/InkML" xml:id="stk35" contextRef="#ctx0" brushRef="#br2">27444 13724 730 0,'0'0'97'4,"0"0"20"5,0 0-80-3,0 0 34 2,0 0-16 1,0 0 4-3,-168 96-1 2,138-59-13-1,11 0-2 5,9 3-6-6,7-4 2 1,3-5-11-1,0-4-18 1,16-7-7 0,16-8-3 0,0-10-2 1,7-2-7 1,-2-2-16-4,-3-38 4 5,-7-8 2-4,-1 3-1 4,-13 9-1-6,-10 8 1 4,-1 17 3 1,-2 5 13 0,0 6 4 0,0 0 6-5,0 0 8 4,0 0 1-1,0 0-4-1,0 14 2 3,0 11-5-2,0 14-2 1,0 7 1-2,0 0-3 3,0 3-1-2,0-12-2 2,0-10-1-2,0-12-6 0,0-10-38-1,0-5-67 4,0 0-98-5,13-16-195 4</inkml:trace>
    </iact:actionData>
  </iact:action>
  <iact:action type="add" startTime="29720">
    <iact:property name="dataType"/>
    <iact:actionData xml:id="d36">
      <inkml:trace xmlns:inkml="http://www.w3.org/2003/InkML" xml:id="stk36" contextRef="#ctx0" brushRef="#br2">27772 14001 365 0,'0'0'297'3,"0"0"-196"5,0 0 56 1,0 0-71-2,74-168-10 0,-55 127-29 0,-2 13-12 2,-4 9-6-2,-6 11-4-1,-4 5-6 2,0 3 4 1,-1 0-1-2,5 0 2-1,5 0-13 2,11 11-6 0,1 23-1 0,2 10-4-2,-2 6-4 3,-4 4 0-2,-8-6-7 3,-5-8-10-4,-7-15-18 1,0-13-43 1,1-12-63 0,-1 0-205-2,0-12-178 3</inkml:trace>
    </iact:actionData>
  </iact:action>
  <iact:action type="add" startTime="30088">
    <iact:property name="dataType"/>
    <iact:actionData xml:id="d37">
      <inkml:trace xmlns:inkml="http://www.w3.org/2003/InkML" xml:id="stk37" contextRef="#ctx0" brushRef="#br2">28443 12840 19 0,'0'0'430'3,"0"0"-333"5,0 0 31 0,0 0-10 0,9 211 1-2,-9-128-21 2,0 14-25 0,-5 6-2 0,1 10-14-1,0 1 4 1,-1 0-18 1,5-8 7-5,0-10-18 4,0-18-14 1,0-13-12-2,0-23-3 0,0-14-6 0,0-19-9 2,0-9-48-2,0-2-54-1,11-28-106 2,3-2-229 0</inkml:trace>
    </iact:actionData>
  </iact:action>
  <iact:action type="add" startTime="30356">
    <iact:property name="dataType"/>
    <iact:actionData xml:id="d38">
      <inkml:trace xmlns:inkml="http://www.w3.org/2003/InkML" xml:id="stk38" contextRef="#ctx0" brushRef="#br2">28753 13565 762 0,'0'0'66'5,"0"0"128"4,-194-13-75-2,98 13-51 0,1 0-29 0,2 0-22 1,9 0-15 0,7 0-2-2,12 5-17 3,8 5-70-2,54-3-156 1,3-5-518 0</inkml:trace>
    </iact:actionData>
  </iact:action>
  <iact:action type="add" startTime="31166">
    <iact:property name="dataType"/>
    <iact:actionData xml:id="d39">
      <inkml:trace xmlns:inkml="http://www.w3.org/2003/InkML" xml:id="stk39" contextRef="#ctx0" brushRef="#br2">25028 15558 145 0,'0'0'644'6,"0"0"-467"2,0 0-9 0,0 0-65-3,0 0-45 5,0 0 4-4,0 0-2 5,20 160-9-8,-15-118-8 5,-1 2-14 0,3-4 10 0,-4 2-24-2,4-3 2 2,-4-1-11 1,0-19-6-2,-1-8 2-1,1-5-3 2,5-6 1 0,4 0-3 0,4-17-5-2,4-23-1 3,0 1 8-2,-4 0-2 1,-7 11 3-2,0 16 1 4,-9 7 0-4,0 5 1 3,0 0 0-4,0 0 7 3,0 37 24 0,0 1-31 0,0 5 0 1,3-17 1-4,4-9-3 4,-4-12 2-2,4-5 0-1,3 0 6 3,8 0-8-2,5-5-2 1,3-25 1-2,1-6-1 2,5-14 1 3,-7-10 1-5,1-6-1 1,-1-5-2 1,-7 9 1-1,0 12-21 3,-2 10-39-4,1 18-51 2,-2 16-50 1,-11 6-13-4,0 0-286 1</inkml:trace>
    </iact:actionData>
  </iact:action>
  <iact:action type="add" startTime="31796">
    <iact:property name="dataType"/>
    <iact:actionData xml:id="d40">
      <inkml:trace xmlns:inkml="http://www.w3.org/2003/InkML" xml:id="stk40" contextRef="#ctx0" brushRef="#br2">25701 16118 469 0,'0'0'300'7,"0"0"-84"0,0 0-62 2,0 0-50-4,0 0-27 3,0 0-18 1,2-1-17-2,-2 1-30 2,0 0-11-4,0 0-1 4,0 0-34-2,0 0-89 0,5-12-72 0,1-2-91 3,1 4-406-4</inkml:trace>
    </iact:actionData>
  </iact:action>
  <iact:action type="add" startTime="32113">
    <iact:property name="dataType"/>
    <iact:actionData xml:id="d41">
      <inkml:trace xmlns:inkml="http://www.w3.org/2003/InkML" xml:id="stk41" contextRef="#ctx0" brushRef="#br2">26005 16064 493 0,'0'0'165'8,"0"0"-29"-4,0 0-53 3,0 0 12 2,0 0-4-2,0 0-31 0,4-109 5 1,-4 77-8 1,0 0-19-2,0 2-6-1,0-1 8 2,-1 1-4 0,1-10 5 0,0 3 4-3,0-2-2 4,0 5-13-1,1 0 0 0,14 11-10-3,-2 5-6 6,-2 3 2-5,3 4-6 3,4 2 0-5,4 7-5 4,6-4-5 0,8 6-1 1,7 0-22-2,4 0-41 0,-4 0-44 2,-9 3-72-3,-29 11-60 0,0 5-430 2</inkml:trace>
    </iact:actionData>
  </iact:action>
  <iact:action type="add" startTime="32547">
    <iact:property name="dataType"/>
    <iact:actionData xml:id="d42">
      <inkml:trace xmlns:inkml="http://www.w3.org/2003/InkML" xml:id="stk42" contextRef="#ctx0" brushRef="#br2">26483 16037 272 0,'0'0'454'6,"0"0"-276"0,0 0-52 3,0 0-68-4,0 0-18 3,0 0-18 0,0 0-9 0,5-1-6-1,-5 1-7 0,0 0 0 3,0 0-21-4,0-4-101 1,0 1-162 0,0 1-86 2</inkml:trace>
    </iact:actionData>
  </iact:action>
  <iact:action type="add" startTime="32974">
    <iact:property name="dataType"/>
    <iact:actionData xml:id="d43">
      <inkml:trace xmlns:inkml="http://www.w3.org/2003/InkML" xml:id="stk43" contextRef="#ctx0" brushRef="#br2">26857 14976 328 0,'0'0'101'6,"0"0"5"2,0 0-40-3,0 0-21 5,0 0 17-4,0 0 48 3,35-82 23-4,-32 82-40 3,0 0-20 1,0 9-13-2,-3 19-7 1,4 6 0-1,-1 14-11 1,-1 5 0 0,-2 12-7-2,0 7-9 2,0 6-9 0,0 6 7 3,0 1 5-8,0 5-5 5,0-6 5 1,0-5-8-1,8-6-13-2,-5-12-5 4,1-7-2-4,4-8-1 4,-5-16 0-6,-1-10-6 4,1-8-16 0,-3-9-27-1,5-3-78-1,-2 0-39 2,0-3-115 1,-3-16-235-2</inkml:trace>
    </iact:actionData>
  </iact:action>
  <iact:action type="add" startTime="33634">
    <iact:property name="dataType"/>
    <iact:actionData xml:id="d44">
      <inkml:trace xmlns:inkml="http://www.w3.org/2003/InkML" xml:id="stk44" contextRef="#ctx0" brushRef="#br2">27233 15360 291 0,'0'0'531'6,"0"0"-372"2,0 0-47-1,0 0-50 0,0 0 7 2,-168 0-26-2,95 15-17-1,6-4-14 2,7-5-12 0,0 2-3 0,9-3 1-2,11-1-24 2,9 4-71 0,28-3-85 1,3 2-194-4</inkml:trace>
    </iact:actionData>
  </iact:action>
  <iact:action type="add" startTime="34015">
    <iact:property name="dataType"/>
    <iact:actionData xml:id="d45">
      <inkml:trace xmlns:inkml="http://www.w3.org/2003/InkML" xml:id="stk45" contextRef="#ctx0" brushRef="#br2">27350 15948 41 0,'0'0'584'8,"0"0"-444"-2,0 0 20 2,0 0-100-2,0 0-12 3,0 0-23-1,-17 54-11-1,17-54-5 0,0 0 0 0,0-9 2 1,0-4 1 2,0 5 3-4,0 6 6 2,0 2-4-1,0 0-4 1,0 0-13-2,0 0-3 2,0 0-36 0,0 0-62 0,0 0-188-2,0 0-371 2</inkml:trace>
    </iact:actionData>
  </iact:action>
  <iact:action type="add" startTime="34469">
    <iact:property name="dataType"/>
    <iact:actionData xml:id="d46">
      <inkml:trace xmlns:inkml="http://www.w3.org/2003/InkML" xml:id="stk46" contextRef="#ctx0" brushRef="#br2">28479 15405 103 0,'0'0'419'2,"0"0"-335"7,0 0 58-2,0 0-78-1,0 0 5 3,0 0 20-1,-92-8-11-1,36 28-30 0,9 5-8 1,0 7-7 1,8 0 13-3,12 5-5 1,5 0-1 0,6 3-6 2,13-6 0-1,3-4-9-2,0-2 0 1,0-5-7 2,13-7-4-1,7-2-6-3,6-11-4 3,2-3-4 1,2 0-2-1,7-37-8-3,-3-27-30 3,3-28 12 1,-5-9-1-2,-12-10 9 0,0 5 0 2,-4 7 4-1,-7 12 7 0,-6 22 2-2,-3 29 5 2,0 17 0 2,0 19 1-4,0 0 1-1,0 17 14 3,0 45 19 2,0 19-6-1,0 23-7-4,-3 2 5 4,-2-2-4-3,3-14-6 2,2-12-7-3,0-15-6 4,0-13-1-2,-2-8-1 1,2-16-4-1,0-7-18 0,0-8-50 2,0-11-46-2,0 0-66 0,0 0-330 0</inkml:trace>
    </iact:actionData>
  </iact:action>
  <iact:action type="add" startTime="34993">
    <iact:property name="dataType"/>
    <iact:actionData xml:id="d47">
      <inkml:trace xmlns:inkml="http://www.w3.org/2003/InkML" xml:id="stk47" contextRef="#ctx0" brushRef="#br2">28688 15543 686 0,'0'0'173'5,"0"0"-3"1,0 0-83 1,0 0-41 4,0 0-12-6,168-84-17 1,-147 59-13 2,-13 3-4 0,-3 5 0 1,-5 4-1-4,0 6-9 4,0 1 0-1,-25 2 4 0,-11 4 6-3,-1 0 0 3,-2 4 9 1,10 22 8-2,5 4 10 0,8 6 24 0,8 7 2 1,8-4-5 0,0 3-10 0,0-5-2-2,0-3-10 6,12 1-17-7,8-8-8 2,-2-10-1 1,-4-4-23 0,7-13-46 0,0 0-73-2,-11 0-70 2,3-8-187-1</inkml:trace>
    </iact:actionData>
  </iact:action>
  <iact:action type="add" startTime="35366">
    <iact:property name="dataType"/>
    <iact:actionData xml:id="d48">
      <inkml:trace xmlns:inkml="http://www.w3.org/2003/InkML" xml:id="stk48" contextRef="#ctx0" brushRef="#br2">29101 15765 428 0,'0'0'158'6,"0"0"-27"2,0 0 3-1,0 0-25-1,0 0-28 3,45-173-8-2,-36 124-21 1,2 7 0-2,0 2-9 2,-1 9-6 1,-7 10-15-2,1 4-4 0,0 3-7 0,-1 5-8 3,3 3 2-3,-2 3-3-1,7 3 9 2,4 0 31-1,9 0-7 2,3 0-30-4,4 0-5 4,2 0-20-2,-7 0-74 2,4 0-64-4,-27 5-109 3,2 3-481 0</inkml:trace>
    </iact:actionData>
  </iact:action>
  <iact:action type="add" startTime="35653">
    <iact:property name="dataType"/>
    <iact:actionData xml:id="d49">
      <inkml:trace xmlns:inkml="http://www.w3.org/2003/InkML" xml:id="stk49" contextRef="#ctx0" brushRef="#br2">29588 15501 601 0,'0'0'177'5,"0"0"0"0,0 0-78 3,0 0-45 1,55 143-26-2,-55-113-23-1,0-1-5 2,0-7-4 0,0-7-29-2,-3-15-114 2,-1 0-258 0</inkml:trace>
    </iact:actionData>
  </iact:action>
  <iact:action type="add" startTime="35848">
    <iact:property name="dataType"/>
    <iact:actionData xml:id="d50">
      <inkml:trace xmlns:inkml="http://www.w3.org/2003/InkML" xml:id="stk50" contextRef="#ctx0" brushRef="#br2">29659 15114 375 0,'0'0'126'6,"0"0"32"1,0 0-71 0,0 0-34-1,0 0-22 2,0 0-12 0,21-30-17 1,-16 33-2-2,0 18-21 1,2 7-59 1,-4-15-141-3,-3 5-249 0</inkml:trace>
    </iact:actionData>
  </iact:action>
  <iact:action type="add" startTime="36124">
    <iact:property name="dataType"/>
    <iact:actionData xml:id="d51">
      <inkml:trace xmlns:inkml="http://www.w3.org/2003/InkML" xml:id="stk51" contextRef="#ctx0" brushRef="#br2">29861 15420 402 0,'0'0'169'5,"0"0"-20"4,0 0-22-4,0 0-38 4,0 0-17-1,0 0-16 0,56 138 14-3,-48-108-12 3,3-2 1 1,-2-2-6-2,4-1-4 1,-4-8-7-2,-2-3-19 3,-4-9-8-2,-3-2-7 0,1-3 2 0,-1 0-1 1,3 0 11 0,-3 0-10-2,9 0-6 3,-2 0 3-1,10-20-6 0,7-12-1-3,-1-12-1 4,1-4 1-1,-8 1-3-1,0 6-3 0,-7 9-15 0,-5 7-17 2,-1 17-35-4,-3 4-32 5,2 4-48-4,-2 0-97 4,10 0-165-4</inkml:trace>
    </iact:actionData>
  </iact:action>
  <iact:action type="add" startTime="36509">
    <iact:property name="dataType"/>
    <iact:actionData xml:id="d52">
      <inkml:trace xmlns:inkml="http://www.w3.org/2003/InkML" xml:id="stk52" contextRef="#ctx0" brushRef="#br2">30629 15296 433 0,'0'0'60'4,"0"0"56"7,0 0-51-7,0 0-3 2,0 0 32 2,0 0 9 0,-93 22-37 1,64 3-23-3,2 5 10 3,6-3-13-3,14 2-5 4,-2-8-9-6,9 3-9 6,0-11-4-3,0 4-7 3,0 2-2-5,0-7-3 2,0-4-2 0,9-6 0-1,-4-2 1 4,5 0-11-4,-5 0 7 3,7 0-4-2,3-5-2 0,-1-17-5 3,2-9-2-3,-4 5 3 1,-5 7 3-3,-3-1 7 4,-1 15 1-1,-3 0 3 1,2 5 1-5,-2 0 9 3,0 0 7 1,0 22 1 0,2 20-10 0,6 8-8-2,-5-1-5 3,4-11-6-2,-4-12-10 2,1-11-20-4,9-15-41 4,-6 0-107-1,2-4-185-3</inkml:trace>
    </iact:actionData>
  </iact:action>
  <iact:action type="add" startTime="36989">
    <iact:property name="dataType"/>
    <iact:actionData xml:id="d53">
      <inkml:trace xmlns:inkml="http://www.w3.org/2003/InkML" xml:id="stk53" contextRef="#ctx0" brushRef="#br2">31117 14378 272 0,'0'0'266'2,"0"0"-177"8,0 0 76-3,0 0-58-1,0 0-58 2,0 0-22 0,9 187 24-3,-23-88 16 3,-4 8-21 0,-1 6-2 0,5-2-5 0,-9-7-8-2,7-8-13 2,0-7-9 1,4-10-8-2,4-13-1 1,0-16-1-2,4-19-6 2,1-18-17 0,3-13-74-2,0 0-124 2,0-13-261 0</inkml:trace>
    </iact:actionData>
  </iact:action>
  <iact:action type="add" startTime="37235">
    <iact:property name="dataType"/>
    <iact:actionData xml:id="d54">
      <inkml:trace xmlns:inkml="http://www.w3.org/2003/InkML" xml:id="stk54" contextRef="#ctx0" brushRef="#br2">31083 15141 717 0,'0'0'25'5,"0"0"9"2,0 0 15 0,0 0 34 0,0 0-25 4,-176-57-21-6,117 52-27 1,4 3-7 2,0 2-3 0,10 0-15 0,36 0-102-2,9 0-184 3</inkml:trace>
    </iact:actionData>
  </iact:action>
  <iact:action type="add" startTime="37499">
    <iact:property name="dataType"/>
    <iact:actionData xml:id="d55">
      <inkml:trace xmlns:inkml="http://www.w3.org/2003/InkML" xml:id="stk55" contextRef="#ctx0" brushRef="#br2">31387 15313 350 0,'0'0'428'3,"0"0"-353"5,0 0 18-2,0 0-48 2,0 0-40 0,0 0-5 1,52 129-8-3,-52-129-34 3,0 0-191-3,-7 0-231 4</inkml:trace>
    </iact:actionData>
  </iact:action>
  <iact:action type="add" startTime="37664">
    <iact:property name="dataType"/>
    <iact:actionData xml:id="d56">
      <inkml:trace xmlns:inkml="http://www.w3.org/2003/InkML" xml:id="stk56" contextRef="#ctx0" brushRef="#br2">31432 14948 510 0,'0'0'66'4,"0"0"-40"2,0 0 42 1,0 0-63 1,0 0-4 0,0 0-1 0,0-94-17-2,0 94-69 3,0 0-132-2</inkml:trace>
    </iact:actionData>
  </iact:action>
  <iact:action type="add" startTime="37911">
    <iact:property name="dataType"/>
    <iact:actionData xml:id="d57">
      <inkml:trace xmlns:inkml="http://www.w3.org/2003/InkML" xml:id="stk57" contextRef="#ctx0" brushRef="#br2">31432 14948 553 0,'178'200'62'3,"-170"-190"61"7,2 1-1-3,1 6-38 2,7 0-23-4,-1 5 10 3,3 2 1 0,-1-2-14 0,2 6 10-2,-4-3-21 1,0-1-9 4,-5 1-19-6,0-3-7 2,-7 0-7 0,-5-9-4 3,5-1-1-5,-5-4 1 2,0-4-1 2,0-4 1-1,3 0 2-2,-3 0-3 1,10 0 7 2,-3-7 14-2,12-18-20 3,4-9-1-6,-1-6-2 5,-2 3 2 0,-4 5-3-4,-3-1 2 3,0 10-6-1,-3 0-10 1,-5 9-12-3,5 3-17 6,-4 3-38-5,-4-6-42 3,-2 14-66-3,0 0-186 2</inkml:trace>
    </iact:actionData>
  </iact:action>
  <iact:action type="add" startTime="38284">
    <iact:property name="dataType"/>
    <iact:actionData xml:id="d58">
      <inkml:trace xmlns:inkml="http://www.w3.org/2003/InkML" xml:id="stk58" contextRef="#ctx0" brushRef="#br2">32176 15242 583 0,'0'0'80'5,"0"0"66"1,0 0-48 4,178 7-39-4,-136-7-17 3,-7-19-5-2,-9 4-28-1,-3-7-5 2,-11-4-3 0,-7-5-1-2,-5-6-3 2,0-2 1 1,0 9-3-1,-14 6-2-3,-15 21 2 3,-4 3 2 1,-18 6 3-2,-3 37 8-1,8 8 16 3,-1 1 1-2,14-1 9 11,19 2 12-18,8 1 0 7,6 2 7-1,0 4-10 4,29-2 0-3,14-2-13-1,11-7-8 2,-3-11-10-1,-6-12-12 0,-6-15-2 0,-6-11-10 2,-1-20-99-2,-28-11-72 0,6 0-325 1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4:05:00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36">
    <iact:property name="dataType"/>
    <iact:actionData xml:id="d0">
      <inkml:trace xmlns:inkml="http://www.w3.org/2003/InkML" xml:id="stk0" contextRef="#ctx0" brushRef="#br0">10914 11262 455 0,'0'0'424'16,"0"0"-244"-15,-258 254 20 11,98-99-14-11,-16 19-51 12,-6 6-22-13,-2 2-29 21,3-4-29-20,10-13-21 13,15-21-24-14,22-32-10 6,25-30-5 2,17-33-6 8,31-19-36-16,22-25-55 2,39-5-62 7,0-25-92 8,56-22-39-17</inkml:trace>
    </iact:actionData>
  </iact:action>
  <iact:action type="add" startTime="4212">
    <iact:property name="dataType"/>
    <iact:actionData xml:id="d1">
      <inkml:trace xmlns:inkml="http://www.w3.org/2003/InkML" xml:id="stk1" contextRef="#ctx0" brushRef="#br0">15160 11289 793 0,'0'0'148'2,"-176"241"31"9,-21-64-19-9,-32 9-24 15,-29-3-35-17,6-10-36 15,26-18-43-15,23-19-19 16,38-27-3-16,31-28-2 16,38-29-13-15,33-22-27 9,42-24-44-7,21-6-83 13,37-27-173-15</inkml:trace>
    </iact:actionData>
  </iact:action>
  <iact:action type="add" startTime="4838">
    <iact:property name="dataType"/>
    <iact:actionData xml:id="d2">
      <inkml:trace xmlns:inkml="http://www.w3.org/2003/InkML" xml:id="stk2" contextRef="#ctx0" brushRef="#br0">20582 11326 591 0,'0'0'215'14,"0"0"5"-13,-172 62-34 17,11 49-51-18,-20 29 11 11,-16 18-29-10,2-5-27 20,13-10-36-21,9-12-20 0,17-13-25 11,18-2-8 3,13-7-1-11,18-13-6-3,19-18-30 14,27-18-40-11,20-21-56 7,15-16-56 7,26-23-61-16,0-4-337 0</inkml:trace>
    </iact:actionData>
  </iact:action>
  <iact:action type="add" startTime="5589">
    <iact:property name="dataType"/>
    <iact:actionData xml:id="d3">
      <inkml:trace xmlns:inkml="http://www.w3.org/2003/InkML" xml:id="stk3" contextRef="#ctx0" brushRef="#br0">10272 14630 617 0,'0'0'149'15,"0"0"21"-15,0 0-68 15,0 0-5-14,0 0-4 18,0 0-11-19,-164-25-3 0,107 79-17 12,10 8-15-1,6 2-15-11,12 1-3 19,9 4 1-19,15-2 4 13,5-6-9-13,0-14-9 19,41-13-8-19,13-18-3 1,5-16-5 14,-7 0 0-15,-2-8 0 15,-11-32-1-15,-12-9-1 14,-9-13-3-14,-8-7-3 16,-4 0-24-15,-6-5-33 13,0 7-48-13,4 11-68 13,-4 41-93-13,0 15-429 15</inkml:trace>
    </iact:actionData>
  </iact:action>
  <iact:action type="add" startTime="6001">
    <iact:property name="dataType"/>
    <iact:actionData xml:id="d4">
      <inkml:trace xmlns:inkml="http://www.w3.org/2003/InkML" xml:id="stk4" contextRef="#ctx0" brushRef="#br0">11233 13707 572 0,'0'0'151'8,"0"0"14"5,0 0-74-11,0 0-35 15,0 0-13-16,0 0-16 1,-165-128-6 11,131 128 14-13,7 22 28 13,-2 17-10 6,6 11-10-19,-1 16 7 1,4 11-2 14,3 12-16-15,-2 5-14 18,6 11 12-18,4 2 1 17,-3 0-4-17,8-2 2 0,1-8 1 8,-1-7-13 8,0-3-5-15,-1-5-6 16,2-6-5-13,-1-6-2-3,1-14-4 6,3-14-22 10,0-15-41-17,0-17-38 15,0-10-51-14,15 0-108 17,-2-28-298-16</inkml:trace>
    </iact:actionData>
  </iact:action>
  <iact:action type="add" startTime="6414">
    <iact:property name="dataType"/>
    <iact:actionData xml:id="d5">
      <inkml:trace xmlns:inkml="http://www.w3.org/2003/InkML" xml:id="stk5" contextRef="#ctx0" brushRef="#br0">11865 13910 559 0,'0'0'142'13,"0"0"14"-12,0 0-67 17,0 0-12-18,-71-148-19 1,30 148-16 13,2 0 20 4,-2 19 9-18,5 26-13 0,-1 18 0 14,6 12 3-13,2 15-11 12,6 5-6-13,3 6-8 19,-1 3-15-19,4-3-6 14,4-2-5-13,4-3-7 13,2-6-2-13,7-8-1 13,0-10-17-13,0-13-70 15,0-9-65-15,10-50-78 1,3 0-327 12</inkml:trace>
    </iact:actionData>
  </iact:action>
  <iact:action type="add" startTime="6698">
    <iact:property name="dataType"/>
    <iact:actionData xml:id="d6">
      <inkml:trace xmlns:inkml="http://www.w3.org/2003/InkML" xml:id="stk6" contextRef="#ctx0" brushRef="#br0">11765 14467 673 0,'0'0'303'9,"0"0"-74"-6,-289-71-22 12,126 63-69-14,-14-1-39 17,7 4-39-18,18 2-42 14,24 3-16-14,28 0-2 19,31 0-38-18,33 0-60-1,36 0-67 13,0 3-89 1,36 1-373-13</inkml:trace>
    </iact:actionData>
  </iact:action>
  <iact:action type="add" startTime="7088">
    <iact:property name="dataType"/>
    <iact:actionData xml:id="d7">
      <inkml:trace xmlns:inkml="http://www.w3.org/2003/InkML" xml:id="stk7" contextRef="#ctx0" brushRef="#br0">12387 14788 850 0,'0'0'252'2,"0"0"-39"12,0 0-38 4,0 0-87-17,158-48-27-1,-97 44-17 15,7 2-25-15,4-1-12 9,4 0-7 9,-3-2 0-18,-4-1-16 14,-13-5-65-14,-14-6-73 19,-40 8-80-19,-2 3-271 0</inkml:trace>
    </iact:actionData>
  </iact:action>
  <iact:action type="add" startTime="7479">
    <iact:property name="dataType"/>
    <iact:actionData xml:id="d8">
      <inkml:trace xmlns:inkml="http://www.w3.org/2003/InkML" xml:id="stk8" contextRef="#ctx0" brushRef="#br0">14036 14630 367 0,'0'0'416'1,"0"0"-300"14,0 0 20-15,0 0-54 3,-226 44 0 5,126-4-10 11,9 4-10-18,10 13-6 15,21 0-4-16,15-1-13 0,23-6 3 13,20 2-6 3,2-16-8-15,31 1-3-1,40-9-18 19,16-15-4-19,5-13-3 16,1-11-3-15,-9-55-2 14,-5-28-7-14,-18-27-7 2,-11-17-1 7,-20 3 0-8,-13 11 5 7,-9 21 0 6,-8 24 6-14,0 26 4 14,0 22 3-15,0 23 2 17,-5 8 0-16,-11 27 2 13,5 55 21-13,-2 30 15 14,5 20-12-15,6 8 1 4,2-1-7 6,0-14-3 6,0-20-12-15,0-17-4 14,0-26-1-15,0-21-17 4,0-16-50 12,0-18-53-16,0-7-80 15,0-9-271-14</inkml:trace>
    </iact:actionData>
  </iact:action>
  <iact:action type="add" startTime="7893">
    <iact:property name="dataType"/>
    <iact:actionData xml:id="d9">
      <inkml:trace xmlns:inkml="http://www.w3.org/2003/InkML" xml:id="stk9" contextRef="#ctx0" brushRef="#br0">14317 15087 136 0,'0'0'736'4,"0"0"-575"14,0 0-28-18,0 0-89 15,0 0-30-15,121 153-14 14,-121-144 0-13,0-9-69 17,0 0-162-17,0-7-293-1</inkml:trace>
    </iact:actionData>
  </iact:action>
  <iact:action type="add" startTime="8028">
    <iact:property name="dataType"/>
    <iact:actionData xml:id="d10">
      <inkml:trace xmlns:inkml="http://www.w3.org/2003/InkML" xml:id="stk10" contextRef="#ctx0" brushRef="#br0">14541 14618 542 0,'0'0'147'2,"52"-154"46"9,-36 118-86 6,-6 10-55-16,-4 10-22 1,-5 8-24 9,-1 4-6-7,3 4-6 10,7 0-70-13,-7 0-139 15,9 4-211-16</inkml:trace>
    </iact:actionData>
  </iact:action>
  <iact:action type="add" startTime="8234">
    <iact:property name="dataType"/>
    <iact:actionData xml:id="d11">
      <inkml:trace xmlns:inkml="http://www.w3.org/2003/InkML" xml:id="stk11" contextRef="#ctx0" brushRef="#br0">15312 14526 578 0,'0'0'65'6,"0"0"119"14,0 0-79-20,0 0-17 15,-168 73 2-14,113-30-15 15,7 2-19-15,7 4-10-1,15 8-12 16,12 0-2-16,14-4-15 16,0-3-8-16,0-5-8 15,27-8-1-15,17-12-2 15,2-18-9-15,5-7-7 15,-3-10-6-15,-4-44-7 14,1-18 6-12,-14-9 1 2,-11 6 4 12,-7 23 13-16,-6 18 7 7,-2 19 0 13,-5 15 0-20,0 0 1 5,0 15 13 3,0 30 2 8,0 11-1-16,-9 6-2 14,6 2 1-14,2-4-6 17,1-6-7-17,0-22-1 15,0-7-7-13,0-18-32-2,0-7-75 11,4 0-138 8,13-17-197-18</inkml:trace>
    </iact:actionData>
  </iact:action>
  <iact:action type="add" startTime="8708">
    <iact:property name="dataType"/>
    <iact:actionData xml:id="d12">
      <inkml:trace xmlns:inkml="http://www.w3.org/2003/InkML" xml:id="stk12" contextRef="#ctx0" brushRef="#br0">16108 14542 594 0,'0'0'33'17,"0"0"83"-16,0 0 6 2,0 0-28 12,0 0-4-14,0 0-19 13,-184-16-21-14,137 52-10 15,4 12-2-14,12 14-3 12,11 0-12-13,11 9-8 17,9-9 3-17,0-8-8 16,0-14-5-16,32-11-4 20,12-16-1-20,9-13 0 0,-5 0-7 16,0-52-6-16,-8-19-1 17,-5-13-3-17,-10-8-1 6,-3 4 8 11,-11 18 5-16,1 25 3 1,-8 21 2 14,-4 23 0-15,0 1 2 12,0 50-2-12,0 51 12 14,-20 45 11-14,-12 23 11 13,0 17-1-14,-4-7 23 17,-5-5-11-16,1-11-4 14,1-20-17-14,2-19-8 2,1-33-9 7,9-19-7 6,2-33 0-15,0-22-4 13,-2-17-7-14,2-30-28 3,-1-51-17 11,9-35-95-11,17 50-73 13,0 3-280-16</inkml:trace>
    </iact:actionData>
  </iact:action>
  <iact:action type="add" startTime="9247">
    <iact:property name="dataType"/>
    <iact:actionData xml:id="d13">
      <inkml:trace xmlns:inkml="http://www.w3.org/2003/InkML" xml:id="stk13" contextRef="#ctx0" brushRef="#br0">16912 14548 501 0,'0'0'241'12,"0"0"-205"-12,0 0 94 16,0 0-41-15,0 0-20 14,0 0 12-15,-181 104-1 14,127-31-19-13,8 12 3 18,10 4-8-19,15-2-16 16,14-11-1-16,7-7 3 0,3-14-23 15,36-12-15-4,6-18 0-9,9-22-4 11,2-3-5-12,-1-51-2 20,0-39-8-20,-11-23-1-1,-11-16-8 7,-8 4-33 10,-12 15-36-16,-3 33-9 1,-7 30-45 9,-3 47-142 10,0 0-263-21</inkml:trace>
    </iact:actionData>
  </iact:action>
  <iact:action type="add" startTime="9591">
    <iact:property name="dataType"/>
    <iact:actionData xml:id="d14">
      <inkml:trace xmlns:inkml="http://www.w3.org/2003/InkML" xml:id="stk14" contextRef="#ctx0" brushRef="#br0">17337 15203 464 0,'0'0'136'7,"0"0"-49"1,0 0 71-2,0 0-61 3,97-160-20 2,-81 120-16 3,-5 7-14-13,5 14-4 18,2 16 0-19,8 3 18 0,0 20-19 14,2 42-21-13,-1 4-1 11,-2 5-12 6,-5-4-4-17,-3-17-3-1,-4-10-2 14,0-17-26-14,2-14-45 14,8-9-38-14,-17 0-127 19,6-9-267-19</inkml:trace>
    </iact:actionData>
  </iact:action>
  <iact:action type="add" startTime="9885">
    <iact:property name="dataType"/>
    <iact:actionData xml:id="d15">
      <inkml:trace xmlns:inkml="http://www.w3.org/2003/InkML" xml:id="stk15" contextRef="#ctx0" brushRef="#br0">18244 14894 492 0,'0'0'30'6,"0"0"58"-6,0 0-6 9,0 0 2 6,0 0 12-15,0 0-5 15,-107 79-25-14,69-39-23 13,11-4 3-13,4-1-16 14,9-14-11-14,12-4-5 14,2-8-6-15,0-9-8 3,0 0-4 7,36 0 3 10,4-7-7-20,1-6 8 0,-6 10 0 14,-3 3 0-12,-9 0 4 12,-6 3-4-14,-4 10-2 16,-3-1-7-16,-7-4-12 19,-1 6-3-19,9 8 11 16,-2 13-5-15,3 4 8-1,5 6 3 8,-1-9 4 14,-9-19-7-22,6-17-66 2,-10 0-115 4,2 0-348 15</inkml:trace>
    </iact:actionData>
  </iact:action>
  <iact:action type="add" startTime="10356">
    <iact:property name="dataType"/>
    <iact:actionData xml:id="d16">
      <inkml:trace xmlns:inkml="http://www.w3.org/2003/InkML" xml:id="stk16" contextRef="#ctx0" brushRef="#br0">18707 13889 690 0,'0'0'50'1,"0"0"69"-1,-15 146 4 14,2-37-34-13,6 14-12 10,1 12-16 3,6 11-17-14,0 3-2 19,0-6-26-18,0-13-10-1,0-26-6 12,0-23-2-11,0-21-6 17,0-25-31-17,0-19-73 13,0-16-122-14,0-9-301 15</inkml:trace>
    </iact:actionData>
  </iact:action>
  <iact:action type="add" startTime="10824">
    <iact:property name="dataType"/>
    <iact:actionData xml:id="d17">
      <inkml:trace xmlns:inkml="http://www.w3.org/2003/InkML" xml:id="stk17" contextRef="#ctx0" brushRef="#br0">18267 14992 74 0,'0'0'353'1,"0"0"-343"12,0 0 55-13,0 0 7 20,0 0 11-20,0 0 3 0,-17-93-8 14,1 74-32-14,-4 2 5 11,-1 8-7 10,-2 9 4-20,3 0 2-1,-6 6-1 10,3 25-10 5,2 11-13-14,1 6-5-1,13 3-4 14,7 1-3 7,0 0-3-20,0-10-1-1,16-8 3 4,14-12 1 3,4-10-10 7,2-12-4-14,-4 0-2 16,-3-29-3-16,-3-21 3 14,-15-6-1-14,-5 5 1 18,-6 12-4-18,0 13 5 14,0 17 1-13,0 9 1 15,0 0-1-15,0 0 3 18,0 31 1-19,0 1 2 1,0 3-2 11,7-5-2-10,4 4-2 14,-1 7 1-16,1 4-1 11,-2 5-4-5,-5 1-1 5,5-21-11-11,-6-9-37 13,1-12-41-11,-4-9-92 11,3 0-316-11</inkml:trace>
    </iact:actionData>
  </iact:action>
  <iact:action type="add" startTime="11914">
    <iact:property name="dataType"/>
    <iact:actionData xml:id="d18">
      <inkml:trace xmlns:inkml="http://www.w3.org/2003/InkML" xml:id="stk18" contextRef="#ctx0" brushRef="#br0">23699 12758 729 0,'0'0'127'2,"0"0"-23"10,0 0-16-11,-248 0 15 17,58 9-48-18,-14 2-26 14,2 2-11-13,6 14-14 13,21 1-4-14,11-1-17 17,124-12-111-16,12-3-302 14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4:09:18.2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140">
    <iact:property name="dataType"/>
    <iact:actionData xml:id="d0">
      <inkml:trace xmlns:inkml="http://www.w3.org/2003/InkML" xml:id="stk0" contextRef="#ctx0" brushRef="#br0">2198 8674 375 0,'0'0'348'4,"0"0"-190"4,0 0 5 0,0 0-1-2,0 0-19 2,0 0-5 0,0 0-15 0,101-21-8-2,-96 21-22 2,-5 0-22 0,-10 0-18 0,-44 2-13-2,-20 15 11 2,-7-1-37 0,5 1-14 0,8-4 0-2,9-3 0 2,11 5-16 1,7-5-74-2,10 4-100 1,31-11-87-1,0 4-222 2</inkml:trace>
    </iact:actionData>
  </iact:action>
  <iact:action type="add" startTime="4167">
    <iact:property name="dataType"/>
    <iact:actionData xml:id="d1">
      <inkml:trace xmlns:inkml="http://www.w3.org/2003/InkML" xml:id="stk1" contextRef="#ctx0" brushRef="#br0">2256 11690 326 0,'0'0'529'5,"0"0"-336"3,0 0-24-2,0 0-15 2,0 0-35 0,0 0 7 0,0 0-32-2,-170 93-16 2,82-76-19 0,-5-2-23-2,9-11-20 2,4-4-13 0,6 0-3 0,15 0 0-2,7 6-38 3,13 8-82-2,2 9-70 1,37-12-67-2,0 0-102 3</inkml:trace>
    </iact:actionData>
  </iact:action>
  <iact:action type="add" startTime="5075">
    <iact:property name="dataType"/>
    <iact:actionData xml:id="d2">
      <inkml:trace xmlns:inkml="http://www.w3.org/2003/InkML" xml:id="stk2" contextRef="#ctx0" brushRef="#br0">2182 14314 131 0,'0'0'813'3,"0"0"-649"5,0 0-9 0,0 0 2 0,0 0-57-2,-194-10-34 2,107 10-2 1,3-3-24-2,4-6-23-1,6 1-10 2,4-3-7 0,8 0-1 0,10-6-67-2,13-5-83 2,39 14-120 0,0 1-163 0</inkml:trace>
    </iact:actionData>
  </iact:action>
  <iact:action type="add" startTime="5997">
    <iact:property name="dataType"/>
    <iact:actionData xml:id="d3">
      <inkml:trace xmlns:inkml="http://www.w3.org/2003/InkML" xml:id="stk3" contextRef="#ctx0" brushRef="#br0">2215 16636 782 0,'0'0'206'6,"0"0"-4"2,0 0-46-3,0 0-43 3,-217 54-47 0,124-46-12-2,6-8-21 2,0 0-20 0,6-8-13 1,-5-21 0-4,2-1-22 3,3-12-75 0,61 27-108 0,4-2-171-2</inkml:trace>
    </iact:actionData>
  </iact:action>
  <iact:action type="add" startTime="6958">
    <iact:property name="dataType"/>
    <iact:actionData xml:id="d4">
      <inkml:trace xmlns:inkml="http://www.w3.org/2003/InkML" xml:id="stk4" contextRef="#ctx0" brushRef="#br0">20021 11480 988 0,'0'0'131'4,"0"0"35"2,0 0-7 2,0 0-75 0,-224-15-8 0,119 19-22-2,-1 7-32 4,2-2-18-4,7 1-4 2,9 2-18-2,5 4-96 2,22 8-85 0,49-17-64 0,12 8-415-1</inkml:trace>
    </iact:actionData>
  </iact:action>
  <iact:action type="add" startTime="7510">
    <iact:property name="dataType"/>
    <iact:actionData xml:id="d5">
      <inkml:trace xmlns:inkml="http://www.w3.org/2003/InkML" xml:id="stk5" contextRef="#ctx0" brushRef="#br0">20349 14208 817 0,'0'0'173'6,"0"0"42"3,0 0-62-2,-241 3-62-1,141-3-40 2,-4 0-33 0,2 0-13 0,0 0-5-2,7 0-7 2,5 0-72 0,14 0-106 0,65 0-97-2,9 9-610 3</inkml:trace>
    </iact:actionData>
  </iact:action>
  <iact:action type="add" startTime="8087">
    <iact:property name="dataType"/>
    <iact:actionData xml:id="d6">
      <inkml:trace xmlns:inkml="http://www.w3.org/2003/InkML" xml:id="stk6" contextRef="#ctx0" brushRef="#br0">20442 16330 83 0,'0'0'685'7,"0"0"-488"1,0 0-47-2,0 0-46 2,-190 114-20 1,80-85-4-2,-11-7-37-1,0-7-25 2,-8-7-15 0,-3-8-3 0,3 0-52-2,97 0-153 2,3 0-290 0</inkml:trace>
    </iact:actionData>
  </iact:action>
  <iact:action type="add" startTime="9550">
    <iact:property name="dataType"/>
    <iact:actionData xml:id="d7">
      <inkml:trace xmlns:inkml="http://www.w3.org/2003/InkML" xml:id="stk7" contextRef="#ctx0" brushRef="#br0">9235 17657 1055 0,'0'0'152'6,"0"0"61"2,-168 95-45 0,0 18-42-2,-30 10-29 2,-21 15-30 0,0 0-30 0,11-7-16-1,27-10-13 0,32-17-8 3,32-28-8-1,37-19-39-4,36-27-25 3,40-30-68 0,8 0-44-1,53-30-57-1,14-15-310 2</inkml:trace>
    </iact:actionData>
  </iact:action>
  <iact:action type="add" startTime="10039">
    <iact:property name="dataType"/>
    <iact:actionData xml:id="d8">
      <inkml:trace xmlns:inkml="http://www.w3.org/2003/InkML" xml:id="stk8" contextRef="#ctx0" brushRef="#br0">12635 17628 775 0,'0'0'145'5,"0"0"-6"3,0 0-52-1,0 0-46 0,0 0 15 3,-174 94 17-4,16 7 20 0,-42 36-18 2,-25 22-13 0,-3 6-34 0,21-2-26-2,26-20-2 3,27-24-12-2,34-14-62 5,34-35-91-9,86-70-92 4,0 0-511 2</inkml:trace>
    </iact:actionData>
  </iact:action>
  <iact:action type="add" startTime="12597">
    <iact:property name="dataType"/>
    <iact:actionData xml:id="d9">
      <inkml:trace xmlns:inkml="http://www.w3.org/2003/InkML" xml:id="stk9" contextRef="#ctx0" brushRef="#br0">20811 1824 607 0,'0'0'225'5,"0"0"-147"3,0 0 39-2,0 0 21 3,0 0-24-2,-211 17-16-1,114 0-4 2,-8 1-13 0,-11 9-8 0,-6-8-14-2,-7-1-9 3,-14 3-6-2,-2-6-5 3,-9-2-7-6,2-1-4 4,3-7 0 2,1 1-6-2,-6-1-1-2,1-1-4 2,-1 1 5 0,6-3-7-3,11-2-2 7,3 3 2-8,14 0-4 6,8 1-5-2,6 0-6-3,6 7 0 3,9-2 0-1,-3 2 0 2,4 4 0-4,7 0 0 4,2 4 0-1,4 0 0-1,1 0 0 0,-1-5 0 1,-4 3 0 0,-2-3 0-2,2-3 0 2,11-2 0 0,9-5 0 0,2-2 0 0,7 3 0 0,4-3 0-2,-3 6 0 4,-3-3 0-4,2 5 0 0,-11 5 0 2,-6-1 0 0,-3-1 0 1,4-1 0-4,4-4 0 3,10 4 0 0,15-7 0-2,15 2 0 2,11-5 0 0,5 1 0 0,5-1 0-4,-1 1 0 5,0 0 0-1,4-3 0 0,-2 4 0-3,2 1 0 5,-3 5 0-3,3 12 0 3,-3 16 0-4,-1 12 0 0,4 7 0 2,0 5 0 0,0 8 0 0,0 6 0-2,0 6 0 2,4 9 0 0,8 11 0 2,0 3 0-6,1-4 0 4,-3 0 0 0,-4-9 0-2,5 4 0 2,-4-5 0 0,2 3 0 0,1-6 0-2,-4-10 0 4,-2-10 0-4,2-10 0 2,-1-4 0 0,5-6 0-2,-3-7 0 2,-4-7 0 0,3-3 0-2,-3-11 0 2,1-3 0 0,-1-6 0 0,3 1 0-2,1-2 0 1,-3 5 0 1,8 5 0 1,-11 2 0-3,7 3 0 1,-3 3 0 1,-2-5 0 3,2-6 0-8,-3-6 0 8,1-6 0-5,2-5 0 1,11 0 0 0,17 0 0 22,22 0 0-27,22-3 0-2,20-10 0 0,10-1 0 7,11 3 0 2,14 5 0-2,4 3 0 2,4 3 0-4,-6 0 0 3,-5 0 0 0,-4 0 0 1,2 0 0-4,6 0 0 4,1 0 0-2,1 0 0 2,-2-10 0-3,0-7 0 1,2 7 0 1,-3 2 0 0,-3 2 0-3,-3 3 0 4,-11 0 0-1,-5 3 0-1,0 0 0 0,-3 0 0 2,-2 0 0-3,2 0 0 0,-7 0 0 3,3 0 0-2,-2-2 0 2,-4-1 0-1,1-6 0-1,0 4 0 0,4-7 0 1,8 4 0-1,4 0 0 1,7 3 0-1,-11 1 0 1,-6 1 0-2,-8 3 0 2,-15 0 0 0,-7-2 0 0,-7-4 0-2,-4 1 0 3,-6-7 0-2,-1 4 0 1,-8-1 0-2,-12 1 0 2,-1 1 0 0,-6 3 0 1,-1 1 0-5,-4 3 0 4,0 0 0 1,0 0 0-1,1 0 0-1,-2 0 0 2,3 0 0-3,0 0 0 2,-5 0 0-3,3 0 0 4,-1 3 0-1,-2 1 0 0,5-4 0 0,-7 0 0-3,-5 0 0 6,-1 0 0-6,0 0 0 2,-6 0 0 0,-2 0 0 1,-2 0 0 0,-3 0 0-2,0 0 0 2,0-26 0 0,0-19 0 2,0-20 0-4,-10-14 0 3,-17-19 0-3,3-23 0 2,-2-22 0-2,1-15 0 2,5-5 0 0,-6 5 0 0,2 13 0-1,6 4 0 0,0 15 0 2,1 17 0-2,4 18 0 3,0 15 0-5,1 14 0 2,-1 10 0 1,3 3 0-2,-3 7 0 2,4 3 0 0,-2-1 0 0,-2 4 0-2,-3-7 0 3,-2 4 0-2,-5-3 0 1,-3-3 0-2,-2 3 0 2,-1 0 0 0,9 8 0 0,-3 6 0-1,6 6 0 0,-4 5 0 1,-2 2 0 0,-4 2 0-2,-10 4 0 2,-6 4 0 0,-6 2 0 0,-15 3 0-2,-1 0 0 2,1 0 0 0,-6 0 0 0,-1 0 0-2,-9 8 0 4,-7 17 0-4,-10 7-47 2,-6-7-93-3,-11-3-94 4,73-20-112-1,-4-2-362 0</inkml:trace>
    </iact:actionData>
  </iact:action>
  <iact:action type="add" startTime="14853">
    <iact:property name="dataType"/>
    <iact:actionData xml:id="d10">
      <inkml:trace xmlns:inkml="http://www.w3.org/2003/InkML" xml:id="stk10" contextRef="#ctx0" brushRef="#br0">16979 4341 546 0,'0'0'112'5,"0"0"-13"3,0 0-32 0,0 0-10-2,0 0 14 2,0 0 8 0,0 0 12 0,-60 22 4-2,31 21-9 2,-10 13-9 2,-4 8-19-3,-11 5-25-2,-7 2-8 3,-8 1-5 0,-13-5-6 0,-7 6-3-2,-11-3-2 2,-8 1-1 3,-2-6 12-5,3-11-9-1,-6-5 2 5,1-10 2-2,-1-5-3-1,4-8 39-1,1-1-29 2,3 2-5 0,-15 14 16 0,-37 3 2-1,-43 7 24 0,-52-1-26 3,-46 7-16-4,-37 5-13 0,-26 0 0 3,-7 2-2-2,7 3 4 1,-10 4 1-2,1-1 5 3,-14 6 5-2,-7 6-12 1,15 8 0-2,21 10 3 2,33 25 6 0,25 11-2 1,16 20-1-2,17 16-3 0,19 12-2 0,16 10-5 1,25 15 0 0,21 4 0-2,21 8 1 4,24 2 3-4,10 2 0 0,15 0 1 2,6 4-2 0,8 8 1 0,11 1-5-2,8-1 0 3,12-4 0-2,9-4 0 2,11-9 0-4,6-3 0 2,7-3 0 2,10-12 0-2,4-8 0 2,6-3 0-3,2-5 0 2,3-9 0-1,4-6 0 1,-1-16 0-1,-2-14 0 2,1-10 0-2,-5-1 0-1,-2-1 0 28,1-3 0-33,1 0 0-1,1-7 0 0,3-1 0 5,1 0 0 1,-4 2 0 3,-3-4 0-4,-2-7 0 3,1-8 0 0,-7-2 0 1,3 2 0-3,-4 3 0 1,-5 14 0 2,2 3 0-1,-6 3 0 0,-8-1 0-2,0-7 0 2,1-10 0 0,1-10 0-3,2-5 0 3,6-7 0 0,2 2 0 0,1 1 0-2,-1 1 0 2,-1-5 0 0,2-7 0 2,-2-5 0-6,-5-7 0 5,7-2 0-2,-1-8 0 0,2-2 0 0,5 3 0 1,-4-1 0 0,0-7 0 0,3 7 0 0,-8-1 0-2,1 3 0 4,-4 8 0-3,-3 12 0-2,-2 11 0 4,-2-9 0-2,3 1 0 1,6-12 0-2,5-15 0 2,4-2 0 0,5-6 0 1,2 5 0-4,0-4 0 3,-1 4 0 0,7-2 0 0,-8 0 0-2,2-3 0 2,-1 8 0 0,-2 1 0 0,-1 0 0 0,5-4 0-2,-2-16 0 5,1 1 0-7,3-10 0 3,3-9 0 1,6-7 0 0,4-4 0 0,0-4 0-2,0 0 0 2,-9 0 0 0,-7-32 0 1,-9-12 0-3,-8-10 0 5,0 4 0-5,-1-1 0 3,7-5 0-4,6-12-4 1,5-1-4 3,6-8 2-2,7-4 5 0,3 7-3 0,0 18 3 2,0 16 0-2,0 22 2 1,0 6-1-2,0 12 1 1,0 0 1 2,0 0 3-3,0 0 2 2,0 30 2 0,0 27-9 0,0 12 0-2,3 5 0 2,12 2 0 0,1-6 0 0,4-2 0-2,-4-17 0 2,0-15 0 0,-2-16 0 0,2-9 0 0,6-3 0-3,10-2 0 5,12-6 0-3,12 0 0-1,1 0 0 2,1-10 0 0,5-18 0 0,-3-6 0-2,1-9 0 3,5-5 0-2,2-14 0 2,9 0 0-4,9 3 0 2,-2 12 0 2,0 13-4-1,-3 24-105-2,-8 10-111 2,-59 0-123 0,-1 30 85 0</inkml:trace>
    </iact:actionData>
  </iact:action>
  <iact:action type="add" startTime="17913">
    <iact:property name="dataType"/>
    <iact:actionData xml:id="d11">
      <inkml:trace xmlns:inkml="http://www.w3.org/2003/InkML" xml:id="stk11" contextRef="#ctx0" brushRef="#br1">28330 1708 736 0,'0'0'227'5,"0"0"-126"3,0 0 30 0,0 0-47-2,-159 84-7 2,64-72 9 0,-12-7-9 0,-10 4 3-2,-7-6-6 3,0 0-8-2,1-1-5 3,-15-2-4-6,-6 0-8 4,-2 0-6 0,3 0-10 0,2 0-6 0,-1 0-1 0,-2 0-14 0,-1 0-12 0,2 6 0-1,2 0 0-1,5-1 0 4,3 1 0-4,-1 3 0 0,10-4 0 3,2 3 0-1,-1-3 0 0,15 5 0-2,1-5 0 2,1-3 0 0,2 1 0 2,-11 0 0-6,-3-3 0 3,0 0 0 2,4 0 0-1,4 0 0-2,12 0 0 1,10 0 0 2,-8 0 0-2,9 6 0 2,3-1 0-4,-3 5 0 6,5-3 0-5,0-1 0 0,11 0 0 2,6-5 0 0,13 6 0 0,3-2 0-3,5 0 0 4,1 5 0-1,-1-5 0 1,4 4 0-4,-4-1 0 3,1-2 0 0,1 3 0 0,1-4 0-2,6-5 0 2,-5 0 0 0,-10 0 0 0,-6 0 0-1,1 0 0 0,-10 3 0 3,1 7 0-4,4 7 0 0,4 6 0 2,8 0 0 0,3 2 0 0,-3 0 0-2,8 0 0 3,8-5 0-3,0 1 0 4,10-6 0-6,3 0 0 4,6-4 0 0,2 0 0 0,5-5 0-2,-1 5 0 1,4 4 0 2,-5 3 0-2,6 14 0 3,2 8 0-5,0 16 0 3,0 11 0 0,0 20 0-2,0 14 0 2,0 11 0 0,0 14 0 0,0 5 0-2,0-5 0 3,0-3 0-2,0-10 0 2,0-9 0-4,0-6 0 3,0-14 0 0,0-2 0-1,0-18 0 0,0-7 0 1,0-15 0 0,0-14 0 0,0-9 0 0,0-7 0-2,7-1 0 4,16-5 0-4,6 5 0 0,6 0 0 3,-2-2 0-2,6 3 0 1,-1-5 0-2,5-1 0 3,5 0 0-1,20-3 0 0,16-1 0-2,18-2 0 1,23 3 0 1,24 0 0 0,15-1 0-2,20 5 0 2,17 3 0 0,-4 2 0 0,-5 1 0 0,-2 4 0-2,-9-2 0 2,-10 2 0 0,-2-7 0-2,-16-1 0 2,-4 0 0 0,-1-5 0 0,1 0 0-2,2 5 0 3,-9-1 0-2,-1 1 0 3,-2-1 0-6,-2-6 0 4,1-2 0 0,3 0 0 0,-5 0 0-1,-8 0 0 0,-4 0 0 1,-1 0 0-1,-8 0 0 2,5 0 0-3,-7 0 0 2,-13 0 0-1,-3 0 0-1,-7 0 0 3,-9 0 0-1,1 0 0 0,-6-2 0-2,7-1 0 3,1-5 0-2,2 2 0 2,-2 3 0-4,-6-2 0 3,-4 5 0 0,-7 0 0-1,-4 0 0 0,1 0 0 1,-1 0 0 0,-5 0 0 0,11 0 0 0,2-6 0-2,6-1 0 3,7 0 0-2,3 1 0-1,10-3 0 2,3 5 0-1,0-2 0 2,-3 3 0-4,-4 1 0 5,11-2 0-3,4 1 0 2,9 0 0-4,-4 1 0 3,-6-1 0 0,-5 3 0 0,-2 0 0-2,-7 0 0 2,-2 0 0 0,-7 0 0 0,2 0 0 0,-15 3 0-2,-6-1 0 1,-13 4 0 0,-9-6 0 0,-6 0 0 2,-10 0 0-1,-5 0 0 0,-3 0 0-3,-3 0 0 5,-3 0 0-4,-2 0 0 0,2 0 0 3,-4 0 0-2,1-11 0 1,3-11 0 1,-1-18 0-3,1-18 0 2,-6-19 0 1,6-24 0-2,-3-15 0 1,-1-15 0-2,4-4 0 2,-3 0 0-2,3 11 0 2,-8 0 0 0,2 1 0 0,-7-3 0 0,0-1 0-2,0 9 0 4,0 8 0-5,-3 6 0 6,-19 8 0-8,-4 7 0 5,2 5 0 1,-8-1 0-1,-2 12 0-2,0 6 0 2,-3 11 0 0,-3 11 0-2,-1 5 0 4,1 4 0-4,0 5 0 2,4 3 0 0,0 0 0-2,3 5 0 3,-2-1 0-2,-1 3 0 1,-5-1 0-2,-8 5 0 3,-2 0 0-2,-13 6 0-1,-5 0 0 2,-11 7 0 0,-8 4 0 0,-10 0 0-1,-15 15 0 1,-4 13 0-1,-9 5 0 1,-2 7 0 1,4-8 0-2,-4 0 0-1,-11 0 0 2,7-7 0 0,-4 4 0-2,8-10 0 3,11-6 0-2,7 0 0 1,12-8 0-2,16-3 0 3,18 0 0-2,3-2 0-1,16 4 0 2,-1 2 0 0,5-1 0 0,1 3 0-2,1 4-47 2,2-9-164 0,29-3-96 0,8 0-211-1</inkml:trace>
    </iact:actionData>
  </iact:action>
  <iact:action type="add" startTime="20448">
    <iact:property name="dataType"/>
    <iact:actionData xml:id="d12">
      <inkml:trace xmlns:inkml="http://www.w3.org/2003/InkML" xml:id="stk12" contextRef="#ctx0" brushRef="#br1">22855 4024 570 0,'0'0'224'2,"0"0"-85"6,0 0-10 0,125 172-35 0,-112-122-30-1,-6 14 12 0,-7 11 5 1,0 22-18 0,-3 9 0-2,-42 19-11 2,-18 6 4 0,-14 12-9 0,-20 7-13-2,-19-4-5 2,-22 0-4 0,-26-8 6 4,-20 5-8-9,-15 10 0 7,-17-5-10-4,-8 6 11 0,-1 1-13 1,3 13 11 2,2 21 0-1,0 22-3-2,-5 27 28 2,-13 15-31 0,-5 15-5 0,-12 7 2 0,-14-5-1-2,-12 2-12 2,-3-5 0 0,10 3 0 0,13 8 0-2,24-3 7 3,32 2-4-2,21-5 1 1,20-12-4-2,21-5 0 4,8-11 0-4,19-12 0 4,17 0 0-6,17 3 0 4,25-13 0 0,17 0 0-2,19-8 0 3,14-4 0-1,7-10 0 1,0-15 0-2,25-15 0-1,14-20 0 1,4-2 0 1,1 6 0-2,2 1 0 2,2 1 0 0,-2 1 0 0,-2 4 0 0,-9-3 0-2,-6-3 0 4,-12-4 0-3,-4-3 0 4,-10-3 0-9,-3-8 0 6,0-12 0 0,0-6 0-1,0-1 0 1,0 3 0-1,0 5 0 3,0 7 0-4,0 2 0 0,0 5 0 2,0 2 0-1,0 8 0 2,0-7 0-3,0-5 0 2,0-14 0-1,-3-15 0 2,3-10 0-3,-3-15 0 3,-1-3 0-2,4-2 0 3,-3-14 0-6,3-9 0 3,0-7 0 2,-3-13 0-1,3-5 0-1,0-4 0 0,-3-2 0 2,3-2 0-3,-4-2 0 0,1-8 0 3,3-2 0-2,-1-3 0-1,-2-4 0 2,3-4 0 0,0 0 0 0,0 0 0-1,0 0 0 0,0 1 0 4,0-1 0-6,0 0 0 6,-3 7 0-8,-3 3 0 6,3 0 0-1,2 1 0-3,1-5 0 4,-3-1 0-1,3-5 0 0,0 0 0-2,0 0 0 1,0 0 0 1,-5 0 0 0,-6 0 0 1,-21-32 0-3,-13-22 0 2,-10-8 0 0,1 6 0 0,5-2 0-2,5 14 0 3,10 7 0-2,2 5 0 3,1 14 0-6,8 1 0 4,6 15 0 0,7-5 0-2,1 7 0 3,5 0 0-2,4 0 0 2,0 0 0-2,0 0 0-2,0 14 0 3,0 28 0 1,4 18 0-2,21 4 0 0,6-5 0 1,1-3 0 0,-3-5 0 0,0-3 0-2,2-3 0 3,-5-9 0-2,0-8 0-1,-6-5 0 3,-2-12 0-2,-4-8 0 0,2-3 0 2,13 0 0-2,15-8 0 0,3-28 0 2,14-16 0-2,-4-10 0-1,-8-2 0 2,-1 0 0 0,-5-1 0-2,-2-6 0 2,-5 12 0 0,0 9 0 0,-2 5 0-1,1 11 0 0,1 6 0 3,3-2-37-4,-6 3-125 0,-2 9-135 2,-24 18-85 0,-4 0-583 0</inkml:trace>
    </iact:actionData>
  </iact:action>
  <iact:action type="add" startTime="25327">
    <iact:property name="dataType"/>
    <iact:actionData xml:id="d13">
      <inkml:trace xmlns:inkml="http://www.w3.org/2003/InkML" xml:id="stk13" contextRef="#ctx0" brushRef="#br0">22387 17102 456 0,'0'0'265'6,"0"0"-33"1,0 0-33 1,0 0 3 0,0 0-29 0,0 0 5-2,0 0-29 2,16 62-24 0,-58 37-57-2,-25 44-68 2,-18 15 0 0,-11 19 0 0,-1 8 0-2,13-9 0 3,10-6 0-2,14-15 0 5,10-24 0-8,19-34 0 3,12-31 0 1,11-29 0 0,5-17 0-2,3-20 0 1,0 0 0 1,0 0 0 0,0 0 0-1,16 0 0 0,6-14 0 3,1-3-72-3,-7-2-131-1,-9-5-69 2,-7 22-91-1,0-4-714 1</inkml:trace>
    </iact:actionData>
  </iact:action>
  <iact:action type="add" startTime="27832">
    <iact:property name="dataType"/>
    <iact:actionData xml:id="d14">
      <inkml:trace xmlns:inkml="http://www.w3.org/2003/InkML" xml:id="stk14" contextRef="#ctx0" brushRef="#br0">21330 17797 599 0,'0'0'186'7,"0"0"-30"1,0 0-66-3,0 0-7 3,-178 216-17 0,101-140-15 0,6-6-14-2,12-8-3 2,14-14-5 1,13-20-11-2,9-11-13-1,18-12-5 2,5-5-1 0,0 0-45 0,15-22-37-2,38-17 12 2,-18 16-109 0,6-1-382 0</inkml:trace>
    </iact:actionData>
  </iact:action>
  <iact:action type="add" startTime="28559">
    <iact:property name="dataType"/>
    <iact:actionData xml:id="d15">
      <inkml:trace xmlns:inkml="http://www.w3.org/2003/InkML" xml:id="stk15" contextRef="#ctx0" brushRef="#br0">27125 17533 760 0,'0'0'187'7,"0"0"6"-1,0 0-38 3,0 0-34-2,0 0-17 2,-192 225-24-4,113-135-17 3,8-6-13 0,5-13-17 0,6-9-15-1,17-13-9 0,9-23-6 2,14-9-3-2,11-17-10-1,9 0-54 2,19-6-31 0,48-43-24 0,27-12-37-2,16 3 17 4,-59 26-38-2,-7 13-163 0</inkml:trace>
    </iact:actionData>
  </iact:action>
  <iact:action type="add" startTime="28920">
    <iact:property name="dataType"/>
    <iact:actionData xml:id="d16">
      <inkml:trace xmlns:inkml="http://www.w3.org/2003/InkML" xml:id="stk16" contextRef="#ctx0" brushRef="#br0">28317 17376 626 0,'0'0'181'4,"0"0"-6"4,0 0-38 0,0 0-9 0,0 0 30 0,0 0 0-2,-255 151-28 2,135-48-22 0,2 25-26 0,5 3-21-2,6 0-18 2,14 0-11 0,12-13-9-1,11-11-18 0,14-18-5 2,18-26 0-2,18-28 0 1,13-20-28-2,7-15-41 2,11 0-33 0,41-24-110 0,3-28-13-2,-23 15-26 2,-17 7-152 1</inkml:trace>
    </iact:actionData>
  </iact:action>
  <iact:action type="add" startTime="32131">
    <iact:property name="dataType"/>
    <iact:actionData xml:id="d17">
      <inkml:trace xmlns:inkml="http://www.w3.org/2003/InkML" xml:id="stk17" contextRef="#ctx0" brushRef="#br0">26459 13868 788 0,'0'0'221'3,"0"0"-65"5,0 0-10 0,0 0-60 0,0 0-22 0,0 0-28-2,201-22-19 2,-147 14-12 0,1-4-5 0,1-2 0-2,1 3-18 2,-6-4-65 0,-2 5-65-2,-39 6-78 3,0 3-614-2</inkml:trace>
    </iact:actionData>
  </iact:action>
  <iact:action type="add" startTime="32804">
    <iact:property name="dataType"/>
    <iact:actionData xml:id="d18">
      <inkml:trace xmlns:inkml="http://www.w3.org/2003/InkML" xml:id="stk18" contextRef="#ctx0" brushRef="#br0">30151 13655 447 0,'0'0'140'8,"0"0"62"-2,0 0-30 0,0 0-44 3,0 0-40-2,0 0-21 3,0 0-3-6,79 0 1 4,-38 0-1 0,2 0-12 0,10 0-9-2,3 8-7 2,9-1-4 1,2-5-6-2,1 3-6-1,2-5-1 2,-2 0 6 0,4 0-1 1,2 0 0-3,7 0-8 2,5 0-3 0,-2 0 4 0,0-7-2-2,3-5 4 4,0 0-10-4,4 2 0 5,-2-3 2-7,-11 3-5 4,-11 1 1-1,-11 4 1 2,-8 2-2-2,-12-1-2 0,-8 4-3 1,-5 0 1-1,-10 0-2-1,-8 0 0 1,0 0-13 1,-5 0-43 0,0 0-47-2,0 0-33 2,-17 0-26 1,-29 0-62-1,19 7-77-2,-6 3-515 3</inkml:trace>
    </iact:actionData>
  </iact:action>
  <iact:action type="add" startTime="35324">
    <iact:property name="dataType"/>
    <iact:actionData xml:id="d19">
      <inkml:trace xmlns:inkml="http://www.w3.org/2003/InkML" xml:id="stk19" contextRef="#ctx0" brushRef="#br0">25780 12134 512 0,'0'0'241'6,"0"0"-74"2,0 0-43-2,0 0-57 2,-69 159 22 0,21-40 2 1,-4 34 2-4,-9 17-9 4,0 16-17-2,-6 0 5 1,4-3-10-2,3-13-26 2,9-14-1 2,8-25-3-4,12-25-11 2,8-25-1-1,13-36-6 2,6-23-3-2,4-20 4-2,0-2-2 3,0 0 6 0,4-33-15 1,37-40-4-3,22-45-7 2,10-48 4 0,-5-31-1 0,2-10 2-2,-20 0 1 19,-13 34 1-22,-20 44-1-3,-10 50 1 4,-7 45-1 2,0 31 0 1,0 3 1 1,-22 45 9 0,-37 51 4-1,-21 47 3 2,-1 37 1-3,4 13-2 1,15-5-4 1,14-18-1 0,15-30-1 0,8-33 0-3,9-34-1 4,6-28-3-1,10-28-1-1,0-17-3-1,0 0-1 3,3-11 0-2,45-45-6 3,21-38-5-4,8-26 3 1,2-26-5 1,-3-10 7 0,-3 3 2 0,-17 23-4-3,-21 41 2 6,-17 40-1-5,-14 41 6 0,-4 8 2 2,0 0-1 0,0 50 1 0,-9 31-2-2,-11 30 0 2,2 12-8 0,3 1-30 0,12 0-23-2,3-12-31 4,0-20-42-4,13-26-63 3,6-66-40-4,5 0-216 3</inkml:trace>
    </iact:actionData>
  </iact:action>
  <iact:action type="add" startTime="36075">
    <iact:property name="dataType"/>
    <iact:actionData xml:id="d20">
      <inkml:trace xmlns:inkml="http://www.w3.org/2003/InkML" xml:id="stk20" contextRef="#ctx0" brushRef="#br0">26695 12570 475 0,'0'0'416'6,"0"0"-281"1,0 0 39-1,0 0-79 2,0 0-51 1,-3 177 8 0,-49-56 4-5,-12 13 2 5,-5 4-14-2,2-5-2 1,10-15 1-2,12-26-10 2,14-21-10 0,15-26-2 0,11-23-12-1,5-20 0 1,0-2 4 2,16 0 11-5,48-41-15 1,24-30-9 2,17-31-3 0,1-14 3 2,-17-3 0-4,-15 18 0 2,-21 34 0 0,-24 30 1 1,-15 26 0-4,-14 11 3 3,0 0 22-1,0 23 11 1,-26 35-28-1,-15 24-1 0,1 6-1 2,8-2-4-2,12-13-2 1,4-20-1-2,8-19 0 4,7-16 0-5,1-16-3 2,0-2-27 1,0 0-36-1,25-20-51 2,11-31-51-3,3-7-63 3,-27 32-22-1,-10 13-433 0</inkml:trace>
    </iact:actionData>
  </iact:action>
  <iact:action type="add" startTime="36923">
    <iact:property name="dataType"/>
    <iact:actionData xml:id="d21">
      <inkml:trace xmlns:inkml="http://www.w3.org/2003/InkML" xml:id="stk21" contextRef="#ctx0" brushRef="#br0">24190 15442 825 0,'0'0'217'6,"0"0"-56"1,0 0-42-1,0 0-47 4,0 0 2-4,12 143-20 0,-12-123 3 2,0-3 8 0,0-2 12 0,0-10-11-2,0 0-17 3,0-2-11-2,8 3-1 3,7-1-19-6,11-5-7 4,5 6 3 0,9-6-5 0,12 0-1-2,5 0 1 2,7 0 3 3,8 0-2-4,3-11 4 1,-1-1 0-2,-6 5 0 3,1 7-11-2,-17 0-3-1,0 0 0 2,-1 0 0 0,-2 0 0 0,2 0 0-2,5 0 0 2,1 2 0 0,4 6 0 0,2-1 0-3,-2 0 0 6,-1-1 0-5,1-6 0 3,-5 6 0-4,1-5 0 3,-1 6 0 0,4-4 0 0,-2 4 0-1,1-7 0 0,5 7 0 2,-6 1 0-5,1 4 0 5,5-7 0-1,-3 3 0 0,3 1 0 0,-2-1 0-3,3-8 0 4,-4 0 0-1,4 0 0 1,-17 0 0-4,3 0 0 4,-3 3 0-2,-3-3 0 1,4 0 0-2,-1 4 0 1,7-4 0 2,3 0 0-2,9 0 0 1,-2 0 0-1,3 0 0 2,-4 0 0-2,1 0 0-1,-3 0 0 1,4 0 0 2,3 0 0-1,-7 0 0-2,-1 0 0 2,0-12 0 0,-4 4 0 0,-7 2 0-2,3 2 0 4,0 2 0-4,-2-3 0 0,6 5 0 2,3-6 0 0,1 4 0 0,-1-5 0 0,8 5 0 0,1-5 0-2,1 4 0 4,4 3 0-4,-6 0 0 0,2 0 0 2,1 0 0 1,-2 0 0-2,1-5 0-1,-1 0 0 3,2 2 0-2,3-2 0 2,6 1 0-4,-3 4 0 5,3 0 0-5,-2 0 0 5,6 0 0-5,0 0 0 3,3 0 0 0,1 0 0-1,-3 0 0 1,-4 4 0-1,-6-4 0 2,-7 1 0-2,-7-1 0-2,6 0 0 4,-3 0 0-2,-5 4 0 2,-4-4 0-4,2 0 0 4,-5 0 0-1,-2 0 0 1,4 0 0-5,-5 0 0 5,2 3 0-2,3-3 0 1,1 0 0-2,-3 0 0 3,0 0 0-2,-3 0 0-1,-2 0 0 4,-7 0 0-4,-6 0 0 5,-5 0 0-6,-6 0 0 1,-11 0 0 2,-7 0 0 0,-2 0 0-1,2 0 0 0,-5 0 0 2,0 0 0-2,0 0 0 1,0 0 0-2,7-34 0 4,6-28 0-4,1-19 0 2,1-6 0-2,-2 11 0 3,0 19 0-1,-9 15 0-1,1 17 0 0,-5 5-11 1,0 7-107 0,0 1-91 0,-41 1-24-3,16 11-41 4,-4 0-212-2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4:14:11.1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470">
    <iact:property name="dataType"/>
    <iact:actionData xml:id="d0">
      <inkml:trace xmlns:inkml="http://www.w3.org/2003/InkML" xml:id="stk0" contextRef="#ctx0" brushRef="#br0">2417 17775 556 0,'0'0'429'5,"0"0"-285"2,0 0-17-1,0 0 20 2,0 0-38 0,0 0-18 0,0 0-14 0,-90 1-28-2,54 7-6 3,-12-8-14-2,-1 0-1 2,-12 0-5-4,0 0 8 3,-2 0 3 0,-2 0-13 0,-4 4 7-2,-2 5-6 2,1 8-5 0,0-6-7 3,10 4 1-5,-4-2-9 0,7-1 4 4,1-7-5 0,11-5 2-6,1 0-2 6,8 0 2-4,13 0-2 0,3 0 0 0,7 0 2 3,8 0-3-2,2-5 0 2,3-3-3-5,0-1 3 5,0 1-1-2,0-4 0-1,0 4 0 2,0-4-5 1,25-3-6-1,10 10-31 0,10 5-48-1,8 0-79 0,-29 0-106 34,-4 0-243-39</inkml:trace>
    </iact:actionData>
  </iact:action>
  <iact:action type="add" startTime="4654">
    <iact:property name="dataType"/>
    <iact:actionData xml:id="d1">
      <inkml:trace xmlns:inkml="http://www.w3.org/2003/InkML" xml:id="stk1" contextRef="#ctx0" brushRef="#br0">10305 16325 1102 0,'0'0'135'5,"0"0"32"2,-87 146-40 2,-27-25-37-2,-37 16-25 2,-33 15-17-3,-19 5-18 1,-16-11-22 1,-4-16-7-1,18-18-1 0,14-26-3 5,27-15-23-7,47-24-43 6,33-15-36-8,37-17-5 5,42-15-70-1,5 0-41-1,52-26-328 24</inkml:trace>
    </iact:actionData>
  </iact:action>
  <iact:action type="add" startTime="5238">
    <iact:property name="dataType"/>
    <iact:actionData xml:id="d2">
      <inkml:trace xmlns:inkml="http://www.w3.org/2003/InkML" xml:id="stk2" contextRef="#ctx0" brushRef="#br0">15087 16448 690 0,'0'0'131'6,"-193"219"55"3,41-87-15-4,-32 12-47 3,-30 13-3 0,-18-6-48 0,7-1-19-2,13-18-18 2,22-20-23 2,43-16-13-3,22-29-38 1,31-17-21-2,34-27-32 4,37-23-67-4,23 0-65 4,51-33-145-6</inkml:trace>
    </iact:actionData>
  </iact:action>
  <iact:action type="add" startTime="9326">
    <iact:property name="dataType"/>
    <iact:actionData xml:id="d3">
      <inkml:trace xmlns:inkml="http://www.w3.org/2003/InkML" xml:id="stk3" contextRef="#ctx0" brushRef="#br0">20723 1772 456 0,'0'0'112'6,"0"0"-7"0,0 0 11 2,0 0-27 0,0 0 3 0,0 0-2-2,0 0-7 2,0 20-13 0,-4-18 13 0,-24 6 2-2,-4-1-19 2,-8 5-10 0,-13-1-12 0,-3 0 0-2,-4 4-21 3,-5-7 10-2,-7-1 0 2,4 2 0-4,1 0-5 5,0-1 8-3,3 1-9 1,4-7-4-2,-3 4-3 2,-1-6-4 1,4 0-1-2,-13 0 3 1,-4 0-12-2,2 0 3 4,-15 0 3-4,0 0 1 0,0 0 0 2,-10 0 2 0,-4 0-10 0,0 0 0-2,-7 6-1 3,1 2 4-2,9 1 0 3,1 2-3-6,3-4 0 4,4-3-1 0,9 5 3 0,7-7-5-2,-3 4 3 7,8-3 1-5,-1 0-5-4,-4 0 2 3,3-3-2-1,1 2 5 3,0 1-1-2,2 2-2-1,1-1-3 2,2-1 0 0,-7-1 0 0,-6-2 0-2,-6 3 0 4,-10-3 0-4,-3 3 0 5,-2-1 0-8,2 5 0 5,7 0 0 0,1 3 0 0,-4 1 0-2,-1-1 0 2,1-1 0 0,8 2 0 0,11 0 0 0,20-5 0 2,17 0 0 4,14-5 0-12,8 3 0 6,2-1 0-5,5-3 0 4,-2 3 0 2,0-1 0-2,0-2 0 1,0 0 0-2,8 0 0 2,-2 0 0-3,7 0 0 3,-4 0 0 1,4 0 0-2,0 0 0 0,-2 0 0 0,2 0 0 1,-3 4 0 0,0 1 0-2,-7-5 0 2,3 6 0 0,0-1 0 1,1-1 0-4,2 1-5 4,-2 1 5-2,-1 2-2 1,-4 1 2-1,6 1 0 2,-1 2 0-3,2 2 1 3,-1 5-1-3,-1 1 0 1,-1 8 2 3,4 0-1-3,-4 4 2-1,4 2-6 2,2-4 6 1,-4 1-3-1,1 2 0 0,4 4 0 2,-3 2 0-6,3 4 0 3,0 1 0-1,0 1 0 1,0 3 0 2,0 0 0-1,0 3 0-3,0-1 0 6,0 1 0-5,-1 2 0 4,-2-2 0-6,3-1 0 4,-3-1 0 1,-3-2 0 3,6-8 0-9,0 0 0 4,0-5 0 1,0 0 0-2,0 3 0 2,0-3 0-1,0-4 0 1,0 2 0-2,0-5 0 5,0-1 0-3,0-1 0-2,-3 0 0 3,3-5 0-5,-1-1 0 5,-2 4 0-2,3-1 0 1,-3 7 0-2,-2 8 0 2,5 8 0 0,-2-1 0 2,-1 6 0-3,0 2 0 2,-2-11 0-3,3 4 0 0,2-11 0-1,0-4 0 4,-2-4 0-1,2-3 0 0,-3-3 0-2,3-7 0 3,-6-1 0 1,4-3 0-2,2-8 0-3,0 6 0 1,0-7 0 1,0 0 0-1,0 3 0 2,0-3-3 0,0 0 0 1,28 0-1-1,20 0 0-2,12 0 4 2,-1 0 0 0,6 0 2-1,5 5-1-1,4 7 0 2,11-5 1 0,8 5-2 1,10-1 2-3,10-4 1 2,18 10 0 0,9-10-3 0,12-1 0-2,5-1 0 4,-9-5 0-4,-5 0-3 3,-2 0 3-4,-8 0 3 3,1 0-3 1,-7 0 0 5,-6-5 0-11,3-4 0 7,-3 1 0-6,-1-1 0 1,2 4 0 2,5 5 0 1,-5 0 0 0,-2 0 0 5,-2 0 0-10,-11 0 0 5,3 0 0-2,0 0 0 2,-1 0 0-3,-5 0 0 5,-5 0 0-3,-9 0 0 3,3 0 0-7,-8 0 0 6,2 0 0 2,3 0 0-4,0-4 0 0,1 2 0-3,-1-4 0 6,0 1 0-3,-2-4 0 0,-8-1 0 2,1 0 0-3,-1 5 0 1,-8 0 0 0,-8 1 0 1,0 1 0-1,-6 2 0 2,-2 1 0 0,-2-4 0-3,-5 2 0 2,-4 2 0-4,-6-3 0 4,-1-4 0 1,4 7 0-1,-4-5 0 0,-5 5 0-2,5 0 0 2,-6 0 0 0,-2 0 0 0,-4 0 0-3,-1 0 0 4,-6 0 0-1,-11-3 0 1,-2 3 0-3,-3 0 0 3,-3 0 0-3,0 0 0 2,0-2 0-3,0 2 0 5,0-8 0-3,0-12 0 1,0-20-17 0,-9-21 15-2,-14-24 3 2,3-16-3 1,0-19 2-2,2-18-1 0,8-4 1 1,6-5 2-1,-1-3-2-1,1 2-3 2,1 2 2 1,-1 3 2 0,1 10 0-5,-7 15-1 4,3 14-1 2,-7 8 1-1,0 15 0-6,-5 7 0 6,-1 16-2-2,-6 14 2 3,3 12-3-7,-6 12 3 6,-11 3-3 1,-19 2 1-3,-15 8 1 0,-13-1 1-1,-7 1 0 3,3 5 0-5,14-1 0 5,7 0 0-1,14 1-7 0,12 2-27 0,5-3-42 0,11 3-44 1,1 0-61-4,27 0-45 3,0 5-80-3</inkml:trace>
    </iact:actionData>
  </iact:action>
  <iact:action type="add" startTime="12100">
    <iact:property name="dataType"/>
    <iact:actionData xml:id="d4">
      <inkml:trace xmlns:inkml="http://www.w3.org/2003/InkML" xml:id="stk4" contextRef="#ctx0" brushRef="#br0">17498 4400 272 0,'0'0'148'7,"0"0"7"0,0 0 19 1,0 0-45-2,0 0-19 5,0 0 18-6,0 0-1 3,-12-52-16-2,3 59-15 2,-11 38-31 0,0 32 7 0,-3 26-9-1,-1 30-12 0,3 30-7 2,2 24-7-4,6 31-7 6,10 25-4-5,3 10-7 2,0 6-3-2,0 3-5 2,0-4 1 1,0 6 6-2,0 18 1 2,0 4-6-4,0 14-7 9,0 7 2-9,0-3-1 1,0 5-4 1,0-1-2-1,0 4 1 3,0 3-3-1,7-10 2-2,9-3 0 2,7-17 0 1,-7-14-1-5,2-11 2 3,2-21-2 2,-4-12 0-1,1-17 3-1,6-13 1 0,-2-11 1 2,6-16 1-2,2-8-3 1,9-19 5-2,7-11-7 4,7-6 1-3,8-1 1 2,0 3-1-3,4 16-1 1,-1 4 0 1,-8 2 2-1,0-7-2 0,-10-17 0 0,4-13 1 2,-6-13-2-4,2-9 0 3,7-10 1 0,8-5-2 0,11-3 2 0,10-3-2-2,9 0 1 4,7-6 0-3,3 0 0 1,0-2 0-3,0-1 0 4,5 1 2-1,-8 2 0-1,7-5-2-1,0 6 2 2,-1-3-2 0,-1-8-1-2,-4-10-5 3,4-10 4 0,2-17-4-1,9-14 2-4,5-3-1 3,8 0 3 2,-4-12-3-1,2-3 5 0,-2 5 1-2,-10 3 1 2,1 7-1 1,-6 0-1-1,-3 0 0-3,6 0 1 3,-2 0 1 0,-8 0-2-2,-8 0 2 2,3 17 1 1,-8 2-2-1,-3 0 3 1,-7 3-2-2,-11 1 2-1,-5-10-4 2,-4 2 1-1,-1-4 0-1,-5 6-1 2,3-11-3 0,-4 5-1-2,0-2 3 2,-10-1 1 2,1 3-2-3,-5 0 3 2,-3 1-3-4,5 1 2 3,-2 1 0-1,5 3 0 0,-1 4 1 0,0 1-2 1,0 3 2 0,1 6-1 0,-2 9 0 0,6 1 0-2,0 12-1 5,1 3 1-9,-4 6 1 6,5 0-1 1,-7-6 1-1,-1-11-1-1,-5-3 1 1,-10-10-1 0,2-7 0 0,-8-6 2 0,-2-1-2-3,-6-10 0 3,-3-2 0 0,-4-6 0-1,-3 0-2-1,3 0 0 2,-3 0-6 0,0 0-3-2,0 0-19 3,-10-12-4 0,-31-25 19 0,-8-2 7-5,-2-8-1 4,2 0 1 1,1 4 1-2,12 4-1 0,8 7 1 0,5 7 0 1,10 14 7-1,9 0 2 2,4 9-2-4,-3 2 1 4,3 0 1-1,0 0 4-3,0 0 3 4,0 0 5-2,11 15 4 3,24 14-4-2,3 4-8-1,5 4 0 1,-6-1 0 0,3-8 2 0,-1 1 0-3,-7-4 2 2,1-10-3 1,-12-5 2-1,-1-3 0-1,-4-5-4 4,0-2 4-4,1 0-8 3,7 0-1-4,6-29-2 6,8-30-1-5,-2-13 1-1,0-4 0 5,-8 8 1-2,-9 18-1 0,-6 16 0-3,-5 8-31 4,-5 7-43 0,0 6-55-2,-3-14-46 1,0 2-39-2,0 23-32 0,0 2-309 2</inkml:trace>
    </iact:actionData>
  </iact:action>
  <iact:action type="add" startTime="15304">
    <iact:property name="dataType"/>
    <iact:actionData xml:id="d5">
      <inkml:trace xmlns:inkml="http://www.w3.org/2003/InkML" xml:id="stk5" contextRef="#ctx0" brushRef="#br1">19976 983 48 0,'0'0'0'2,"0"0"-48"6</inkml:trace>
    </iact:actionData>
  </iact:action>
  <iact:action type="add" startTime="15662">
    <iact:property name="dataType"/>
    <iact:actionData xml:id="d6">
      <inkml:trace xmlns:inkml="http://www.w3.org/2003/InkML" xml:id="stk6" contextRef="#ctx0" brushRef="#br1">20694 215 790 0,'0'0'157'4,"0"0"-19"4,0 0-34-2,0 0-33 3,0 0 16-2,0 0 26 2,-107 0-29-4,34 0 0 3,-11 0-10 0,-9 0-4 0,-7 0-13-2,-10 0-12 2,-6-8-5 0,-7-6 0 0,-3 1-14-2,-2 1 2 2,2 1-11 5,3 0-5-9,6 1-2 2,-4 3-10 2,4-3 0 0,2 3 0 0,-5 1 0-2,3 6 0 3,-11 0 0-2,-11 0 0 3,-7 0 0-6,-4 0 0 8,4 0 0 1,-1 0 0-11,15 8 0 5,12-3 0-3,14 3 0 4,12-6 0 0,10 0 0-1,10-2 0 5,2 0 0-5,1 0 0-3,4 0 0 2,5 0 0 2,1 0 0 0,10 0 0 4,0 3 0-5,5 3 0-2,2 0 0 1,4-3 0 2,2-3 0-2,3 0 0 2,-1 0 0 0,-4 0 0 2,-8 0 0-2,-13 0 0-1,1 2 0-1,4 4 0 1,12 0 0 0,7-3 0 0,6 2 0 0,5-2 0 2,-1-1 0-3,-2 2 0 5,5-1 0-4,0 7 0 4,-2 2 0-9,5 7 0 7,1 2 0-2,4-2 0 2,3 3 0-6,9-5 0 5,-3 3 0 3,4 0 0-3,0 1 0 0,0 10 0-3,3 6 0 3,0 8 0-2,0 6 0 2,0 9 0-1,-5 1 0 3,5 3 0-2,0 1 0-1,0 1 0 1,0-2 0-3,0 3 0 5,0 9 0-5,0 6 0 3,0 4 0-2,11 15 0 5,-1 10 0-7,-3-5 0 4,-1 1 0 0,-3-21 0 3,-3-14 0-5,0-15 0 1,0-11 0 0,0-7 0 4,0-11 0-5,0 1 0 0,0-8 0-1,0-1 0 4,0 0 0-4,1 1 0 4,6-2 0-2,-1-2 0 2,-3-1 0-3,7 4 0 3,-4-8 0-2,-2-2 0 10,4-2 0-16,5-2 0 6,13 4 0 0,17 1 0-1,11-1 0 1,20-1 0 3,17-6 0-2,14-3 0-3,24 0 0 0,21 0 0 4,20 0 0 2,8 0 0-4,-4 0 0-3,0 12 0 4,3 1 0 0,4 6 0 3,6 6 0-6,4-1 0 4,-17-4 0-3,-4-1 0 0,-12-8 0 0,-13-4 0 3,-4 1 0-1,-18-8 0 0,-10 0 0-1,-9 2 0 0,-7 1 0 2,-7-1 0 0,-6-2 0-4,0 2 0 3,-1-2 0-2,-2 0 0 4,6 0 0-3,-3 0 0 1,6 0 0-2,4 0 0 3,0 0 0-4,2 0 0 6,-2-4 0-6,-2 1 0 5,-5-7 0-6,-6 3 0 4,-6-1 0 1,-1-4 0-1,-1 2 0 0,-5-2 0-3,-5-6 0 5,-3 4 0-4,-6 1 0 1,-8-1 0-1,-4 3 0 5,0-3 0-2,-1 1 0-4,-4 0 0 2,0 0 0 0,2 2 0 1,-2-5 0-2,0 0 0 4,-7 2 0-4,-1 0 0 2,-1 0 0-1,-4 0 0-1,2 3 0 4,0 2 0-2,-5-1 0-1,2 0 0-1,-7 3 0 4,-5 0 0-5,0 6 0 2,-4-6 0 0,1 5 0 2,-3-5 0-2,-2 3 0-1,0-3 0 3,1-3 0-2,-4-10 0 2,0-11 0-3,0-12 0 4,0-11 0-4,0-8 0 4,0-13 0-3,-15-17 0-2,0-15 0 3,-3-11 0 1,9 5 0-2,1 4 0-2,5 8 0 6,0 5 0-5,-1 4 0 0,-1 4 0 3,1 9 0-1,1 12 0-1,-1 13 0-1,1 9 0 4,0 13 0-2,-4-5 0 0,4 0 0-5,-5 0 0 8,3 4 0-5,0-2 0 3,-2 8 0-4,1 1 0 3,3 7 0 1,-1-1 0 0,-2 6 0-3,5 1 0 0,-8-2 0 2,5 3 0 0,-2-1 0-3,-4 1 0 4,3 2 0-1,-7 3 0-1,0 2 0 0,-22 0 0 2,-37 5 0 0,-34 0 0-1,-31 0 0-4,-15 0 0 6,5 0 0-4,10 0 0 4,15 8 0-4,21 6 0 1,14-1 0 0,17 4 0 1,4 3 0-1,14 4-100 0,9-4-84 3,11 4-78-4,33-16-103-1,0 1-698 3</inkml:trace>
    </iact:actionData>
  </iact:action>
  <iact:action type="add" startTime="18640">
    <iact:property name="dataType"/>
    <iact:actionData xml:id="d7">
      <inkml:trace xmlns:inkml="http://www.w3.org/2003/InkML" xml:id="stk7" contextRef="#ctx0" brushRef="#br1">21775 1500 480 0,'0'0'210'3,"0"0"-24"5,0 0-40-1,0 0-61 1,0 0-25 0,164-28 7-2,-94 8-8 2,9-1 4 0,26-5 1-2,8 1-11 2,7-1-1 0,15-2-13 0,6 3-12-2,14-1-7 3,13 7-3-2,7-1-3 5,12 3 12-10,0 0 1 7,-3-5 1-1,-5-1-3 0,-6-5-6-2,-4-2 0 2,0-5-3 2,-1 8 1-3,-1 1-12-1,-13 4-2 2,-21 10 14 1,-8 5-4-3,-5 3 4 0,-8 4 0 2,-7 0-4 4,0 0 0-5,-5 0-2-3,0 14-7 4,0 4 2 1,-4-1-3-1,-4-8 1-4,1 6-1 3,-6-3 4 2,4-1 0-1,-1 3 7-2,7 0-11 2,12 2 1 2,7 4 0-2,17 0-4-4,8 3 3 5,4-1-1 0,3-5-2-3,1 2-4 2,8-4 3-1,14-1-3 0,13 2 4 2,13 8 0-4,9 3 0 7,11 7 2-6,4 8-2 2,8 3 4-4,0 6-4 3,-5 5 6 2,-9 8-6-1,-18 1 0-1,-23 2-3-1,-16-5-2 3,-9-5 4-1,-18-1 1 0,-18-17 0-2,-21-3 1 3,-15-11 0-2,-9-5-1-1,-15 0 0 2,-10-6 1 1,2 3-1 1,0 3 1-6,6 2-1 4,8 7 0-1,11 1 1 2,-2 5-2-4,4 1 3 2,2 2-3 2,0 2 1-1,0-4 0-1,-7-1-1 0,-3-10 0 4,-6-3 1-5,-2 0 0 0,-4-5 1 1,-8 0-1 3,-8 0 1-4,-4 0 0 0,1 3-2 3,6 3-1 0,6 11 1-1,12 4-3-2,7 10 2 3,-1 9-6-4,5-5 4 5,-10 5 0-6,6-3 1 4,-4-4 2 2,-1-2-1-3,-1 0 1 0,-4-1 0-2,-1 1 0 6,-6 0 1-5,-5 1 0 2,3-5 0-1,-6 1 0 2,-7 2-1-3,-3 5 2 1,-5-3-2 3,-3 5-1-4,-11 2 2 2,3 0-1-3,0 0-1 4,-3-2 2-1,3-1 0 0,-6 6 0-2,6 6 1 0,-5 15-1 3,0 6 0-1,2 12-1-2,-8 7 1 3,7-2 0-2,-5 4 0 1,-4 1 0-1,3-2-1 0,1 0 2 1,-4-2-1 0,3 4 0 0,3-5 0 0,-6 12 1 0,4 13-1-3,-4 15 0 2,0 10 0 2,0 5 0 0,0 3 1-2,0-6-1-2,-7 7 1 3,-7 12-1 1,-5 3 1-2,-2 15-1 0,5 9 1-1,2 5-1 5,-1 7 0-6,4 9 0 2,4-8 1 2,-2 6-1-1,-3 7 3-1,-1 3-3 0,-3 24 2 1,5 8-2-1,-1-5 1-1,3-17-1 2,-4-25 0 1,-3-5 1-2,0 0-1 2,-4 8 2-5,3 5-1 7,-6-2-1-3,4 2 1-1,3-2-2 0,-3 1 2 0,9-6 0 0,-2-4 0-2,-4-4 2 6,3-12-5-6,-3-19 4 4,2-11 0-3,-2-16-2 2,3-13 2 0,-3 3-1 0,4-5-1 0,-1 0 0-2,6 3 2 3,1-4-2 0,3 1 0 1,3-8 2-5,0-7 0 0,0-2-1 3,0 4 1 0,0 7-1-3,0 12-2 4,0 8 2 1,0 1-2-4,0-4 2 2,-10-1-2-2,6-11 2 2,-6-4-1 0,4-1 0-2,-1-8 0 1,1-7 1 2,-1 1-1-1,-7-4 0-2,3-7 1 3,-5-11-2 0,-1-4 2-1,-2-10-2-2,-2-6 2 1,1-7 0-1,4-19 0 0,5-8-1 3,-2-11 0 0,-1-5 0 4,1-5-2-9,-4 9 0 3,-12 3 2-2,-6-2 0 3,-5 9 3 0,-5-1-3-2,0 1 0 2,3-9-1 1,-6 0 0 2,2-3 1-7,-1-5-1 3,-1 5-2 2,-2-1 1-2,-7 4 2-1,1-1 0 1,-1-1 0 0,-1 2-1 2,-6-3 1-2,-1 4-1 0,-10 1 2 3,2-2-2-5,-1 4 2 2,0-2-2 1,2-4 2-1,-9-4 0 2,-1-3-1-1,-6-5 0-1,-6-2-1 0,-5 2 1 0,-4-9 0 0,-1 1 0 3,7 0 1 0,4-1-1 2,-3 8 1-11,11-1 2 4,-2 8-2 3,1 0 2 0,-2-3-3 0,4 2 1-1,1-11 0-1,2 5-1 3,9-6 0-2,4-5-1 0,8-2-1 1,-4 0 1-1,6 0 0 0,-7 0 1 0,1 0-3 1,-2 0 3-1,-8-4-1 1,-7-22 0 1,-6-2 0 0,-6 0-1-1,-4-4 3-3,-3 2-1 1,4-1 2 3,8 6-2-2,6 0 0 0,11 5-1 1,11 3 1 2,3 2 0-3,9 10 1-1,13 1 0 1,6-5 0 2,18 5-1-2,5 4 0-2,3-2 0 4,3 2 1 0,0 0-1 1,0 0 1-5,0-6-1 3,0 6 1-2,0 0-1 3,0-5 1-5,0-4 1 4,32-1-2 1,16-17 0-1,8-3-1-2,12-1 0 1,1 1 1 3,-9-2-1-3,-6 7 1 1,-19 7-1-2,-6 5 1 2,-19 11 0 0,-1-2 1-2,-8 4-1 1,-1 0 0 1,0 0-1 0,0 0-2-2,0 0 0 3,0 0-1-2,-38 17-1 4,-14 15 3-8,-11 4 1 6,-6 3 0-1,0-5 2 0,8-7-2-2,15 0 1 1,8-8 0 3,12-8 0-2,13-4 1-3,0 1 0 5,5 1 0-4,6-2 3 3,-3 1 1-4,1-2 0 3,4 5-2 0,0 4 4 1,0 3 1-3,27 13 4 2,30 12 3-2,11 8-3 5,6-1-11-8,-4-9 3 6,-20-9-4-1,-19-9 0-3,-14-6 0 4,-5-7 0 0,-8-3-8 1,-4-4-38-4,0-3-31 3,0 0-69-5,0-45-86 4,-13 8-64-2,-3-3-138 2</inkml:trace>
    </iact:actionData>
  </iact:action>
  <iact:action type="add" startTime="27737">
    <iact:property name="dataType"/>
    <iact:actionData xml:id="d8">
      <inkml:trace xmlns:inkml="http://www.w3.org/2003/InkML" xml:id="stk8" contextRef="#ctx0" brushRef="#br0">28649 12042 470 0,'0'0'133'3,"0"0"27"6,0 0-16-2,0 0-37 1,0 0-25-2,0 0 3 2,0 0-7 0,-94 81-19 0,37-33-1-2,-7 5-7 2,4 18-18 0,-11 8-2 0,-2 10-4-2,6 1-10 2,9-9-1 0,11-12-7 0,10-20 0-1,10-10-7 0,12-16-2 3,5-8-1-4,7-13-2 3,3-2-18-2,0 0-44 1,0 0-60-1,21-30 34-1,15-6-93 3,-16 15-105-2,-10 10-456 2</inkml:trace>
    </iact:actionData>
  </iact:action>
  <iact:action type="add" startTime="28702">
    <iact:property name="dataType"/>
    <iact:actionData xml:id="d9">
      <inkml:trace xmlns:inkml="http://www.w3.org/2003/InkML" xml:id="stk9" contextRef="#ctx0" brushRef="#br0">26386 12679 359 0,'0'0'180'6,"0"0"-8"3,0 0-16-4,0 0-50 3,0 0-26 0,0 0-15 0,0 0 9 1,32-23 1-3,-32 42-23 1,-35 14-16 3,-10 11 0-3,-7 6 4-2,1 1-17 3,8-4-7 0,5-10-3 0,6-5-7-2,8-9 3 2,11-9-4 0,10-11-2-1,3-3-1 0,0 0-1 2,0 0 0-2,0 0-1-1,10 0-3 2,13-12 3 0,-3-1 5 0,-5 4-2 0,-6 6 0 0,-6 3-3-2,-3 0 2 3,0 0-2-2,0 0-1-1,0 0-4 2,0 0-13 0,0 0 4 0,0 0 2-2,0 0-4 2,-8 0-13 0,-8 3 29 0,0 7-1-2,2-1-18 2,4-2-55 0,4-7-47-2,6 0-76 2,0 0-199 0</inkml:trace>
    </iact:actionData>
  </iact:action>
  <iact:action type="add" startTime="29417">
    <iact:property name="dataType"/>
    <iact:actionData xml:id="d10">
      <inkml:trace xmlns:inkml="http://www.w3.org/2003/InkML" xml:id="stk10" contextRef="#ctx0" brushRef="#br0">25164 11721 671 0,'0'0'145'5,"0"0"36"1,0 0-51 2,-84 217-42 0,28-85-19-2,-11 20 0 2,6 11-6 0,2-3-18 0,5-17-13-2,11-22-14 2,2-26-4 0,5-22-8 0,13-14-6 0,2-13 0-2,14-5-13 3,-2-4-25-2,8-6-21-1,1-9-14 2,0-7-26 0,0-10-37-2,0-5-110 2,0 0-542 1</inkml:trace>
    </iact:actionData>
  </iact:action>
  <iact:action type="add" startTime="30069">
    <iact:property name="dataType"/>
    <iact:actionData xml:id="d11">
      <inkml:trace xmlns:inkml="http://www.w3.org/2003/InkML" xml:id="stk11" contextRef="#ctx0" brushRef="#br0">27956 11920 387 0,'0'0'179'5,"0"0"-68"1,0 0 68 2,0 0-82 0,0 0-19 0,0 0-15-1,0 0-27 0,-54 77-23 3,44-72-7-6,3-2-6 4,4 0 1 0,3-3-1 0,0 0 4-2,0 0 1 2,0 0 40 0,0 0 0 0,0 0-4 0,0 0-9-2,0 0-9 2,0 0-5 0,0 0-12 0,0 0 0-2,0 0 2 2,0 0 4 0,0 0-3 0,0 0 3-1,0 0-7 0,0 0 0 3,0 0-5-6,0 0 2 4,0 0 2 0,0 0-1 0,0 0 8-2,0 0 11 2,0 0 7 0,0 4 4 0,0-1-13 1,0-3-9-4,0 4-6 3,0-1-2 0,0 2-1 0,0 0-2-2,0 10 1 2,0 10 2 0,0 12 2-2,-1 25-4 4,-18 23 4-4,-7 16 7 7,-5 11 3-9,-2-3-3 3,0-8 15 1,2-15-16 1,-2-11-2-2,7-13-3-1,-2-12 1 3,5-5-4-2,9-13-1 2,-2-5-2-5,3-5-2 6,1-2-1-4,0-6-14 3,8-3-34-4,1-4-22 3,-1-7-12-1,4 0-62 1,0-13-22 0,0-6-121-2,11 3-456 5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4:20:28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15">
    <iact:property name="dataType"/>
    <iact:actionData xml:id="d0">
      <inkml:trace xmlns:inkml="http://www.w3.org/2003/InkML" xml:id="stk0" contextRef="#ctx0" brushRef="#br0">2353 8681 495 0,'0'0'290'6,"0"0"-132"0,0 0-6 2,0 0-27 0,0 0-28 0,0 0 22-2,0 0-15 2,-151 0-9 0,61-3-18 1,-7 3-16-4,3-4-12 3,7 2-20 1,4 2-13-2,12 0-10-1,11 0-2 2,4 0-4 0,14 0 0 0,15 6-30 0,12 12-78-2,15-11-102 3,0 1-131-2</inkml:trace>
    </iact:actionData>
  </iact:action>
  <iact:action type="add" startTime="4517">
    <iact:property name="dataType"/>
    <iact:actionData xml:id="d1">
      <inkml:trace xmlns:inkml="http://www.w3.org/2003/InkML" xml:id="stk1" contextRef="#ctx0" brushRef="#br0">1898 12863 505 0,'0'0'262'6,"0"0"-81"4,0 0-33 30,0 0-21-38,0 0 12 2,0 0-42-4,0 0-14 0,-222 22-25 0,154-22-16 7,0 0-18-2,16 0-16 1,7 0-8 2,17 0 0 0,12 0-1 0,13 0-41-2,3 0-83 2,0-2-85 0,19-8-31 0,9 3-376-2</inkml:trace>
    </iact:actionData>
  </iact:action>
  <iact:action type="add" startTime="4954">
    <iact:property name="dataType"/>
    <iact:actionData xml:id="d2">
      <inkml:trace xmlns:inkml="http://www.w3.org/2003/InkML" xml:id="stk2" contextRef="#ctx0" brushRef="#br0">2604 12913 290 0,'0'0'438'3,"0"0"-234"7,0 0-71-4,0 0-21 4,0 0-14-6,0 0 1 4,-16 0-26 0,-22 6-16 0,-4-6-27-2,2 2-18 2,3 1-9 0,2 5-3 0,2 1-3-2,-3 2-82 2,29-9-123 0,-6 4-170 0</inkml:trace>
    </iact:actionData>
  </iact:action>
  <iact:action type="add" startTime="5889">
    <iact:property name="dataType"/>
    <iact:actionData xml:id="d3">
      <inkml:trace xmlns:inkml="http://www.w3.org/2003/InkML" xml:id="stk3" contextRef="#ctx0" brushRef="#br0">2668 14028 762 0,'0'0'236'6,"0"0"-89"2,0 0-12 0,0 0-25-1,0 0-27 0,0 0 34 1,-208-42-19 0,63 35-23-2,-24 0-26 2,-5 7-19 0,7 0-19 0,22 0-11-2,16 0 1 2,25 0-2 0,20 0-12 0,27 0-37-2,21 0-42 4,16 0-43-4,15 0-78 3,5 0-58-4,0 0-585 3</inkml:trace>
    </iact:actionData>
  </iact:action>
  <iact:action type="add" startTime="7268">
    <iact:property name="dataType"/>
    <iact:actionData xml:id="d4">
      <inkml:trace xmlns:inkml="http://www.w3.org/2003/InkML" xml:id="stk4" contextRef="#ctx0" brushRef="#br0">11650 11311 740 0,'0'0'237'7,"0"0"-74"2,0 0 51-2,0 0-43-1,-217 242-51 2,31-64-8 0,-27 17-37 0,-10-1-29-2,14-11-16 2,22-23-10 0,28-28-16 0,34-24-4 0,31-36-8 1,37-29-47-2,34-32-57-1,23-11-44 2,52-23-74-1,63-48 65 2,-31 15-64-2,13 1-318-1</inkml:trace>
    </iact:actionData>
  </iact:action>
  <iact:action type="add" startTime="7826">
    <iact:property name="dataType"/>
    <iact:actionData xml:id="d5">
      <inkml:trace xmlns:inkml="http://www.w3.org/2003/InkML" xml:id="stk5" contextRef="#ctx0" brushRef="#br0">17253 11232 605 0,'0'0'171'3,"0"0"36"5,-164 175-60 0,36-46 0 0,-31 34 1-2,-25 19-40 2,-18 5-17 0,1-3-27 1,1-10-15-4,16-22-22 27,23-25-22-31,17-31-5-1,24-29-9 0,26-22-43 6,26-17-38 1,29-22-51 2,36-6-97-2,3-12-141-1</inkml:trace>
    </iact:actionData>
  </iact:action>
  <iact:action type="add" startTime="11005">
    <iact:property name="dataType"/>
    <iact:actionData xml:id="d6">
      <inkml:trace xmlns:inkml="http://www.w3.org/2003/InkML" xml:id="stk6" contextRef="#ctx0" brushRef="#br0">20759 12683 182 0,'0'0'144'5,"0"0"-51"3,0 0-1-1,0 0-12 2,0 0 11-4,0 0-11 3,0 0-3 0,9 42 1 0,-9-37-11-1,0 9-6 0,0 0-4 1,0 10-18 0,0 0 3-2,0 8-3 2,0-2-6 0,3-2-3 0,-3 4-7-2,0-8-5 2,0 1 3 0,0-5-11 0,0-6 1-2,0-9-3 3,0-2 1-2,0-3 1 2,0 0-7-4,3 0 10 3,0 0 0 0,7 0-11 0,3 0 5-2,7 0 6 2,5 0 2 0,11 0 7 0,0 0-3-2,12 0-1 2,4 0-7 0,3-5 2 3,6 2 1-6,1 3 8 3,5 0 4 0,1 0-5 0,-4 0 0-3,6 0-2 5,-4 0-3-3,-5 0-7 2,3 0 1-4,-2 0-7 3,-4 0 3 0,-1 0-5 0,-2 0 0-2,-3 0-1 2,-3 0 2 0,-5 0-1 0,-4 0-1-1,-3 0 3 0,-7 0-3 1,-4 0 3 0,-1 3-2-4,-2-3-1 4,-3 2 0 0,-1-2 0 1,-4 0 0-4,1 0 0 5,-2 0-1-4,-2 0 3 4,-8 0-2-6,3 3 0 4,-7-3 1 0,3 0 0 0,-3 0-2-2,0 0 2 2,0 0-1 1,3 0 0-2,-3 0 0 0,0 0 0 0,0 0 0 1,0 0-1 0,0 0 0-1,0 0-1 0,0 0-1 1,0 0-1 0,0-22-2-2,4-28-1 4,-4-21 7-3,0-10-3 2,0 6 1-4,0 9-11 3,0 16-22 0,0 16-35 0,0 4-46-2,0 4-56 2,3 22-17 0,0 4-191-1</inkml:trace>
    </iact:actionData>
  </iact:action>
  <iact:action type="add" startTime="12496">
    <iact:property name="dataType"/>
    <iact:actionData xml:id="d7">
      <inkml:trace xmlns:inkml="http://www.w3.org/2003/InkML" xml:id="stk7" contextRef="#ctx0" brushRef="#br0">20040 10605 442 0,'0'0'168'7,"0"0"-42"-1,0 0-11 3,0 0-36-2,0 0-9 3,0 0 2-6,0 0-20 4,-36-27 0 0,-10 40-14 0,-5 16-15-2,0 1-9 2,-3 9 3 1,2 4-4-1,9 1-1-3,7 2 3 3,8-4 7 0,8-6 6 0,15-7 7-2,5-4-5 2,0-3-11 0,31-5-1 0,22-2-15-2,11-6-3 3,0-9 0-2,3 0-1 1,-17-17 1-2,0-26 4 4,-18-10 1-1,-9-9-4-2,-10-9-1-1,-13-7 0 1,0-10 0 3,-9-8 0-4,-26 1 0 2,-2 9 0-1,0 18 0 1,6 23 0 0,3 21-43-1,11 11-54 1,2 13-23-1,15 0-99-1,0 6-159 0</inkml:trace>
    </iact:actionData>
  </iact:action>
  <iact:action type="add" startTime="13068">
    <iact:property name="dataType"/>
    <iact:actionData xml:id="d8">
      <inkml:trace xmlns:inkml="http://www.w3.org/2003/InkML" xml:id="stk8" contextRef="#ctx0" brushRef="#br0">20603 10776 470 0,'0'0'159'6,"0"0"-32"-1,0 0-14 3,0 0-17 0,0 0-8 0,0 0 2-2,-153 5-38 4,93 15-16-4,-6 9-15 2,10 3 1-2,9 5 0 2,10 1 4 0,13 5 8 0,16-5-3-2,8-4 1 2,0-9-1 1,13-2-15-2,36-9-1-1,15-8-12 2,10-6-1 0,-3 0-1 2,-4-11 0-5,-7-23-2 4,-10-5 1-1,-17 3-2 0,-7-1 1-2,-14 9-12 4,-12 5-44-5,0 1-22 4,0-1-32-5,-21 3-36 5,1 15-86-1,0 5-510-1</inkml:trace>
    </iact:actionData>
  </iact:action>
  <iact:action type="add" startTime="13502">
    <iact:property name="dataType"/>
    <iact:actionData xml:id="d9">
      <inkml:trace xmlns:inkml="http://www.w3.org/2003/InkML" xml:id="stk9" contextRef="#ctx0" brushRef="#br0">20465 10524 760 0,'0'0'186'6,"0"0"-13"1,0 0-74 1,-28 171-21-2,14-75-5 2,-4 3-23 0,3 2-16 0,-6-6-19-2,4-1-12 3,2-17-3-2,2-8-29 1,7-20-59-2,6-16-25 2,0-17-21 1,0-16-157-2,0 0-368 0</inkml:trace>
    </iact:actionData>
  </iact:action>
  <iact:action type="add" startTime="14156">
    <iact:property name="dataType"/>
    <iact:actionData xml:id="d10">
      <inkml:trace xmlns:inkml="http://www.w3.org/2003/InkML" xml:id="stk10" contextRef="#ctx0" brushRef="#br0">20237 13337 304 0,'0'0'458'3,"0"0"-289"6,0 0 10-2,186-141-31 1,-99 68 1-2,30-17-34 2,33-24-16 0,34-33-20 0,37-27-22 0,19-20-15-2,-7-8-17 3,-16 14-8 0,-33 23-10-5,-44 34-7 5,-39 42-3-1,-33 28-13 0,-36 23-75-2,-9 7-62 3,-17 12-68-1,-6 19-63 0,-9 6-392-3</inkml:trace>
    </iact:actionData>
  </iact:action>
  <iact:action type="add" startTime="15819">
    <iact:property name="dataType"/>
    <iact:actionData xml:id="d11">
      <inkml:trace xmlns:inkml="http://www.w3.org/2003/InkML" xml:id="stk11" contextRef="#ctx0" brushRef="#br0">2427 16993 520 0,'0'0'263'6,"0"0"-83"2,0 0-49-2,0 0-26 2,0 0-16 0,0 0 3 0,0 0-12-1,29 0-9 0,-29 0 7 3,0 0-3-4,0 0-12 0,0 0-7 2,0 0-15 0,0 0-11-1,-25 0-7 0,-23 0 9 2,-10 0-15-2,-14 0-2 1,-15 0 3-2,-10 0-2 5,-6 0 4-4,6 0-6-1,13 0-3 2,6 0-4 0,11 0-7-1,6 0 0 1,6 0 0-1,14 4 0 0,14 0 0 3,11 2 0-5,11-6 0 3,5 0 0-2,0 0 0 2,0 0 0 0,0 0 0-2,0 0 0 2,0 7-24 0,35 12-79 1,15 18-112-2,-30-20-88-1,-13 1-258 3</inkml:trace>
    </iact:actionData>
  </iact:action>
  <iact:action type="add" startTime="17027">
    <iact:property name="dataType"/>
    <iact:actionData xml:id="d12">
      <inkml:trace xmlns:inkml="http://www.w3.org/2003/InkML" xml:id="stk12" contextRef="#ctx0" brushRef="#br0">15890 15250 912 0,'0'0'226'4,"-172"80"-27"4,-20 32 9 0,-29 26-54 0,-20 17-47-2,-16 4-28 3,8-4-29-2,11-14-14 6,21-21-28-10,34-19-5 4,33-24-6 1,42-21-17 0,43-26-33-1,49-27-33-1,20-3-42 3,94-50-31-1,58-33 53 0,51-11-82-2,24 1 7 1,-122 53-126 2,-14 10-411-3</inkml:trace>
    </iact:actionData>
  </iact:action>
  <iact:action type="add" startTime="17538">
    <iact:property name="dataType"/>
    <iact:actionData xml:id="d13">
      <inkml:trace xmlns:inkml="http://www.w3.org/2003/InkML" xml:id="stk13" contextRef="#ctx0" brushRef="#br0">21193 15259 292 0,'0'0'442'4,"0"0"-234"3,0 0-17 1,0 0-85 0,0 0-13-2,-253 259 52 2,33-99-40 1,-34 18-7-2,-27 15-15-1,-16 4-13 2,9-4-15 1,6-18-19 1,24-26-29-4,41-31-7 2,37-34 2-1,51-18-4 1,36-27-1-2,48-20-12 3,29-19-45-2,16-2-74 0,45-62-64-1,15 17-16 2,14-3-121 0</inkml:trace>
    </iact:actionData>
  </iact:action>
  <iact:action type="add" startTime="19201">
    <iact:property name="dataType"/>
    <iact:actionData xml:id="d14">
      <inkml:trace xmlns:inkml="http://www.w3.org/2003/InkML" xml:id="stk14" contextRef="#ctx0" brushRef="#br0">26769 16715 584 0,'0'0'211'6,"0"0"-115"2,0 0 12-2,0 0-49 2,0 0-12 2,0 0 0-4,3 153 5 3,-6-134-11-4,3-6 7 3,0-8 5 0,0-1-18-2,0 2 1 2,0-1-17 0,14-1 1 1,15 4-9-4,13-8 8 5,12 0 10-4,14 0-5 2,15 0 10 0,8 0 0 0,9 0 0-1,7-6-3 1,4-5 6 0,-4 1-13-1,6 10-7 2,0 0 10-2,-4 0-8 0,-2 0-7 0,-4 10 2 1,-5 7-4 0,2-6-3-2,6-2 1 2,2-4-5 0,9 0-1-1,-1-5-2 0,-7 0-4 3,-9 0 4-4,-8 0-3 4,-3 0 5-6,-2 0-2 4,1 0 6 0,-4 0-3 0,0 0-3-1,-13 0-1 0,-11 0 1 1,-9 0 0 0,-8 0 0-2,-5 0 4 2,-6 0-2 0,-12 0 1 0,0 3-2-3,-4-3 2 3,-9 4-2-1,1-3 2 1,-3-1-2-2,0 0 0 4,-5 0 1-4,0 0-1 3,0 0-1-4,0 0 0 3,0 0-1 0,0 0-2 0,0 0 0-1,0 0-2 0,7-13-20 3,5-29-3-3,-1-3 13-2,-2-1-13 3,0-1-39 1,-1 7-40-1,-8-7-30-2,0 1-58 2,0 33-67-1,0 13-311 1</inkml:trace>
    </iact:actionData>
  </iact:action>
  <iact:action type="add" startTime="20154">
    <iact:property name="dataType"/>
    <iact:actionData xml:id="d15">
      <inkml:trace xmlns:inkml="http://www.w3.org/2003/InkML" xml:id="stk15" contextRef="#ctx0" brushRef="#br0">27946 14537 439 0,'0'0'162'5,"0"0"3"3,0 0-10 0,0 0-60-2,0 0-25 2,-170 11-12 0,118 23-9 0,0 6-15-2,7 5-3 2,9 5 6 0,10-5 7 0,8 6 5-2,18-4-11 2,0 1 0 0,0-1-13 0,25-4-4-2,27-4-17 2,5-10-3 1,1-11-1-2,0-18-1-1,-3 0 1 4,-10-7-2-2,0-40 2 0,-14-30-5-2,-10-13 4 3,-10-11-1-2,-11-6 2 1,0 10-1-2,-11 3 0 4,-31 16 0-4,-13 18 0 4,0 21-8-5,-2 19-35 2,3 18-45 2,8 2-8-2,33 0-50 0,6 17-214-2</inkml:trace>
    </iact:actionData>
  </iact:action>
  <iact:action type="add" startTime="20701">
    <iact:property name="dataType"/>
    <iact:actionData xml:id="d16">
      <inkml:trace xmlns:inkml="http://www.w3.org/2003/InkML" xml:id="stk16" contextRef="#ctx0" brushRef="#br0">28785 14990 509 0,'0'0'125'8,"0"0"48"-2,0 0-47 1,0 0-37 0,-187 50-2 2,116-36-39-2,2 6 2-1,2 2-9 2,10 6-2 0,12 1 1 0,14 2-9-2,7-3 4 2,17 0-7 0,7-2 0 1,0-1-5-4,28 0-1 4,28-6-15-2,11-7-7 1,7-12 0-2,-2 0-1 4,-8 0 1-2,-7-12-1-1,-10-19 0 0,-10-5-3 0,-10-9-2 3,-11 0-34-3,-11 3-18-1,-5 0-26 2,0 2-27 0,-21 1-48-1,4 27-97 0,-2 4-375 1</inkml:trace>
    </iact:actionData>
  </iact:action>
  <iact:action type="add" startTime="21108">
    <iact:property name="dataType"/>
    <iact:actionData xml:id="d17">
      <inkml:trace xmlns:inkml="http://www.w3.org/2003/InkML" xml:id="stk17" contextRef="#ctx0" brushRef="#br0">28598 14476 604 0,'0'0'226'5,"0"0"-49"1,-26 224-58 2,6-97-42 0,-3 5-26-2,2-7-27 2,0-14-7 0,2-19-16 0,3-19-1-1,7-13-6 0,5-13-43 2,4-8-57-2,0-39-113-1,0 0-204 2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4:34:57.8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</inkml:definitions>
  <iact:action type="add" startTime="3029">
    <iact:property name="dataType"/>
    <iact:actionData xml:id="d0">
      <inkml:trace xmlns:inkml="http://www.w3.org/2003/InkML" xml:id="stk0" contextRef="#ctx0" brushRef="#br0">2443 12149 344 0,'0'0'448'6,"0"0"-297"1,0 0-21 1,0 0 19 0,-218 50-31-2,91-35-13 4,-14-7-37-4,1-3-16 4,1-1-27-6,8-3-16 4,11 8-9 0,18 9-2-2,12 6-33 2,12 1-115 0,71-10-119 0,7 0-443 0</inkml:trace>
    </iact:actionData>
  </iact:action>
  <iact:action type="add" startTime="4266">
    <iact:property name="dataType"/>
    <iact:actionData xml:id="d1">
      <inkml:trace xmlns:inkml="http://www.w3.org/2003/InkML" xml:id="stk1" contextRef="#ctx0" brushRef="#br0">22886 11568 414 0,'0'0'93'8,"0"0"4"-2,0 0 51 3,0 0-62-4,0 0-9 3,0 0 1 0,0 0-10 1,-90 122-10-4,54-96-10 3,-12-4-11 0,-18-3 1-2,-22 2-3 4,-32-4-8-4,-24-7 3 3,-11-3-13-2,-9-2-14 2,9-3-3-2,9 1-2 1,7-3-8 0,11 0-58-2,16 0-66 2,98 0-143 0,10 0-559-4</inkml:trace>
    </iact:actionData>
  </iact:action>
  <iact:action type="add" startTime="5563">
    <iact:property name="dataType"/>
    <iact:actionData xml:id="d2">
      <inkml:trace xmlns:inkml="http://www.w3.org/2003/InkML" xml:id="stk2" contextRef="#ctx0" brushRef="#br0">2386 14093 535 0,'0'0'223'5,"0"0"-112"3,0 0-7 0,0 0-35-2,0 0-21 2,0 0-21 1,0 0-1-4,25 6-2 4,-25-6-5-2,6 0 12 1,-6 0 0-2,0 0 11 2,0 0-3 0,-47 0 0 0,-37 0 22 0,-32 0-18-2,-10 0-7 7,-10 0-13-8,8-2-6 5,11-2-14-6,7 1-3 4,17 0-4 0,12 3-20-2,17 0-59 2,15 0-74 0,49 0-53 1,0 0-462-5</inkml:trace>
    </iact:actionData>
  </iact:action>
  <iact:action type="add" startTime="6681">
    <iact:property name="dataType"/>
    <iact:actionData xml:id="d3">
      <inkml:trace xmlns:inkml="http://www.w3.org/2003/InkML" xml:id="stk3" contextRef="#ctx0" brushRef="#br0">10070 13065 593 0,'0'0'215'5,"0"0"-24"1,0 0 27 2,-314 75-23 0,104 11-54 0,-32 16-18 1,-22 17-34-4,3 10-24 5,10-5-29-3,23-15-10 2,37-21-17-3,35-24-7 1,41-20-2 2,38-17-26-4,41-16-52 4,36-11-58-2,36 0-61 3,38-20-55-6,17-11-225 4</inkml:trace>
    </iact:actionData>
  </iact:action>
  <iact:action type="add" startTime="7452">
    <iact:property name="dataType"/>
    <iact:actionData xml:id="d4">
      <inkml:trace xmlns:inkml="http://www.w3.org/2003/InkML" xml:id="stk4" contextRef="#ctx0" brushRef="#br0">19244 12814 455 0,'0'0'147'7,"0"0"20"0,0 0 5 0,0 0-30 0,0 0 2 3,0 0-53-4,-176 167 36 0,-6-55-36 3,-32 6-16-2,-24 5-24 1,5 1-9-2,18-6-17 3,28-11-25-2,29-18-5 5,28-18-20-9,28-17-16 5,20-17-41 0,24-18-14 0,29-14-52 0,29-5-92-3,26-5-109 4</inkml:trace>
    </iact:actionData>
  </iact:action>
  <iact:action type="add" startTime="13160">
    <iact:property name="dataType"/>
    <iact:actionData xml:id="d5">
      <inkml:trace xmlns:inkml="http://www.w3.org/2003/InkML" xml:id="stk5" contextRef="#ctx0" brushRef="#br0">25319 1789 583 0,'0'0'140'5,"0"0"-63"2,0 0 53 1,0 0-29 0,0 0-16 0,-174 29-19-2,106-26-3 2,-16-3-4 0,-13 0 14 1,-23 0-7-4,-12 0-17 4,-9 0 0-1,-4 0-15-2,-11-3 6 1,-12-6 2 1,-11 2-8 2,-3-3-3-4,3 3 5 2,11-2-5 0,9-3-16 1,8 5-1-5,10-5-3 5,14 0 1 0,7 2-5-2,7 0-2 1,8 3-1-2,5 4 1 2,10 3 3 0,6 0-5 0,4 0-2-2,20 0 2 4,3 0-2-4,19 0-1 4,8 0 0-6,4 0 1 4,8 3-1 1,0 1 1-3,0 2 0 1,1 6 0 0,1 0 0 2,1 5-1-4,-1-2 0 3,0 7 0 0,3 8 0 0,2 4 1-2,4 4 0 2,1 10-1 0,3 9 5 0,0 10-3 0,3 12-2-2,0 8 1 4,0 9 0-4,0 2-1 2,0 6 1-2,0-1 2 2,0 4-2 0,0 0 0 0,0 0-1-1,0-11 3 0,0-7-2 2,0-12 2-2,0-10-2-2,0-5 2 4,3-10-1-1,-3-3-1 0,4-5 2-1,1-5-3 0,-1 4 4 1,2-2-3 0,-2-1 1-2,5 5-2 4,-8-8 1-4,6-6-1 0,-4-8 0 3,0-6-1-2,0-3 3 1,4-1 0-2,-2-1-1 3,6 1 2-2,-3 6-1 2,2-6-3-2,3 1 2-2,-3-3-1 4,2 0 0-1,6 4-1 0,0-2-1-2,2 2 4 2,-1-5-1 0,-2 4 0-1,4 3 0 0,-5 0 1 2,1 4-4-2,2-2 3 1,-5-4-1-2,4-2 0 2,1-2 1 0,-4-3-3-1,7 0 4 1,-1 2-4-1,5-4 1 2,3-2 0-4,-2 3-4 3,11-2 5 0,5 0 0 0,10 2-3 0,4-5 2-2,10 1-1 2,7-3 2 0,9 2 0-1,8-2 2 0,-1 3-1 2,4 0 1-2,-4 1 5 1,4-2-1-2,3 1 7 2,3 3-3 0,8-2 2-2,-4 5 1 2,3 0-1 0,9-1-4 1,6 1-3-5,1-1 3 5,11-2-3-1,-7-3-1 0,-1-1-4 0,-5 6 9-2,-1 1-2 2,-7-1-7 0,-4 4 0 0,-14-4 0-2,-6-4 0 3,-8 0 0-2,-1-4 0-2,8 0 0 4,5 0 0 0,2 0 0-1,1 0 0-3,-3-4 0 4,0-5 0-2,-5 2 0 2,2 2 0-4,-6 5 0 3,-4 0 0 0,2 0 0 0,0 0 0 0,2 0 0-2,3 0 0 2,-6 0 0 0,1 0 0 1,-11-3 0-4,2-2 0 4,-5 2 0-2,-4-2 0 1,13-4 0-2,-2 1 0 2,-1-4 0 0,4 1 0 1,-5 3 0-3,-5 3 0 1,-2-3 0 2,-3 7 0-4,-5-5 0 3,6 4 0 0,-1-2 0 0,7-1 0 0,4 3 0-2,6-2 0 2,-6 1 0-1,10 3 0 2,-3 0 0-3,1 0 0 3,4 0 0-2,-11 0 0 1,6 0 0-2,-4 0 0 2,-1 0 0 0,-2 0 0-2,-3 0 0 3,-2 0 0-2,-2 0 0 3,1 0 0-6,6 0 0 4,1 0 0 0,2 0 0 0,-3 0 0 0,-3 0 0-2,-1 0 0 2,1 0 0 1,5 0 0-2,-2 0 0-1,8-3 0 3,-3-2 0-2,-2-4 0-1,-1 9 0 2,-8 0 0 0,-7 0 0 0,4 0 0-2,-7 0 0 3,1 0 0-2,-1 0 0 2,7 0 0-2,-4 0-4-1,6 0 1 2,-2 0 1 0,-5 0-4-2,-2 0 5 2,-2 0-2 0,-1-3 3 0,-3 3 0 0,-4 0-1-2,-7 0 0 2,-9 0 1 0,1 0 0-2,-5 0-3 2,-4 0 3 0,-5 0-7 0,0 0 2-2,-9 0-2 2,3 0 1 0,-7 0-2 1,3 0 1-4,-4 0-6 2,3-14-2 2,3-27-7-1,-2-20-8 0,-3-21 16-2,-2-23-2 3,-4-9 11-1,0-16-2-1,0-2 4-1,0 6-4 2,0 9 6 0,0 11-1-2,0 5 1 2,0 6-1 1,0 4-2-2,-4 7 4-1,-11 8-1 4,-4 12-1-4,5 2 0 3,-5 11 2-4,-1 3-2 3,4 6 2 1,1 9 0-2,-4-1 0 2,5 2-2-4,-6 2 4 3,-1-6-4 0,-2-1 4 0,1-3-3-2,-5 1 2 2,-1-3-1 0,-5 2 0 0,0-4 0-2,-5 2-1 2,-7 0 3 0,0-1-3-2,-1 7 2 3,-5 1 0-2,-3 9 1 2,-4 0-1-5,-13 7-1 4,-5 7 1 1,-13 0 1-1,-8 6-1 0,-10 2 1-2,-9-2-2 2,-6 3 1 0,-3-8-1 1,-7 0-1-3,-1-1 0 2,-2-5-1 0,-2 2 2-3,3 2 0 3,11 0 1 1,3 4 0-2,8-3 4 0,6 5-4 1,2 3 5-1,4-2-4 2,3 6 3-4,5 0-4 3,3 0 3 0,2 0 2-1,10 0-6 2,-1 0 4-3,-5 0-2 2,6 0 1 0,-10 0-2 0,-3-2 1-2,3-10-2 2,3 2 0 0,0-1 0-2,7-1-2 2,0 4 0 0,4 2 2 0,4-4 0 0,-3 10 0-2,-2-5 3 2,-4 5-2 1,-5 0-1-4,3-2 3 3,2 2-1 0,-2-3-2 0,6 0 2-2,5 1 1 2,-1-3-2 0,7-2 2 0,-11 4 1 0,7-2 1-2,-3-1-1 3,-1 2 3-2,6-3-3 0,0 5-3 0,7 2 2 1,-2 0-2 0,2 0 4-1,-1 0-5 2,-2 0 7-3,5 0-3 4,3 2 6-6,6 9-5 4,3 0 0 0,8-5-4 0,0-2-1-1,11-2 0 0,9 1 2 2,3-3-3-3,9 2 3 2,1 1-4-1,-2-3 1 1,3 3-4 1,-4-1-10-3,-2 3-19 1,-9 5 6 0,-6 4-28 2,3 3-27-3,-8 6-27 3,0 4-8-2,8 8-36 3,13-22-27-6,7 1-103 3</inkml:trace>
    </iact:actionData>
  </iact:action>
  <iact:action type="add" startTime="16377">
    <iact:property name="dataType"/>
    <iact:actionData xml:id="d6">
      <inkml:trace xmlns:inkml="http://www.w3.org/2003/InkML" xml:id="stk6" contextRef="#ctx0" brushRef="#br0">22242 4063 386 0,'0'0'93'6,"0"0"27"1,0 0 15 1,0 0 6-2,0 0-27 3,0 0-42-2,0 0-10 1,-46 23 6-2,-11 22-12 4,-10 14 5-4,-7 11-20 4,-10 6-6-6,-3 11-7 4,-5 3 10 0,-3 2-4 0,-6 7-7-1,-5 0-4 3,-4 4-8-2,0 4 8-2,5-2-3 2,1-7-2-1,4-1-3 0,3-4 1 2,9 1-1-4,-1 1 3 3,5 6-1 0,-3 12-4 0,2 5 4 0,1 2 1 0,2-2 13-1,1 4-21 2,6 4 0-5,4 8-1 4,-3 9 5 1,3 7-4-2,1 7-1 0,4 12 5 0,0 3 1 1,1 4 2 0,14 2-10-2,-1-1 2 3,12-6-3-2,9-11-3 1,4-5 2-2,5-12-5 2,2 3 2 0,8 9 0 0,6 1 1-2,6 7 0 4,0 9-1-4,0 4 0 4,26-2-2-6,5-3-1 4,-1-11 1 1,-1-6-6-2,-1-4 1 0,2-2 4 0,-2-7 2 1,5-12 0 0,-1-11-1-1,-2-9-4 0,4-8 3 1,2 2-3 0,-1-12 3-2,11 0 1 2,-5-14 0 0,-2-6-2 0,1-9 0-2,4-5 4 3,-1-1-4-2,5 5 5 3,1 4-6-6,-5-5 3 5,1-6 0-1,-6-14-1-1,2-6 2 0,8-3-2 0,2 0-2 2,5-5 3-2,5-1 0 3,0-2 1-6,-2-4-2 4,8 1-1 0,0-1 1-1,-4-2 1 0,6 4 1 1,0-6-1 0,2 0-1-2,6 2 1 4,0-7 1-5,3 2-1 6,-4-4 0-7,-5 3-4 4,-1-2 2 0,-3 0 1 0,-8 3 1-1,-4-2 0 0,-4 1 1 2,-2 0 0-2,-2-2 1-1,3-1-4 2,4 1 2 0,5 0 0 0,7 5 0-2,-1 2 0 2,2 1-1 0,-7 2 1 0,1 7-1-2,-4-2 1 3,-4 8-2-2,-3 0 3 2,-5 3-2-4,1-6 1 3,-7 1 0 0,-1-5 0 0,0-1 0-2,-7-4-1 2,-3-3 2 1,1-2 2-3,-1 0-3 1,-4 2 2 1,1-2-1 0,-5-6-2 0,-8 2 1-2,1-1 0 2,-6-4 0 0,2-2 2 0,-2 0-3-2,6 1 2 3,-3-2 0-2,0 3 0 3,-4-3-2-6,-4-3 0 4,-2 0 1 0,0 0 0 0,2 0 0-1,-2 0-1-1,0 0-2 3,0 0 3-1,0 0-6-1,0 0-4 0,0-12-25 1,0-32 6 0,-4-16 23-2,-22-11 2 2,-3 4 0 0,0-2-5 1,-3 5 5-4,2 10-3 5,7 14 6-4,-1 16-2 4,14 6 2-6,0 10 0 4,3 8 1 0,4 0 0 0,3 0 1-2,-2 0 1 2,2 0-2 1,0 0 9-2,0 0-1-1,0 0 17 2,0 5 4 0,0 35-6 1,29 15-21-4,8 4 1 3,-1 3 5 0,3-3-4 0,-7 0 10-2,-3-5-9 4,-4-9 8-4,-9-4-9 4,-6-10 1-6,-9-5-5 4,3-8 1 0,-4-1-1 0,0-10-2-2,0 5 0 1,-21-4-1 4,-20 1 2-5,-5-7 1 0,-2-2-2 2,-1 0-1 0,5 0 3 0,4 0-3-2,0-2 2 2,11-7 0 0,-2 3-14 0,3 2-35-2,2-3-54 4,3-1-67-4,20 6-80 2,3 2-85-3</inkml:trace>
    </iact:actionData>
  </iact:action>
  <iact:action type="add" startTime="20309">
    <iact:property name="dataType"/>
    <iact:actionData xml:id="d7">
      <inkml:trace xmlns:inkml="http://www.w3.org/2003/InkML" xml:id="stk7" contextRef="#ctx0" brushRef="#br1">22567 303 392 0,'0'0'121'7,"0"0"28"1,0 0-3 0,0 0-54-2,0 0-12 2,0 0-14 0,7 11 0 0,-7-11 13-2,0 6-1 4,-30 5 14-4,-8-3-18 2,-10 4-24-2,-7 0-11 2,-12-5-9 0,-15 5-12 0,-7-3 2-2,-6-5-8 2,9-4-9 2,0 0 1-3,13 0-4 0,6 0 3 0,7 0-3 2,13 0 1-2,13 0 1-1,7 0 3 3,8 0 11-1,6 4 19-1,4 5-1-1,3 10-1 3,2 15 12-2,4 16-2 1,0 23-12-2,0 15-6 1,0 15-6 2,0 27-4-1,0 16-3-1,0 7-3 0,7 3-5 2,-7-13 5-2,0-15 2-1,0-14 0 2,0-16-7 0,0-16 6 0,0-15-7-2,0-17 1 2,0-21 3 0,0-10-2-1,0-13-3-1,0-6 0 4,0 0 1-3,0 0-3 1,0 0 0-2,5 0 2 2,8 0-2 0,14 0 9 1,12 0-4-3,11 0 0 2,2 0-5 0,7 0 9-1,11 0-6-1,8 0-3 3,8 0 0-2,11 0 0 2,7 0 0-4,8 7 0 3,4 5 0 2,5 3 0-3,6 2 0-2,0 0 0 5,4 3 0-2,-1-1 0-1,-2 3 0-1,-5 1 0 1,-1 2 0 2,2-3 0-2,-9-2 0 0,-2-3 0 0,-2-2 0 3,2-5 0-4,-2-1 0 0,-10-4 0 2,-4-5 0 0,-10 0 0 0,-3 0 0-2,-7 0 0 3,-6 0 0-2,-9 0 0 1,-8 0 0-1,-5 0 0 2,2-5 0-3,-7-1 0 2,6-2 0-1,-2-1 0 0,4-2 0 2,5 2 0-2,-5 1 0-1,0 3 0 3,5-3 0 2,4-1 0-6,1 3 0 1,6-3 0 2,5 4 0-1,-2-3 0 1,-2-4 0-2,2 5 0 2,0-3 0 0,2 3 0 0,2 0 0-2,-2 1 0 4,-5-2 0-3,-3 1 0 0,6-3 0-1,1-1 0 2,8 3 0 0,1 0 0 0,-8-1 0-1,6 4 0 0,-3 5 0 1,-2-3 0-2,6 3 0 2,-8 0 0 0,8-3 0 0,-6 0 0-1,-5-3 0 0,-6 1 0 1,-3-1 0 0,-4 4 0-1,-4-5 0 0,1 2 0 3,1-2 0-4,-3 6 0 2,-1-5 0-2,6 3 0 2,-6 3 0 0,5-3 0 0,2 3 0-1,2 0 0 0,2 0 0 2,3 0 0-2,1-2 0-1,2-1 0 2,1 1 0 0,2-2 0 0,-2-2 0-2,4 1 0 2,-1-5 0 0,-1-3 0 1,-2-4 0-4,4 1 0 5,-1 5 0-4,3 5 0 2,6 3 0-2,1 3 0 2,3 0 0 0,-4 0 0-2,4 0 0 3,-7 0 0-1,-2 0 0 1,-4 0 0-3,-7 0 0 0,-2 0 0 2,-4 0 0 0,-4-5 0 0,-3-1 0-2,-8 3 0 2,-6 1 0 0,-1 2 0 0,-6 0 0-3,1-4 0 5,-4 2 0-3,-1-1 0 1,0 3 0-2,-8-3 0 2,1 3 0 0,-1 0 0-2,1 0 0 3,7 0 0-2,-1 0 0 3,3 0 0-4,1 0 0 0,1-7 0 2,3 2 0 0,6 3 0 0,5-4 0-2,-2 1 0 4,7-4 0-4,1-5 0 2,-6 1 0-2,6-8 0 4,-2-2 0-4,-2 5 0 0,0-2 0 2,-9 3 0 0,-3 2 0 0,-13 3 0-2,-1 7 0 3,-4 3 0-2,-3-4-9 2,-1-1 1-4,-4-8-8 2,5-2 4 2,-3-5-4-1,2-1 10 0,-6-5 0-1,4 0 3-1,-1-6 1 3,-2-13-3 0,-6-15 1-4,8-17-2 5,-9-20 4-4,3-13 0 2,0-8 2-2,-2 2-5 2,7 4 0 0,-6 13 0 0,1 18 0 0,0 18 4-2,2 18 2 4,-5 13 0-5,0 8-1 2,0 8 0 1,0 5-1-1,0 1 0-1,0 2-1 4,-5-3-1-4,-11 6 0 3,-4-2 0-1,-3 3 3-2,-5 2-1 3,-5-3 1-2,-3 3 0-1,-1-8 0 2,-3 0-1 0,-4 2 1 0,-3-7 2 0,2 2-1-1,-3 2-1 0,-3-2 0 2,8 6 1-2,-8 4 0-1,4 5 1 2,-3 0-1 0,-2 0-1-1,-9 0 3 0,-3 0-3 2,-3 0 0-2,-10-3 0 1,-4-2 2-2,-3-1 0 2,-4 0-1 0,-1 1-1 0,2-1 0-2,-3-3-5 3,-4 5 5-2,-9-6 0 1,-5-1-1-1,-5-5 1 0,-6 1 0 2,7-1 1-2,-1 5 0-1,9 2 0 2,4 3 0 0,3 6 0 0,11 0 1-2,-5 0 0 2,7 0 0 0,0-3-1 0,-1-5 0-2,0-3 0 3,1-6 3-2,-5 0-2-1,0 4 2 2,-6 0-4 0,-10 9 2 0,-3 4 1 0,-9 0-1-2,-6 0-1 2,-2 0 1 2,-3 0-3-5,-2 0 3 2,-3 0-2 1,-4 0 1 0,5 0 2-2,5 0 0 2,1 0 0 1,11 0 2-2,-2 4 1 2,4 5 0-4,4 0-6 3,-3-4 9 0,14 2-6 1,-1-2 0-3,8-3-2 0,-6-2 5 3,-3 0-2-3,-4 0-3 4,2 0 5-4,5-14-2 4,6-3 3-4,9 4-6 0,1-2-2 3,6 2-1-2,-1-1 2 1,0 1 0-2,-13 4 1 2,-6 1-1 0,-5 3 5 1,-6 3 6-4,6 2-11 3,4 0 0 0,-1 0 0-2,4 0 0 2,9 0 0 0,4 0 0 0,9 5 0 0,2 1 0-1,1-6 0 0,-5 0 0 3,2 0 0-6,-3 0 0 4,-3 0 0 0,2-4 0 0,3-3 0-1,-11 1 0 0,-1 6 0 1,0 0 0 0,-3 0 0 1,1 0 0-4,2 0 0 3,10 0 0 1,10 0 0-2,18 0 0-1,19 0-19 2,6 0-36-1,18-5-53-1,3-12-94 4,11-6-41-4,16 10-44 4,18 13-647-3</inkml:trace>
    </iact:actionData>
  </iact:action>
  <iact:action type="add" startTime="23574">
    <iact:property name="dataType"/>
    <iact:actionData xml:id="d8">
      <inkml:trace xmlns:inkml="http://www.w3.org/2003/InkML" xml:id="stk8" contextRef="#ctx0" brushRef="#br1">31078 1197 392 0,'0'0'158'5,"0"0"-37"2,0 0 3 3,0 0-32-6,0 0 6 4,0 0-30 0,164 13-18 0,-120-6 11 0,9-2-12-2,11-2-12 2,13-1-4 1,4 7 9-4,6-1-9 3,3 7-19 0,1-5 16 0,5 5-15-2,5 2 12 4,4 2-5-2,6 4-5 0,-11 3-7 0,-3 2 15-1,-20-4-12 0,-9 6-9 2,-7-3 7-4,-11-2-1 3,-4 6-6 0,-1 2-2 0,-6 1 3-1,2 6-5 0,-2-3 1 1,-6 5 2 0,-1-5-3 1,-3-2 1-4,-6 2 0 5,0 0 1-4,-1 0-1 0,1-1-1 2,3 1 0 0,0 1 0 0,2 6 0-2,1-4 2 3,-9 6-2-2,5 1 0 3,-9-2 1-6,4 1 0 4,-13-8-1 0,5 2 2 0,-8-3 0-2,4-3-2 2,-4 0 1 1,8-4 1-2,-8 2-1 2,5 0 2-4,-1 3-2 5,-2 0 3-4,7 5-3 0,0 5 0 2,-1 6 0 0,1 3-1 0,-3-5 1-2,-1 0 0 3,-2-5 0-2,2 3 0 2,-5 2 0-4,6-4 0 3,3-6-1 0,0-5 2 0,2-3-2 0,-2-1 0-2,0 2 1 3,-2 2 1-2,-5 0-1 1,4 8 0-2,-5 0 0 3,3 15 3-2,-5 7-4-1,-3 3 2 2,0 0-1 0,0 4 0 0,0-1 3 0,0 6-4-1,0 8 4 0,0-1-3 3,0 2 2-5,-8 0 0 2,0-4 0 2,1 4-3-1,4 2 4-1,3 9-3-1,0 13 0 2,0 11 4 0,0 11-4 0,-3-6 4-2,-4-6-4 3,3-10 5-2,-12 1-5 0,0-3 3 0,-4 5-3 1,4-5 2 0,0-3 0-2,0-3-1 4,0-7 4-4,0 0-5 4,4 2 7-6,-4 3-4 4,3 2 4 0,2 2-4 0,-2 2 3-2,1-2 0 2,5-2-3 1,-1 2 1-2,7-6-2 1,-3 9 2-2,4 0-4 2,-5 8 4 0,2-4-3 0,1-9 2-2,-3-6-2 2,-5-2 0 0,0-8 2-2,4 5-4 3,-1-1 4-2,3-2-4 3,1 1 6-6,3-7-5 4,0 3 3 0,-6 0 0 0,3 1 1-2,1-7-2 2,0-1 1 0,-6-5-1 0,3-1-1 0,2-6 1-2,3-4-2 3,0 1 5-2,0 4-4-1,0 3 2 2,0 8-4 0,0-8 1 0,0 5 2-2,0 7-2 3,0 11 2-2,0 10-2 3,0 3 1-6,0 6 0 4,0-2-1 0,0 10 0 0,0 1-1-1,0-16 0 0,0-8 1 1,0-11 0 0,0-12 0 0,-3 5-1-2,-5-1 2 2,-2 4 0 0,3 1-1-2,-2 4-1 2,8-2 0 0,-2-5 0 0,0 0-1-2,3-10 3 3,0 3-3-2,0-11 2 3,0 7 0-6,0 3-1 4,0 3 0 0,0 11 1 0,0 5-2-2,0-1 1 2,0 2 0 0,0 1 0 0,0-2 0 0,0-3 0-2,0-11 1 3,0-6-1-2,0-2 1-1,0-8-2 2,6-2 1 0,-5-10 0 0,-1 0 0-2,6 2 0 3,-6 1-2-2,0 2 4 4,0 1-2-9,0-4 0 6,0 0 0 0,0 1 1 0,0-4-2-2,0 4 1 2,0-6 0 0,0 4 0 0,0-2 0-2,0-7-2 2,0-4 4 0,0-5-2 0,0-9 0-2,-6-1 0 1,5-5-2 2,-2-4 2-2,0-2-1-1,-4 2-1 4,-6 3 0-3,-3 2 0 1,-2 4 1 0,-8-1 2-2,-1 3-2 2,-4-3-1 0,-8-2 2-1,2 2-1 0,-7-3 1 1,-2 7-1 0,1-5 2-2,4-1-2 2,-4-1 3 0,5-4-2 0,-1-5 2-2,-2-2-2 2,-4-3 0 0,-9-3 1 0,-8 0-2-2,-10 0 2 4,-10 0-2-4,-9 0 3 4,2 0-4-6,-2 0 1 4,2 0 0 1,-2 10 0-2,5 2-1 0,-5-4 2 0,0 3 0 2,0 3 0-2,5-5-1-1,7 6 1 2,-2-2 2 0,9 1 0 0,6-1-2-2,-5 5 0 2,5-7 0 0,6 4 1 0,-8-8-1-2,7 4 1 3,2-2-2-2,-6 0 2 3,6-1 2-6,-3 1-3 4,8-4 1 0,2-1 1 0,4-2-2-2,-4-2 0 2,-1 0 0 1,-3 0 0-2,3 0 1-1,-5 0 0 2,1 0 1 0,-5 0 2 0,-5 0-3-2,-8 8-1 2,1-1 0 0,-9-2-2 0,8-5 1-2,9 0 0 4,-5 0 0-4,5 0 0 4,4 0 1-6,5 2 0 4,3-2 0 0,8 0 2 0,1 0-3 0,8 0 1-2,3 0 0 3,7 0 0-2,1 0 2-1,10 0-1 1,2 0 1 2,7 0-2-2,-3 0 1-1,5 0-1 3,-10 0 0-1,-2 0-1 0,-6-5 1-2,-7-4 1 2,3 3-1 0,-7-2 2 0,7-1-2-2,6-2 0 2,0 3-1 0,5 2 0 0,-5-1 1-2,6 0 0 2,1 4 1 1,4-2-1-2,1 3 1-2,6 2-2 3,2 0 2 0,3-3-1 0,-4 3 2-2,1 0-4 2,0-4 1 0,0-2 0 1,-4 2 1-4,3 1-3 5,-1-3 2-4,1 0-2 5,1 3 3-6,2 1 0 1,-2-1 0 2,-7-4-3 1,-1 2 2-3,-4 3 0 1,-3-4 0 2,2 1 0-1,2 1 1-2,-2-1 1 1,6 2 0 2,-1 1-1-2,10 2 2-1,1 0-4 3,0-3 2-2,0 1 0 2,0-8 0-4,4-7 0 5,37-8-1-3,13 0 2 1,5 3 0-2,8-1 0 2,-2 2-1 0,4 6 1 0,-6 0-1-2,-11 10 0 2,-20 3 0 1,-15 2 2-3,-7 0-2 0,-10 0 1 2,0 5 2 0,0 17-3 0,-27 9-1-1,-28 5 1 1,-9 1-5 0,-13-9 4 0,0-2 1-2,-4-4 0 3,7-5-1-2,0-3 1 2,11-3 3-2,9-5-3-1,10 0 0 2,5-3 1 0,15-1-1-1,5 1 0 0,6-3 0 1,8 2 1 0,5-2-1-3,0 0 3 4,0 3 0-1,0 0 12-1,3 8 14-1,28 9-2 3,9 11-17-1,15 3-2 0,14 5 0-2,-9-5-1 4,4 0-1-4,-4-6-3 3,-13 0 3-4,-6-6-2 3,-5-5-4 0,-15-2 1 0,-8-5-2-2,-3-3 1 2,-10 0-4 0,0-4-7-1,0 4-38 0,0-5-36 0,-15-2-42 2,-25 0-38-1,-5-6-55-2,22-11-81 2</inkml:trace>
    </iact:actionData>
  </iact:action>
  <iact:action type="add" startTime="29907">
    <iact:property name="dataType"/>
    <iact:actionData xml:id="d9">
      <inkml:trace xmlns:inkml="http://www.w3.org/2003/InkML" xml:id="stk9" contextRef="#ctx0" brushRef="#br0">7421 16437 425 0,'0'0'198'5,"0"0"14"3,0 0-74 0,0 0-21 0,0 0 7-2,0 0 0 2,0 0 7 0,-125 64-18 0,7 5-27-2,-18 9-12 3,-7 7-27-2,9 1-34 1,14-10-8-2,21-9-2 2,17-11-6 0,21-19-10 0,13-12-35-2,19-10-32 2,19-15-36 0,10 0-60 0,0 0-67-2,16-6-473 3</inkml:trace>
    </iact:actionData>
  </iact:action>
  <iact:action type="add" startTime="32785">
    <iact:property name="dataType"/>
    <iact:actionData xml:id="d10">
      <inkml:trace xmlns:inkml="http://www.w3.org/2003/InkML" xml:id="stk10" contextRef="#ctx0" brushRef="#br0">16058 15479 320 0,'0'0'106'7,"0"0"30"1,0 0-6 0,0 0 2 0,0 0-34-2,0 0-29 4,0 0-29-4,18-29-16 0,-63 55 4 2,-28 33 61 0,-21 22-34 0,-7 21-2-2,-8 10-4 3,-3 8 3-2,4-2-3 3,6-4-12-6,11-11-9 6,5-13-1-2,15-14-6 2,2-14-3-6,16-18-6 4,14-14-4 1,16-17-7-2,13-4-1 1,3-9-2-2,7 0-7 2,-3 0-32-2,3 0-36 0,0 0-78 2,0-9-21 1,23-12-259-1</inkml:trace>
    </iact:actionData>
  </iact:action>
  <iact:action type="remove" startTime="34917">
    <iact:property name="style" value="instant"/>
    <iact:actionData xml:id="d11" ref="#d9"/>
  </iact:action>
  <iact:action type="add" startTime="34925">
    <iact:property name="dataType" value="strokeEraser"/>
    <iact:actionData xml:id="d12">
      <inkml:trace xmlns:inkml="http://www.w3.org/2003/InkML" xml:id="stk11" contextRef="#ctx0" brushRef="#br2">13601 21087 449 0,'0'0'161'10,"0"0"-119"-5,0 0-3 2,0 0-39-1,0 0-100 2,0 0-201 0</inkml:trace>
    </iact:actionData>
  </iact:action>
  <iact:action type="remove" startTime="35547">
    <iact:property name="style" value="instant"/>
    <iact:actionData xml:id="d13" ref="#d10"/>
  </iact:action>
  <iact:action type="add" startTime="35555">
    <iact:property name="dataType" value="strokeEraser"/>
    <iact:actionData xml:id="d14">
      <inkml:trace xmlns:inkml="http://www.w3.org/2003/InkML" xml:id="stk12" contextRef="#ctx0" brushRef="#br2">22442 20327 547 0,'0'0'40'11,"0"0"70"-7,0 0 11 3,0 0-58-1,0 0-22 4,0 0-26-4,0 50-12 3,0-45-3-4,-13-1-27 4,5-4-125-1,1 3-201 0</inkml:trace>
    </iact:actionData>
  </iact:action>
  <iact:action type="add" startTime="37670">
    <iact:property name="dataType"/>
    <iact:actionData xml:id="d15">
      <inkml:trace xmlns:inkml="http://www.w3.org/2003/InkML" xml:id="stk13" contextRef="#ctx0" brushRef="#br0">10585 16308 532 0,'0'0'203'4,"0"0"-59"6,0 0 0-4,0 0-56 4,0 0 15-6,-236 34-2 4,102-1-3 0,-27 3-19 0,-27-4-21-1,-32 1-1 0,-31 9-6 2,-22-3-8-2,-6 13 2 3,5 0-8-4,16 7-11 2,30-5-8 0,38-4-11-2,31-4-1 2,37-7-3 0,38-9-2 0,36-12-2-2,25-6-3 4,14-12-10-4,9 0-19 1,16 0-19-1,32 0-44 2,8-7-27 0,1-3-14 0,-37 3-40-2,-4 7-106 1</inkml:trace>
    </iact:actionData>
  </iact:action>
  <iact:action type="add" startTime="38705">
    <iact:property name="dataType"/>
    <iact:actionData xml:id="d16">
      <inkml:trace xmlns:inkml="http://www.w3.org/2003/InkML" xml:id="stk14" contextRef="#ctx0" brushRef="#br0">20149 15467 727 0,'0'0'156'5,"0"0"-20"3,-289 43 15-1,113 5-46 2,-39 4-6-3,-20-1-35 2,-13-6-24-2,1 5-7 2,6 1-16 2,23 3 3-1,21 3-3-2,22-3 3-1,23 3-12 3,18 0 18-1,23-4-15-1,14-5 1-1,13 0-9 3,14-7 6-2,11 0-4-1,14-8-2 2,5-14-3 0,20-7 2 0,7-4-1-3,10-5-1 3,-1-1 3 0,1 4-2-1,-1 5 1-1,-7-5-2 2,6 1 8 1,0 0-4-1,5-7-3-2,0 0 6 1,0 0-7 2,0 0 0-1,0 0-6-3,0 0 1 3,12 0-5 1,4 0-10-1,4 0-32-2,-1 0-43 2,-2 0-81 0,-9 0-87-1,-5 0-591-1</inkml:trace>
    </iact:actionData>
  </iact:action>
  <iact:action type="add" startTime="39860">
    <iact:property name="dataType"/>
    <iact:actionData xml:id="d17">
      <inkml:trace xmlns:inkml="http://www.w3.org/2003/InkML" xml:id="stk15" contextRef="#ctx0" brushRef="#br0">5984 15920 112 0,'0'0'241'4,"0"0"-98"4,0 0 16 0,0 0-16 0,0 0-33-2,0 0-8 3,0 0-21-2,-159 62-7 1,63-34-1-2,-16-1-8 2,-2 10-5 0,-1-3-18 0,7 3-13-2,10 0-8 2,23-2-12 0,10-8 0-2,30-8-7 3,13-14 4-2,18 1-5 3,4-6 7-4,6 0 7 0,53-6-2 2,25-18-13 0,13-8 2-2,-8 10 0 2,-25 5-1 0,-21 9 7 0,-23 5-5 0,-14-3 0-2,-6 6-2 2,0 0-1 0,0 0-4 0,0 0 4-2,-26 0 5 2,-1 11-1 0,6 1 11 0,8-4 11-1,13-5 0 0,0-3-4 3,0 0 0-4,0 0-3 1,34 0-13 0,34-28-2 4,24-8-3-4,1-7-1-1,-4 9 0 2,-27 9 0 1,-24 11 0-2,-25 8 3-1,-10 6-2 0,-3 0-1 3,0 0-3-2,0 0-1 0,-21 0-3 1,-11 12 7 0,1 8 2-2,7-7 0 2,11-5 3-1,10-4 4 3,3-4 4-4,0 0-4 0,0 0 20 2,29 0-24 1,22 0-4-1,-3-12-2-2,-6 0 2 2,-17 4-4-1,-15 3 2 2,-10 5 1-4,0 0-11 3,0 0-3 1,0 0-4-2,-18 0-6 0,-15 25 22 1,-6 7 0 0,8-8-3-2,4-7-20 3,10 0-18-2,4-8-19 2,10-1-26-2,3 1-64-2,0 1-11 4,20-3-124-1,6 1-322-2</inkml:trace>
    </iact:actionData>
  </iact:action>
  <iact:action type="add" startTime="42823">
    <iact:property name="dataType" value="strokeEraser"/>
    <iact:actionData xml:id="d18">
      <inkml:trace xmlns:inkml="http://www.w3.org/2003/InkML" xml:id="stk16" contextRef="#ctx0" brushRef="#br2">12431 20708 672 0,'0'0'188'5,"0"0"-107"4,0 0 4-3,0 0-62 2,0 0-22-2,0 0-1 2,-72-38-38 0,69 38-113 0,3 0-383-2</inkml:trace>
    </iact:actionData>
  </iact:action>
  <iact:action type="remove" startTime="43139">
    <iact:property name="style" value="instant"/>
    <iact:actionData xml:id="d19" ref="#d17"/>
  </iact:action>
  <iact:action type="add" startTime="43147">
    <iact:property name="dataType" value="strokeEraser"/>
    <iact:actionData xml:id="d20">
      <inkml:trace xmlns:inkml="http://www.w3.org/2003/InkML" xml:id="stk17" contextRef="#ctx0" brushRef="#br2">12278 20413 235 0,'0'0'101'10,"0"0"1"-7,0 0-16 5,0 0-22-2,0 0 47 2,0 0 27 1,0 0-32-4,17-4-31 3,-17 4-3-1,0 0-16 2,0 0-30-3,0 0-26 2,0 17-3 0,0-7-146 0,0 10-567-2</inkml:trace>
    </iact:actionData>
  </iact:action>
  <iact:action type="add" startTime="44786">
    <iact:property name="dataType"/>
    <iact:actionData xml:id="d21">
      <inkml:trace xmlns:inkml="http://www.w3.org/2003/InkML" xml:id="stk18" contextRef="#ctx0" brushRef="#br0">5493 15878 1 0,'0'0'112'6,"0"0"-88"2,0 0 80-2,0 0-17 2,0 0-13 0,0 0 82 0,39 16-42-2,-38-16 4 2,-1 0-17 2,0 0 3-4,0 4-14 0,0-4 12 3,0 3 8-2,0 7 5 1,0-1-36-2,-13 13-25 2,-16 6-14 0,-10 6-16 0,-4 6-3-2,-1-3-13 3,2-1 0-2,7-8-8 1,9-8 2-2,6-10-2 4,16-3 0-3,1-7 0 1,3 0-2-2,0 0-2 2,4 0-7 1,37-20 3-2,15-16 6-1,4-2-1 3,-4 7 3-2,-5 3 0 1,-18 6 0-2,-7 14 0 3,-16 2-1-2,-7 0 2 1,-3 6 1-2,0 0 4 3,0 15 16-2,-19 20-16 1,-14 11-5-2,3-7-1 2,9-5 1 0,1-11 0 0,16-10 0 0,4-10 2-2,0-3-2 3,0 0-2-2,1 0-2-1,41-25-5 3,10-15 4-2,8-2 4 1,-4 8-1-2,-12 16 1 2,-18 6-1 0,-14 12 2 0,-12 0 2-2,0 0-1 4,0 0 4-4,0 8-1 2,-8 21-3-2,-9 4-2 2,4-5 1 0,0-11-1 0,11-6 2-1,2-5 1 0,0-6-2 2,0 0 4-3,0 0-4 1,0 0-1 1,15 0-9-1,20 0-3 2,4-17 8-2,1-9 0 1,0 7 4 0,-16 6 0-1,-8 13 0 0,-13 0 2 1,-3 0 1-1,0 0-2 1,0 0 3-2,-3 19-4 3,-20 11 2-1,3 2-3 0,4-7 2-1,7-6 1-1,0-2 4 4,6-9 6-4,3-2-7 0,0-6 4 2,0 0-7 0,3 0-2 0,35 0-10-2,17-31 2 2,3-2 6 1,-4-1-1-2,-4 8 3-1,-13 11 1 3,-10 3-1-2,-8 7 0 1,-6 5-1-2,-6 0-6 3,-7 0-19-3,3 0-14 2,-1 0-47 0,6 0-62-1,-5 7-109 2,-1 10-499-2</inkml:trace>
    </iact:actionData>
  </iact:action>
  <iact:action type="add" startTime="46248">
    <iact:property name="dataType"/>
    <iact:actionData xml:id="d22">
      <inkml:trace xmlns:inkml="http://www.w3.org/2003/InkML" xml:id="stk19" contextRef="#ctx0" brushRef="#br0">14341 16004 513 0,'0'0'58'7,"0"0"100"0,0 0-42 1,0 0-19-2,0 0-10 3,0 0-14-2,0 0-32 1,-177 166-1-2,136-137-9 2,5 1-5 0,-3 2-2 0,1 0-2-1,15-12-5 0,7-3-9 3,7-11 0-4,9-6-2 0,0 0 7 2,0 0 4 0,0 0 24 1,25-4 4-4,29-27-37 4,12-9-5-2,11-4-2 2,-13 0 0-2,-3 6 1 0,-13 14-1 2,-21 7 1-2,-11 9-1-1,-14 8 10 2,-2 0 11-1,0 0 10 2,0 5-8-2,0 26-10 0,0 9-13 3,-9 2 3-4,0-11-4 0,3-9 7 2,6-11-3 0,0-5 2 0,0-6 4-2,0 0-10 2,0 0 4 0,34-25 1 0,12-12-5-2,15-13 0 4,-2-7-1-4,-8 6 1 2,-2 13-2-2,-21 9-2 2,-12 18 1 0,-15 7 3 0,-1 4 0-1,0 0 2-1,0 27-1 5,0 23 1-5,-20 6 2 0,-2-11-4 2,6-8 0 0,9-20 0 0,3-9 0-2,4-8 0 1,0 0 4 2,0 0-2-1,27 0 15-2,15-17-17 2,5-13 0 0,2-5-3 0,-8 3 2-2,-10 2-1 2,-3 11 2 6,-12 7-2-12,-4 7 4 5,-11 5-3-1,-1 0 2 4,0 0-1-4,0 0 1 0,0 0-2 2,0 0 1 0,0 0-4 0,0 0-6-2,0 0-30 3,0 5-42-2,-9 2-131 1,-2 6-135-1</inkml:trace>
    </iact:actionData>
  </iact:action>
  <iact:action type="add" startTime="50561">
    <iact:property name="dataType"/>
    <iact:actionData xml:id="d23">
      <inkml:trace xmlns:inkml="http://www.w3.org/2003/InkML" xml:id="stk20" contextRef="#ctx0" brushRef="#br0">28395 15824 145 0,'0'0'199'6,"0"0"-83"2,0 0 26-1,0 0 22 0,0 0-50 1,0 0 5 1,0 0 1-2,0 0-5-1,63-20-7 2,-63 20-12 0,-3 9 3 0,-57 51-22-2,-31 22-24 2,-19 20-10 0,-6 6-3 0,7-10-9-2,8-6-4 7,15-16 0-11,25-19-9 7,15-20 0-3,23-13-7 3,11-12 2-2,3-3-9 1,9-9-2 0,0 0-2-2,0 0-4 4,0 0 1-4,18 0 0 0,8 0-10 2,7 0-35 0,-10 0-26 0,-2 0-33-3,-8-9-31 5,-10 0-61-3,-3 6-84 1,0 3-458-2</inkml:trace>
    </iact:actionData>
  </iact:action>
  <iact:action type="add" startTime="51550">
    <iact:property name="dataType"/>
    <iact:actionData xml:id="d24">
      <inkml:trace xmlns:inkml="http://www.w3.org/2003/InkML" xml:id="stk21" contextRef="#ctx0" brushRef="#br0">25770 16372 350 0,'0'0'157'6,"0"0"21"2,0 0 25 1,0 0-63-4,0 0-21 4,0 0-7-2,0 0-20 1,22-9-13-2,-70 57-8 2,-16 9-5 0,-17 19-6 0,-1-6-22-1,5 4-6 0,7-16-11 3,15-10-5-4,14-8-11 1,12-18-2 0,14-8 1 2,10-9-8-2,5-5 2-1,5 0-62 2,51-24-75 0,17-21-54 1,-37 16-45-2,-4 7-241 0</inkml:trace>
    </iact:actionData>
  </iact:action>
  <iact:action type="add" startTime="53210">
    <iact:property name="dataType"/>
    <iact:actionData xml:id="d25">
      <inkml:trace xmlns:inkml="http://www.w3.org/2003/InkML" xml:id="stk22" contextRef="#ctx0" brushRef="#br0">31618 17314 570 0,'0'0'123'5,"0"0"-11"3,0 0 7-2,-190 39-22 3,61-5-4-2,-28-3-34 1,-11-8-7-2,-9-6-6 2,16-10-17 0,13-1-20-1,19 0-5 1,12-6-1-2,13 0-3 3,14 0-2 1,9 0-24-5,11 0-79 3,66-12-87 1,4 10-222-2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5T23:19:56.3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440">
    <iact:property name="dataType"/>
    <iact:actionData xml:id="d0">
      <inkml:trace xmlns:inkml="http://www.w3.org/2003/InkML" xml:id="stk0" contextRef="#ctx0" brushRef="#br0">10070 10825 9 0,'0'0'25'19,"0"0"53"-19,0 0 18 1,0 0-13 13,0 0 14-7,0 0 11-7,0 0-3 15,108-49 42 13,-98 47-15-28,-6 2 8 0,-1 0-3 0,1-3-29 39,-4 3-5-38,0 0-20-1,0 0-16 0,0 0-5 0,-20 5-14 0,-55 49 9 31,-51 30 27-30,-40 27-5-1,-21 14-15 0,-7 11-11 22,10-2-31-22,16-3 1 0,16-17-13 22,18-9-6-22,23-22 0 1,21-16-1 15,19-10-2-16,21-15 1 18,16-12 5-17,15-15-5 14,9-7-4-11,10-8-6-4,0 0-20 15,0 7-10-15,0 3-42 31,7 5-99-31,10 7-24 0,-2-14-49 0,-11 1-330 17</inkml:trace>
    </iact:actionData>
  </iact:action>
  <iact:action type="add" startTime="3741">
    <iact:property name="dataType"/>
    <iact:actionData xml:id="d1">
      <inkml:trace xmlns:inkml="http://www.w3.org/2003/InkML" xml:id="stk1" contextRef="#ctx0" brushRef="#br0">19478 10662 544 0,'0'0'353'7,"0"0"-166"-7,0 0-63 12,0 0 4-11,0 0-28 17,-225 250-21-18,86-117-15 1,-22 15 5 15,-13 10-18-16,-10 7 4 13,10 7-22-13,10-1 3 18,16-5-6-18,22-16 0 21,26-28-4-21,22-32-9 0,21-25 2 16,14-26-14-16,17-16 2 19,14-14-6-18,12-9-1-1,0 0-19 22,8-13-40-22,28-26-57 20,4-10-89-20,-16 22-58 0,-8 9-78 19</inkml:trace>
    </iact:actionData>
  </iact:action>
  <iact:action type="add" startTime="6642">
    <iact:property name="dataType"/>
    <iact:actionData xml:id="d2">
      <inkml:trace xmlns:inkml="http://www.w3.org/2003/InkML" xml:id="stk2" contextRef="#ctx0" brushRef="#br0">24616 1781 631 0,'0'0'315'2,"0"0"-204"-2,0 0-4 21,0 0-28-20,0 0-32-1,0 0 22 17,0 0 8-17,-98-31-29 19,51 26 5-19,-6 2 14 18,-11 3-18-18,-8 0-6 0,-2 0 1 31,-9 0-6-31,-3 0-16 0,-1 0-2 0,-1 0 10 19,7 0-1-19,1 5-1 0,9 1-5 17,2 3 3-17,0-7-11 24,3 4 8-23,-8 0-12-1,10-5 1 15,-3 7-7-15,11-4 2 34,2-1-1-33,6-1-3-1,3 6 6 0,5-3-9 0,-1-1 0 17,-2 3 0-16,2-1 0 11,-2-1 0-12,2 4 0 34,2-1 0-32,6-3 0-2,-2 2 0 0,3-2 0 1,2 1 0 19,-1-2 0-20,-2 2 0 1,10 3 0 20,-5-4 0-21,-1 5 0 18,1 0 0-18,1 2 0 0,-9 2 0 17,5-1 0-16,4 2 0 18,-2-1 0-19,3-3 0 0,10 1-8 15,4-7-7-12,6 0 10 13,3-2-2-16,-4 1 5 23,3 1-1-22,-6 3-4-1,-1-3 5 21,6 1-8-21,-3 0 7 1,6-4-4 18,2 3 6-19,-2-5-2 1,-1 0 3 15,3 1 0-16,0-1 1 20,0 0-3-20,0 12 5 1,-3 10-3 12,-3 12 1-13,4 16 3 23,0 9-2-22,2 8-4-1,0 13 3 16,-3 2-1-15,0 0 0 15,-1 17 1-13,-2 12 0-3,3 7 1 16,-1 8 1-16,0-3 0 16,-5-5 2-15,6-7-2 19,-4-8-2-20,2-10-1 0,0-9 1 16,-6-8-2-12,6-14 4 10,-5-11-4-14,5-14 5 19,2-9-4-18,3-9 2-1,-6-6-3 33,6-1 4-33,0 0-3 0,-1-1 0 0,1 0 0 2,0 5-3 21,0-2 6-23,0 3-3 0,0 0 0 18,0 0 0-18,0-4 0 20,-3 2-1-19,3-3 1-1,0-1 0 17,0-9-1-17,-3 2 2 3,3-4-4 21,0 0 8-24,0 0-9 0,0 0 5 15,7 0-2-14,33 0 2 14,3 3 2-15,1-1-2 21,2 4 1-21,-1-1-1 0,4-1 1 35,2-3 2-35,5 3-3 3,5-4 6-3,9 6-4 1,4-4 5 31,10 2-2-32,9 0-6 1,-1 3 0-1,4-2 0 23,10 0 0-23,-3-1 0 0,-2-1 0 13,9-3 0-9,5 5 0-3,2-3 0 15,-1 4 0-16,-8 0 0 17,-11-1 0-17,-13 1 0 18,-4 0 0-18,-9-1 0 1,3 1 0 15,5-3 0-13,-5 1 0 13,6-4 0-16,-6 4 0 2,-3-1 0 6,1 0 0 22,-5-3 0-30,-2 0 0 0,-1 0 0 0,4 0 0 20,3 0 0-18,3-3 0-2,7-4 0 12,6-6 0 13,3 4 0-24,0 1 0-1,-9 3 0 0,-7 3 0 19,-7 2 0-19,-11 0 0 19,-6 0 0-19,-10 0 0 0,-1 0 0 18,-2 0 0-18,-1 0 0 34,9 0 0-34,0 0 0 1,-2 0 0-1,4 0 0 0,2 0 0 20,2 5 0-20,2 1 0 2,1-2 0 17,1 0 0-19,-3-3 0 18,5-1 0-18,-5 0 0 0,3 4 0 16,1-4 0-13,1 6 0 13,1 1 0-15,6-3 0 19,-5 2 0-19,1-1 0-1,-2-2 0 18,-3 0 0-18,10 0 0 0,-7 0 0 15,1 0 0-10,-2 2 0 8,-1 0 0-12,-1 2 0 20,2-5 0-21,-3 1 0 0,2-3 0 22,1 0 0-22,-1 0 0 0,5 0 0 26,7 0 0-26,2 0 0 0,1 0 0 13,1 0 0-12,-5 0 0 3,-6 0 0 16,0 0 0-20,-2 0 0 5,1 0 0 12,-4 0 0-17,-2 0 0 2,1 0 0 18,1 0 0-20,4 0 0 3,-2 0 0 15,1 0 0-17,2 0 0 1,-2 0 0 28,-1 0 0-30,6 0 0 0,-1 0 0 0,2 0 0 20,0 0 0-20,6 0 0 19,3 0 0-19,1-5 0 0,1 2 0 33,3-1 0-33,-5 2 0 0,3-1 0 0,-13-2 0 20,-7-1 0-20,-4 3 0 0,-6-3 0 20,0 1 0-17,-6 2 0-3,-2 0 0 12,-1-1-4-11,1 0 3 7,4-1-7 8,-2-3 6-16,5 3-1 19,-2-3 1-19,-1 6-5 17,-2-3 5-17,0-2-5 0,-5 7 0 16,-3-3 3-13,0 1-3 34,1 2 5-37,-2-3-6 0,-3 3 7 1,-6-2-5-1,-7-1 5 31,-5 3-9-31,-2 0 8 2,-2 0-1-2,-4-4-1 0,3 4 4 15,-2 0-7-10,-4 0 6 9,3-5-5-12,-1-3 2 18,1-16-17-20,1-11 5 0,-1-19 5 20,1-19 9-20,-2-19 2 0,1-27 0 19,-3-26 0-16,4-18 1-3,-1-12 0 14,3 3-1-14,-2 13 0 22,-4 14 3-20,0 18-4-1,0 9 1 15,0 16 0-16,0 4 0 14,0 7 1-9,0 9-2-5,0 11 3 16,0 7-2-16,-7 12 4 17,1 5-7-16,-1 12 6 12,1 6-4-12,-1 11 1 19,2 3 0-17,-6 4-2-3,6 3 5 17,-5 2-3-17,-3-3 3 2,-3-2-3 31,-4 0 1-33,-8-4-1 0,-8-4 0 0,-4-1 0 18,-4-3 0-18,2 8 2 3,0-2-3 5,-2 2 4 10,-2 6 0-18,-5 4-3 18,-5 5 4-17,-5 0-4-1,-16 0 2 15,0 0 1-15,-15 0-3 19,-3 0 6-18,-2 0-5 16,-10 0 4-17,4 0-3 1,-4 14 7 16,-2 3-5-9,0 0 3-8,-2-6-4 14,-7-6 0-13,5 2 1 23,6-7-3-23,0 0 4 1,4 0-5-2,-2 0 9 27,10 0-5-27,-1 0 5 0,3 0-8 2,5 0 6 18,-1 0 0-20,1 0 1 3,0 5 3 28,4 3-4-31,-1 1 3 0,-9-1-4 0,-9 1-6 17,-11-4 0-17,-1-2 0 17,-1-3 0-12,3 0 0-4,18 0 0 17,-3 0 0-18,6 3 0 0,3 3 0 16,-6 3 0-13,5-7 0 18,6 0 0-21,3 1 0 1,5-3 0 32,5 0 0-33,-3 0 0 1,10 0 0-1,-2 0 0 1,5 6 0 19,-3 0 0-20,5-1 0 3,-4-3 0 13,0 5 0-16,2-4 0 18,0 2 0-18,1-2 0 14,5 0 0-11,-1 3 0-2,6-1 0 14,0-2 0-15,6-3 0 22,1 0 0-21,-1 0 0-1,5 0 0 17,10 0 0-16,-3 0 0 15,8 0 0-10,0 0 0-6,1 0 0 13,0-5 0-13,-3-4 0 16,3 1 0-13,-5-1 0 12,-5 3 0-15,5-1 0 2,4-1 0 20,-1 3 0-22,0 3 0 0,-1 0 0 19,6-2 0-19,0 0 0 18,4 3 0-18,0 1 0 2,-2 0 0 16,-5 0 0-18,6 0 0 16,-2 0 0-15,2-4 0 17,2 4 0-18,2 0 0 0,6 0 0 18,-5 0 0-18,11 0 0 38,-2 0 0-38,3-5 0 0,0 5 0 2,-4-3 0-2,4 3 0 0,0 0 0 29,0 0-125-26,0 0-196-3,31 3-310 0</inkml:trace>
    </iact:actionData>
  </iact:action>
  <iact:action type="add" startTime="10698">
    <iact:property name="dataType"/>
    <iact:actionData xml:id="d3">
      <inkml:trace xmlns:inkml="http://www.w3.org/2003/InkML" xml:id="stk3" contextRef="#ctx0" brushRef="#br0">23297 4072 640 0,'0'0'278'2,"0"0"-135"-2,0 0-53 0,0 0-7 14,0 0-16-10,0 0-23 13,0 0 39-17,0 0-12 1,-64 98-4 16,40-39 0-17,-4 16-10 17,8 6 8-17,0 13-24 16,5-1 4-15,-1 1-24 17,3 5 11-18,2 5-14 1,-2-5 3 16,0 2 2-16,2 4-3 17,1-6 7-12,0 10-13-6,1-3 5 5,1 9-8-2,-4 9-11 15,8-1 0-18,-3 1 0 20,4-11 0-20,0-7 0 1,0 4 0 14,-4-4 0-15,2 7 0 23,2 2 0-23,-2 0 0 0,5-2 0 17,0-2 0-16,0-2 0 3,0 6 0 11,0-3 0-15,0 0 0 28,0-5 0-28,0-6 0 0,0-2 0 18,0-3 0-18,8-1 0 1,-6-7 0 13,5-6 0-13,-1-4 0 27,0-11 0-27,1-9 0-1,-3 2 0 0,5-5 0 24,-5 6 0-23,3 3 0-1,-1 5 0 19,1 1 0-19,-4 4 0 0,0-6 0 16,-1-3 0-13,-2-7 0 15,0-5 0-18,0-4 0 0,0-5 0 15,8-4 0-12,-3-1 0 12,6 1 0-15,-3 2 0 27,2 2 0-26,0 4 0-1,-3 3 0 0,3 1 0 24,0-1 0-24,-1 0 0 0,1 0 0 17,-2-5 0-13,-3 0 0-3,0 0 0 34,-1-1 0-35,2 9 0 1,-3 1 0-1,1 13 0 0,-1-7 0 14,0-1 0-11,-3-15 0 12,1-18 0-15,-1-5 0 14,0-7 0-11,0-5 0 11,0 2 0-14,0 0 0 13,0 1 0-9,0 3 0 8,0-3 0-12,0-1 0 27,0-1 0-27,0 3 0 0,0-1 0 1,0 5 0 15,0-5 0-15,0-4 0 16,0-3 0-17,0-5 0 17,0-1 0-17,0 0 0 0,0 0 0 17,0 0 0-16,-7-16-3 13,-20-20-18-14,-14-12 12 20,0-5 8-20,-4-7-8 2,2 2 0 19,2-2-4-21,1 5 10 3,9 13-4 15,2 8-1-18,9 14 0 16,13 8 7-12,0 7-2-4,4 2 3 17,3 3 0-16,0 0 1 18,0 0 5-19,0 0-3 0,0 0 10 14,0 0 2-13,0 0 19 17,0 20-11-18,17 17-23 18,19 8 0-7,-2 2 0-11,5 4 0 0,-4-1 0 16,2 6 0-13,2 4 0-3,-2-6 0 16,-1 3 0-16,-12-8 0 21,0-5 0-21,-7-9 0 0,-1-13 0 31,-9-5 0-31,2-12 0 0,-6-2 0 0,-3-3 0 17,1 0 0-14,-1 0 0 10,3 0 0-13,10 0 0 21,12-14 0-21,11-37 0 0,8-17 0 16,3-23 0-12,9-23 0-3,-9-12 0 32,4-3 0-33,-7 6 0 0,-5 10 0 0,-6 21 0 5,-2 11 0 13,-7 24 0-18,1 15 0 18,-11 16 0-16,-4 13 0-2,-4 5 0 15,-1 4 0-15,8 4-36 19,4 0-154-18,-11 0-117-1,7 19-172 19</inkml:trace>
    </iact:actionData>
  </iact:action>
  <iact:action type="add" startTime="14132">
    <iact:property name="dataType"/>
    <iact:actionData xml:id="d4">
      <inkml:trace xmlns:inkml="http://www.w3.org/2003/InkML" xml:id="stk4" contextRef="#ctx0" brushRef="#br1">25392 140 761 0,'0'0'246'17,"0"0"-124"-17,0 0-15 23,0 0-21-23,0 0-11 0,0 0-7 19,0 0 6-19,-110 17-3 1,76-8 0 17,1-4-6-18,-5 0-5 14,-1 4-19-14,-4-1-4 22,-7 0 0-22,-8 4-2 0,-2-1-3 19,-10-5-12-14,-3 2 8-5,1-5-17 22,-5 1-11-22,2-4 0 0,5 0 0 3,6 0 0 14,1 0 0-17,2 0 0 17,4 0 0-12,-4 2 0-5,8 1 0 17,-5-1 0-17,-2-2 0 29,-1 0 0-29,-2 0 0 1,-3 0 0 0,1 0 0 19,-4 0 0-20,2 0 0 0,6 0 0 15,-6 0 0-13,8 0 0 18,2 0 0-20,1 0 0 0,8 0 0 18,5 6 0-16,-2-6 0-1,6 4 0 15,-2-4 0-16,3 0 0 19,6 0 0-19,2 0 0 1,1 0 0 17,1 0 0-18,-5 0 0 14,0 0 0-10,-2 0 0 9,2 0 0-13,2 0 0 22,-1 0 0-21,5 0 0-1,1 0 0 18,1 0 0-17,2-4 0-1,2 4 0 15,-2-3 0-15,0 3 0 19,-3 0 0-19,-2 0 0 17,-1 0 0-16,-1-3 0-1,-6 3 0 34,-6 0 0-34,-2 0 0 0,-8 0 0 0,1 0 0 17,1 0 0-16,-7 0 0-1,1 0 0 21,0 0 0-21,0 0 0 19,10 0 0-18,8 0 0-1,6 0 0 13,9 0 0-9,11 0 0 10,4 0 0-13,0 0 0 1,5 0 0 17,0 0 0-19,3 0 0 17,-2 0 0-17,2 0 0 13,-5 0 0-13,1 10 0 22,-2 3 0-22,-7 13 0 0,3 4 0 19,0 7 0-19,2 5 0 0,0 0 0 44,3 8 0-44,-5 6 0 2,0 13 0-2,1 10 0 0,2 5 0 0,0 0 0 19,-2 0 0-19,2-8 0 3,-3-1 0 16,-2-2 0-19,-1 7 0 23,-3-1 0-22,3 1 0 0,3-5 0-1,6-4 0 17,-2-14 0-17,-1-12 0 15,4-11 0-12,3-1 0 13,0-5 0-16,0-3 0 29,0-3 0-26,0-1 0-3,0-7 0 0,0-1 0 17,0-1 0-14,0-1 0-3,0-2 0 17,0-1 0-13,0-2 0-3,6-3 0 19,-2 2 0-20,2 2 0 0,-2-2 0 13,6 0 0-13,0 4 0 19,-1-4 0-19,1 3 0 23,3 1 0-22,-4-6 0-1,4 0 0 17,6 0 0-17,-2-3 0 0,11 0 0 16,1 6 0-14,6-4 0 20,4 4 0-22,7-3 0 0,5-3 0 17,2 2 0-14,7-2 0-2,7 0 0 12,-2 0 0-11,4 0 0 19,-5 0 0-21,0 0 0 1,-12 0 0 18,-1 0 0-19,-5 0 0 17,2 0 0-17,0 0 0 3,8 0 0 16,1 0 0-19,7 0 0 16,8 0 0-16,2-2 0 0,10 2 0 35,3 0 0-35,0 0 0 3,-6 0 0-3,-4 0 0 0,-7 0 0 32,-6 0 0-32,2 0 0 0,4 0 0 0,4 0 0 23,4 0 0-22,2 2 0-1,-1 1 0 17,-5-3 0-17,-6 3 0 14,4-3 0-13,-12 2 0 17,4-2 0-18,-7 4 0 0,1-1 0 15,1-1 0-10,5 4 0 11,-5-4 0-16,-2 1 0 0,-5-3 0 21,-3 0 0-20,-1 0 0 33,-4 0 0-34,-8 0 0 1,4 0 0-1,-3 0 0 0,-4 0 0 49,-3 0 0-49,-2 0 0 1,5 0 0-1,-1 0 0 0,-3-5 0 0,7 2 0 0,-1-2 0 18,-6 2 0-17,10-1 0 2,-1 2 0 14,-3-1 0-16,5-2 0 14,4-1 0-14,-2 1 0 16,13-1 0-17,-7 3 0 0,6 0 0 19,-4 0 0-18,0-1 0 16,0 4 0-16,4-5 0-1,5 3 0 35,1-1 0-35,1 0 0 0,4 3 0 0,2 0 0 21,6 0 0-21,3 0 0 0,5-4 0 21,-1 3 0-20,-6-5 0-1,-3 0 0 14,-2-1 0-14,1 0 0 22,1 2 0-21,3-4 0-1,6 6 0 18,-2 0 0-18,2 1 0 15,-4 2 0-12,1-3 0-2,0 1 0 19,-10-5 0-20,7-1 0 0,0 0 0 14,-2-1 0 6,9 4 0-20,-1-3 0 0,8 1 0 13,1 2 0-8,-5 0 0 11,-3-1 0-15,-1-1 0-1,1 3 0 8,2-1 0 11,-10-5 0-19,4 7 0 2,-3-1 0 28,-3 0 0-30,0 4 0 0,6 0 0 0,-2-4 0 20,-1-1 0-20,6 0 0 20,-9 2 0-20,2 1 0 0,-8 2 0 22,-6 0 0-22,5 0 0 1,6 0 0 16,5 0 0-17,0 0 0 2,-1 0 0 16,-3 0 0-17,-4 2 0 18,-3 6 0-19,-5 1 0 0,-7-1 0 16,-2-5 0-16,0 3 0 26,-2-6 0-26,-3 4 0 0,7-4 0 19,-4 2 0-19,4-2 0 1,-2 0 0 16,-1 0 0-16,5 0 0 32,-1 0 0-33,-5 0 0 1,4 0 0-1,-8 0 0 0,-1 0 0 20,-5 0 0-20,-5 3 0 18,3-3 0-17,-5 2 0-1,-4 0 0 16,-5 2 0-12,1-1 0-3,-8 0 0 15,2-3 0-15,4 3 0 16,-1-3 0-17,-1 2 0 13,1 1 0-13,-3 0 0 18,-4-1 0-18,3-2 0 15,-5 0 0-15,2 4 0 4,-6-4 0 16,0 0 0-20,-1 0 0 0,-2 3 0 23,-1-3 0-23,1 0 0 0,1 0 0 17,2 0 0-17,0 2 0 13,2 4 0-12,-5-6 0 19,4 0 0-20,-5 0 0 1,4 0 0 30,-4 0 0-31,0 0 0 0,-3 0 0 0,1 0 0 37,2 0 0-36,6-11 0-1,-5-33 0 0,0-25 0 0,-4-21 0 21,0-13 0-21,0-14 0 0,0 5 0 14,0 0 0-11,0 9 0 12,0 13 0-15,0 5 0 25,0 7 0-24,0 7 0 0,0 3 0 0,-4 7 0 24,4 1 0-25,-3 4 0 0,-1 6 0 18,-5 8 0-18,8 8 0 17,-5 5 0-12,-1 4 0-4,4-3 0 1,-5-6 0 11,4 2 0-11,-8-8 0 36,8 6 0-38,1 3 0 0,-1 5 0 0,-1 11 0 0,4 3 0 17,-2 9 0-16,0 1 0 12,-1 2 0-13,4 0 0 21,-3 0 0-21,-3-4 0 0,-3 4 0 18,-4 0 0-18,-8-3 0 4,-4 3 0 12,-8 0 0-16,-1-3 0 22,1 3 0-22,-8-2 0 0,2 2 0 18,2 0 0-17,-3 0 0 14,-4 0 0-15,0 0 0 20,1 0 0-19,-4 0 0-1,1 0 0 31,-2 0 0-30,2-9 0 0,-1 6 0-1,2 0 0 2,-4 3 0 20,3 0 0-22,-5 0 0 1,7 0 0 20,1 0 0-21,-1 0 0 0,1 0 0 14,-3 0 0 38,-2 0 0-52,-7 0 0 0,2 0 0 0,-3 0 0 0,-1 0 0 0,1 0 0 0,-4 0 0 2,8 0 0 29,0 0 0-31,-4 0 0 1,3 0 0-1,-2 0 0 23,0 0 0-20,0 0 0-3,4 0 0 16,-5 0 0-16,-5 0 0 1,4 0 0 14,-6 0 0-15,-1 0 0 16,0 0 0-16,-5 0 0 16,0 0 0-14,-7 0 0 14,3 0 0-16,5 0 0 22,-5 0 0-20,2 0 0-2,8 10 0 0,-4 0 0 26,0-1 0-26,6 2 0 1,-5-2 0 18,-1-4 0-19,6 4 0 0,2-8 0 19,-1 7 0-18,8-4 0 12,-4-1 0-13,-1 3 0 19,1-3 0-19,-4 0 0 0,5 0 0 17,-1-3 0-17,-1 0 0 18,3 0 0-17,1 0 0 13,-4 0 0-14,-1 0 0 2,-1 0 0 22,-2 0 0-24,9 0 0 0,-3 0 0 19,-6 0 0-19,1 0 0 19,2 0 0-19,-4 0 0 0,-8 0 0 17,-6 0 0-14,-4 2 0 13,-1 4 0-15,7 0 0-1,-3 2 0 19,13 4 0-17,-5-2 0-2,3-2 0 20,7 4 0-20,-2-4 0 34,9 1 0-34,4-7 0 0,5 4 0 0,2-6 0 0,5 0 0 20,-2 3 0-20,3-3 0 2,8 0 0 16,-2 4 0-17,1-4 0 17,4 2 0-15,-5 1 0-3,4-1 0 33,-4 1 0-32,4 0 0-1,-1 1 0 0,3-2 0 0,-2 1 0 19,-4-3 0-18,2 2 0 28,-5 1 0-29,4 0 0 1,1-1 0-1,-2 2 0 14,1-3 0-13,5 3 0 35,6-4 0-36,1 0 0 0,9 0 0 0,4 0 0 1,0 0 0 15,0 0 0-6,3 0 0-10,0 3-221 0,3 17-201 16</inkml:trace>
    </iact:actionData>
  </iact:action>
  <iact:action type="add" startTime="19147">
    <iact:property name="dataType"/>
    <iact:actionData xml:id="d5">
      <inkml:trace xmlns:inkml="http://www.w3.org/2003/InkML" xml:id="stk5" contextRef="#ctx0" brushRef="#br1">31135 1037 136 0,'0'0'11'22,"0"0"-11"-22,0 0-11 0,0 0-46 29,0 0 20-27,0 0 21-2,0 0 15 0,7 0-13 15,-3 0 3-14,5 0 11 17,-6 0 0-18,1 0 0 0,4 0 46 18,-4 0 99-18,0 0-7 27,4 0 1-27,-3 0 11 1,3 0-36-1,-5 0-16 18,1 0-17-18,5 0-4 20,-5 0-10-20,3 0 0 1,-1 5-15 12,4 7-2-13,0 6-6 23,5 11-14-23,1 13 3 0,0 10-5 19,4 0 10-18,0 7 8 0,1-5-15 19,2 0-16-20,-6-4 5 2,3-6 3 14,-1 1 4-15,-3 3-11 13,2 0 5-14,2 6-10 24,-3 5 14-24,7 3 3 0,-7 7-8 28,0 8 11-28,2 4-12 0,1 9 13 0,-2 5-11 22,1 6-1-21,-2 7-4-1,-10 4 0 31,2 0-5-30,-6 10-2-1,-3-4 5 0,0-1-10 20,0-2 8-19,-13-4-9-1,-6 3 6 18,-6 7-3-18,-2 7 5 3,-8-2-1 16,-3-12-4-19,-8-9 1 4,-5-15-7 12,-5 0 6-15,-11 5-6 12,3 1 5-12,-5 2-3 24,1-1 2-25,-1-6 0 0,-3 2 0 19,4-6 3-18,-3-6-3-1,1 1-1 18,-1-6-2-18,3-1 6 3,-2 1-5 14,2-3 5-16,0-5-5 3,-9 5 0 16,2-3 5-20,-6 6-6 15,-8 3 6-15,-6 0-5 33,-14 2 8-32,-5-3-4-1,-10 2 6 0,-3-7-12 0,-1-3 5 20,-2-3-5-20,-7 0 0 1,8 6 0 15,-10 4 0-13,6 7 0 10,8-3 0-13,2 1 0 18,10-1 0-18,4-4 0 17,9-5 0-12,8 2 0-5,10-7 0 3,1 3 0 16,10 3 0-19,3 0 0 21,7 11 0-21,6 6 0 0,0 3 0 20,1 1 0-20,7 6 0 0,-6-1 0 17,11 0 0-14,-1 12 0 12,1-5 0-15,1-2 0 2,8-2 0 18,-3-12 0-20,8-3 0 3,5-3 0 18,3-5 0-18,2-1 0-2,7 10 0 14,6 4 0-14,5 10 0 19,0 4 0-18,0 1 0-2,0-2 0 32,0-2 0-31,3 2 0-1,-1-4 0 1,2 0 0 0,-4-5 0 20,0-7 0-21,0-10 0 0,0-6 0 22,0-13 0-21,0-5 0 0,0-1 0 14,0-7 0-14,0 7 0 14,0-2 0-15,4-3 0 25,-4 2 0-25,3-8 0 0,-3-13 0 19,0-4 0-19,0-13 0 1,0-1 0 17,2 1 0-16,-2 1 0-2,0 0 0 19,0 2 0-19,3 4 0 16,-3 4 0-12,2 1 0-3,-2 0 0 13,0-3 0-14,9-5 0 24,-9-4 0-24,2-1 0 0,-2-3 0 25,0-3 0-25,0-1 0 0,0-3 0 30,0-2 0-29,0 0 0-1,2 0 0 0,-2 0 0 20,5 0 0-20,-5 0 0 0,0 0 0 18,0 0 0-18,0 0 0 13,0-5 0-12,-23-12 0 21,-5-8 0-22,-2-6 0 0,-11-2 0 17,-1-4 0-17,1-2 0 1,5-1 0 15,9 1 0-13,1 6 0 12,2 4 0-14,10 7 0 20,1 5 0-20,6 4 0-1,-2 6 0 20,7 1 0-20,2 6 0 0,0 0 0 16,0 0 0-11,0 0 0-5,0 0 0 13,0 0 0-13,0 9 0 24,13 25 0-24,12 7 0 0,6 6 0 17,-2-6 0-17,-5 0 0 17,-1 3 0-14,3 1 0-3,1-4 0 19,-10-4 0-19,3-9 0 3,-4-9 0 12,-9-6 0-15,1-3 0 22,-2-3 0-21,1-2 0-1,-4 0 0 13,7 0 0 10,-4 1 0-22,-5-3 0 0,6 3 0-1,-1-6 0 19,7 0 0-19,13 0 0 24,18-15 0-23,8-20 0-1,4-14 0 0,1-5 0 16,-9-3 0-15,1-3 0 17,-5 1 0-17,-4 6 0 17,-8 2 0-14,-7 15 0-3,-5 5 0 4,-10 8 0 12,-1 10 0-17,-5 4 0 16,-4 6 0-16,3 3 0 0,-3 0 0 18,0 0 0-16,0 0 0 26,0 0 0-28,4 0 0 0,17-3 0 1,14-18-84 22,9-12-154-23,-20 14-111 0,-8 6-51 21</inkml:trace>
    </iact:actionData>
  </iact:action>
  <iact:action type="add" startTime="24233">
    <iact:property name="dataType"/>
    <iact:actionData xml:id="d6">
      <inkml:trace xmlns:inkml="http://www.w3.org/2003/InkML" xml:id="stk6" contextRef="#ctx0" brushRef="#br0">7400 14674 192 0,'0'0'180'2,"0"0"-59"17,0 0 14-17,0 0 29-2,0 0-29 17,0 0-14-17,68-106 16 16,-68 106-7-16,0 0-6 17,-27 28-18-17,-34 28-8 14,-23 20-8-14,-18 11-25 18,-16 12-6-18,-13-4-22 0,8-8-7 38,3-3-17-38,15-15 1 0,12-14-7 0,24-18-6 0,14-13-1 17,24-9 3-17,17-13-6 18,11-2-1-16,3 0-52-1,0-4-43 14,20-22-86-15,1 9-132 17,-14 10-258-17</inkml:trace>
    </iact:actionData>
  </iact:action>
  <iact:action type="add" startTime="25472">
    <iact:property name="dataType"/>
    <iact:actionData xml:id="d7">
      <inkml:trace xmlns:inkml="http://www.w3.org/2003/InkML" xml:id="stk7" contextRef="#ctx0" brushRef="#br0">16005 13689 702 0,'0'0'265'1,"0"0"-105"-1,0 0-40 18,0 0 11-18,-187 112-45 17,72-28-2-14,-23 20-18-3,-5 9 2 16,5 5-17-16,2 0 1 18,16-3-21-18,11-8-3 0,12-12-7 18,13-14-1-18,13-7-2 15,26-24-13-14,16-13-2 16,14-15-1-17,15-13-4 31,0-9 2-31,12-3-26 0,24-38-37 0,3-11-78 1,-23 25-90 17,-14 7-130-18</inkml:trace>
    </iact:actionData>
  </iact:action>
  <iact:action type="add" startTime="26413">
    <iact:property name="dataType"/>
    <iact:actionData xml:id="d8">
      <inkml:trace xmlns:inkml="http://www.w3.org/2003/InkML" xml:id="stk8" contextRef="#ctx0" brushRef="#br0">5562 14052 602 0,'0'0'295'0,"0"0"-125"22,0 0-90-22,0 0-5 0,-94 159-23 4,35-93-9 11,1-14-11-15,3-10 4 28,10-11-11-27,13-8-6-1,11-15-4 1,17-5-7 28,4-3 4-29,0 0-7 0,20-37 6 0,28-14-2 20,1-1 4-20,5 3 5 15,-7 17 2-14,-16 12 11 17,-10 8-1-18,-13 10-3 1,-5 2-7 17,-3 0 15-17,0 22-9 2,0 25-14 16,-19 7-12-19,-5 0 7 16,-1-13 0-15,6-10 0-1,9-11-3 17,4-15-1-16,6-5 0 17,0 0-1-18,11-5-3 3,38-35 1 19,12-9 0-22,8 0 0 1,-8 10 1 35,-7 13-2-36,-21 15 2 0,-14 11 4 1,-19 0-5-1,0 20 12 16,0 14-12-16,0 0 1 15,-4-12-1-12,-4-7 0 11,7-10 0-14,1-5 2 19,0 0-4-19,0 0 4 0,0 0-3 32,27-25 2-32,7-7-2 0,2 7 3 0,-8 3-3 19,-11 10 1-18,-4 5 0-1,-10 7 0 16,-3 0 1-13,0 0 0 21,0 27 1-24,-17 12 0 0,-7 0 0 32,5-8-4-29,5-8 5-3,4-11-3 0,7-10 0 0,3-2 0 4,0 0-3 22,13-10 4-26,25-25-1 1,8-1 1 22,-5 5-1-23,-5 11-3 0,-6 13 0 16,-6 7-31-13,-9 0-81-2,-15 0-116 19,0 2-158-19</inkml:trace>
    </iact:actionData>
  </iact:action>
  <iact:action type="add" startTime="27963">
    <iact:property name="dataType"/>
    <iact:actionData xml:id="d9">
      <inkml:trace xmlns:inkml="http://www.w3.org/2003/InkML" xml:id="stk9" contextRef="#ctx0" brushRef="#br0">14488 14107 534 0,'0'0'244'21,"0"0"-81"-21,0 0-46 1,0 0-45 11,0 0-38 11,0 0 4-23,0 0-2 1,-63 116 3 16,26-72-12-16,10-2 5-1,-2-5-8 16,9-12-6-15,8-10-8 13,0-8 5-14,12-7-11 18,0 0 2-18,0 0-2 13,27-30 8-7,15-19 2-5,5-5-7 19,4 0 8-20,-7 12 4 1,-18 20 7 23,-13 9-9-23,-13 13 9-1,0 0 4 13,0 0-2-12,-16 39-7 4,-20 18-8 14,2 5-8-19,-5-5-4 16,10-13 1-10,3-9 0-6,12-11 0 3,11-12 2 14,3-11-2-13,0-1-2 13,0 0-4-17,24-5 4 0,20-25 7 22,5-7-7-22,-8 12 0 0,-14 6 5 19,-11 10-5-18,-16 9 8 18,0 0-1-19,0 0 5 1,0 13-1 14,0 10-8-15,-4 2-2 20,-5-7-1-20,5-4 4 1,1-6-2 21,3-4 7-21,0-4-7-1,0 0-1 17,0 0 0-17,23 0-1 19,22-21 2-19,3-7-1 0,-3 0-1 19,-6 6 2-19,-19 10-5 3,-8 7 6 16,-6 5 3-18,-6 0-3 1,0 0 6 15,0 0-5-16,0 17 5 17,0 0-5-18,0-4-2 35,0-6 2-35,0-7-4 0,0 0 7 0,0 0-5 0,18 0-4 19,10-4 2-18,13-16-2-1,-1 1 2 18,1 2 0-18,-5 6 0 18,-9 5-5-17,-6 2-12-1,-13 4-90 18,-8 0-75-18,0 0-153 15</inkml:trace>
    </iact:actionData>
  </iact:action>
  <iact:action type="add" startTime="31560">
    <iact:property name="dataType"/>
    <iact:actionData xml:id="d10">
      <inkml:trace xmlns:inkml="http://www.w3.org/2003/InkML" xml:id="stk10" contextRef="#ctx0" brushRef="#br0">4556 16350 829 0,'0'0'199'1,"0"0"-17"-1,0 0 21 19,0 0-60-18,0 0-30 0,44 199-62 18,-88-33 7-19,-17 28 5 14,-5 12-5-14,-11-2-17 23,0-1-1-23,-4-13-9 0,1-7-11 31,3-8-4-31,6-24-16 0,2-24 0 0,8-23 0 23,14-34 0-23,14-25 0 0,10-22 0 17,16-15 0-14,2-8 0-3,5 0 0 21,0 0-14-21,0 0-27 0,0-3-58 12,25-14-56 5,-2 2-90-17,-16 15-71 17,2 0-390-17</inkml:trace>
    </iact:actionData>
  </iact:action>
  <iact:action type="add" startTime="32817">
    <iact:property name="dataType"/>
    <iact:actionData xml:id="d11">
      <inkml:trace xmlns:inkml="http://www.w3.org/2003/InkML" xml:id="stk11" contextRef="#ctx0" brushRef="#br0">9469 16609 524 0,'0'0'285'17,"0"0"-127"-17,0 0 9 2,0 0-26 20,0 0-10-22,0 0 4 0,-128 160-1 15,51-54-48-15,-10 26-5 20,-2 6-20-20,-6-1-16 17,8-10-5-17,3-14-16 0,15-14 1 15,9-18-18-15,20-25-4 19,12-21-3-19,12-20 0 17,12-9 0-17,4-6 0 1,0 0-33 15,16-13-38-16,16-17-49 18,-3 0-72-18,-22 16-57 18,-3 9-99-18</inkml:trace>
    </iact:actionData>
  </iact:action>
  <iact:action type="add" startTime="35072">
    <iact:property name="dataType"/>
    <iact:actionData xml:id="d12">
      <inkml:trace xmlns:inkml="http://www.w3.org/2003/InkML" xml:id="stk12" contextRef="#ctx0" brushRef="#br0">12219 16535 519 0,'0'0'308'17,"0"0"-160"-17,0 0 26 12,0 0-2-11,-247 177-18 21,89-70-21-22,-26 0-27 0,-16 5-18 17,-2-13-23-17,1-12-19 31,21-14-5-31,14-8-17 0,13-9 7 1,17-3-10 24,19-8-4-25,21-9-17 0,21-5 0 0,18-8 0 19,17-8 0-18,13-6 0 17,14-5 0-18,9 0 0 0,4-4 0 15,0 0 0-12,0 0 0 10,0 0 0-13,0 0 0 23,4 0 0-23,12-4 0 0,-1-4 0 16,-2 3-65-16,0-2-61 13,0-3-79-13,-13 6-99 24,0 4-271-24</inkml:trace>
    </iact:actionData>
  </iact:action>
  <iact:action type="add" startTime="36185">
    <iact:property name="dataType"/>
    <iact:actionData xml:id="d13">
      <inkml:trace xmlns:inkml="http://www.w3.org/2003/InkML" xml:id="stk13" contextRef="#ctx0" brushRef="#br0">8026 17443 242 0,'0'0'212'4,"0"0"-9"8,0 0 7-12,0 0-51 18,0 0-10-17,0 0-25 19,0 0 13-20,3 0-49 0,-62 45 6 13,-25 19-28 7,-7 10-1-20,-4 2-18 0,7-2-14 19,13-2-4-18,9-11-15-1,16-19 3 15,16-10-12-15,11-24-5 21,19-5 1-21,4-3-2 0,0 0-20 29,0 0-43-29,4 0-38 0,22-6-103 32,-11-5-74-31,-4 11-244-1</inkml:trace>
    </iact:actionData>
  </iact:action>
  <iact:action type="add" startTime="39829">
    <iact:property name="dataType"/>
    <iact:actionData xml:id="d14">
      <inkml:trace xmlns:inkml="http://www.w3.org/2003/InkML" xml:id="stk14" contextRef="#ctx0" brushRef="#br0">17314 18258 718 0,'0'0'237'3,"0"0"-87"-2,0 0-49 16,0 0-26-17,0 0-38 36,0 0 25-36,0 169-3 0,-5-124 5 0,-3-3-7 0,6-10-24 15,-1 0 13-15,0-7-16 19,3-1-4-19,0-6-9 1,0-4 2 29,0-1-12-30,0-8 5 1,0 9-1-1,0-9-4 23,0 3 3-23,3 4-2 0,7-7 6 29,-2 2-7-29,2-2 3 0,6 3-9 0,-2-2 10 32,9 0-5-32,-2-1-1 0,8-3 7 0,1-2-9 17,8 0 5-16,4 0-4 14,3 0 10-15,11 0-4 32,8-2 8-30,-3-9 2-2,7-3 4 0,-7 2-2 1,6 7-3 15,4-9 3-12,0 8-16 25,1-8 13-25,-4 9-13-4,0-7-6 0,-10 12 0 0,-1-6 0 35,-3 6 0-34,-7 0 0-1,6 0 0 0,0 0 0 0,2 0 0 17,5 0 0-17,6 0 0 15,1 0 0-15,10 0 0 22,-3 0 0-22,8 0 0 0,4-4 0 16,4 0 0-13,7-2 0 17,0 1 0-19,0-1 0-1,-1 6 0 36,-12 0 0-36,-3 0 0 2,9 0 0-2,1-6 0 0,-1 5 0 30,-4-3 0-30,-11 1 0 0,2 3 0 0,0-5 0 25,0 5 0-24,-1-5 0-1,0-2 0 0,-1 2 0 31,-2 2 0-31,-5-2 0 0,1-1 0 0,2 6 0 18,3 0 0-16,6-6 0-2,1 6 0 28,-1 0 0-27,1 0 0 0,5 0 0-1,-2 0 0 18,3 0 0-16,4 0 0 15,-1 0 0-14,4 0 0-3,3-5 0 6,0-1 0 25,-4-3 0-31,-2 5 0 2,-5-5 0-2,-11 3 0 16,5 0 0-16,-6-5 0 3,1 3 0 16,2 3 0-19,-4-7 0 19,-1 3 0-19,-4 3 0 1,5 1 0 15,-4-7 0-16,2 4 0 21,0 3 0-20,-1 0 0-1,-1 5 0 19,1-7 0-19,-5 7 0 4,-1 0 0 14,0 0 0-18,-3 0 0 2,-2 0 0 17,-2 0 0-18,-4 0 0 1,-9 0 0 28,-8 7 0-30,-13-2 0 0,-2-5 0 0,-6 5 0 34,-6-5 0-34,-3 0 0 0,0 0 0 0,-6 0 0 20,4 3 0-20,-4-3 0 0,0 0 0 15,0 0 0-12,0 5 0 12,0-5 0-15,0 0 0 34,0 0 0-34,0 0 0 0,0 0 0 1,0 0 0-1,0 0 0 20,0 0 0-20,0 0 0 1,0 0 0 33,0 0 0-34,0 0 0 0,0 0 0 0,0 0 0 16,0 0 0-15,0 0 0 20,3 0 0-21,1-13 0 0,8-18 0 17,-8-12 0-17,6-1 0 3,-2-6 0 15,-2 1 0-17,-5 10 0 29,-1-4 0-29,6 16 0-1,-6 3 0 1,0 11 0-1,0-1 0 17,0 9 0-14,0-7 0 10,-13 2-32-13,-15 0-98 20,-21 5-70-20,29 5-46 1,-1 0-136 14</inkml:trace>
    </iact:actionData>
  </iact:action>
  <iact:action type="add" startTime="42054">
    <iact:property name="dataType"/>
    <iact:actionData xml:id="d15">
      <inkml:trace xmlns:inkml="http://www.w3.org/2003/InkML" xml:id="stk15" contextRef="#ctx0" brushRef="#br0">24880 17670 812 0,'0'0'191'0,"0"0"-34"1,0 0-30-1,0 0-21 17,174-13-18-17,-107 7-3 20,20 0-6-20,27-5-20 0,34 3-7 13,29 3-5 9,36-2-2-22,35-1-5 0,7 8-1 17,6 0-22-17,-7 0 11 0,-27 0 4 19,-5 2-2-19,-15 11-17 21,8-6-13-20,-8 3 0-1,21-8 0 20,-1-2 0-20,7 0 0 1,-5 0 0 19,-13 0 0-20,-18 0 0 4,-14 0 0 26,-16 0 0-30,-11 0 0 0,-24 0 0 0,-18 11 0 19,-9-2 0-18,-6 1 0-1,8 2 0 22,0-4 0-22,-3-2 0 0,-5 0 0 16,-5-6 0-14,-4 0 0 12,-14 0 0-13,3-15 0 32,-6-2 0-33,-5-2 0 0,-4 2 0 0,-5-3 0 19,-11 6 0-19,-8-9 0 0,-1 5 0 16,-6-2 0-12,-1-3 0 11,-10 6 0-15,-3 0 0 1,-4-2 0 18,-4 1 0-18,-2-1 0 0,2-6 0 17,-1-6 0-18,1-14 0 19,2-9 0-19,4-10 0 1,-2-6 0 13,4-14 0-11,-4-7 0 15,-2-7 0-18,1-9 0 19,1-11 0-19,-3 0 0 0,-3 4 0 17,-7 5 0-10,-3 28 0-7,0 20 0 16,0 18 0-16,0 16 0 19,0 7 0-19,-13 3 0 0,3 9 0 32,3 3 0-31,-7 1 0-1,4 4 0 0,-6 0 0 14,-1 0 0-7,-6 0 0-7,-11 17 0 16,-6 8 0-16,-7 12 0 19,-3 8 0-19,0 5 0 0,-3 7 0 21,2 5 0-21,2 2 0 3,5-5 0 10,4-6 0-12,8-10 0 37,3-10 0-38,9-4 0 1,4-4 0-1,4-8 0 0,3-9 0 16,9-3 0-16,0-5 0 15,0 0 0-14,0 0 0 18,0 0 0-19,0-5 0 0,21-25 0 41,25-26 0-41,13-16 0 0,5-2 0 0,-3 0 0 0,-4 4 0 16,-7 13 0-16,-9 13 0 20,-5 7 0-20,0 6 0 0,-11 8 0 20,-3 9 0-20,-5 4 0 2,1 7 0 16,-2-4 0-18,-6 7 0 32,3 0 0-31,4 0 0-1,1 0 0 0,8 27 0 0,4 10 0 16,3 18 0-10,7 9 0-6,3 7 0 19,-2 2 0-19,-1-17 0 15,-6-5 0-15,-7-21 0 20,-4-4 0-20,-5-13 0 0,5 0 0 22,-3-9 0-21,0-1 0-1,-4-3 0 18,-7 0 0-17,-9 0-12 1,0-3-153 19,-29-33-144-20,-4 19-21-1,-14 6-238 15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2T23:06:17.5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7439">
    <iact:property name="dataType"/>
    <iact:actionData xml:id="d0">
      <inkml:trace xmlns:inkml="http://www.w3.org/2003/InkML" xml:id="stk0" contextRef="#ctx0" brushRef="#br0">1550 17063 646 0,'0'0'285'6,"0"0"-203"0,0 0 25 1,0 0 11 1,0 0-23 0,0 0-7 0,0 0-17-2,0 0 0 4,0 0-7-4,0 0-5 0,94 0-7 2,-71 0-8 0,14 0-7 0,0 0-10-2,7 0 2 4,12 0-9-4,5 0 3 3,15 12-6-4,5-7-2 7,6 10-1-6,1-8 3 2,1 11 5-1,5-4-11 0,9 3 7 1,5 0-3 0,16-4-15-1,12 0 0 0,2-6 0 3,-1 5 0-4,-3-4 0 0,-8 4 0 2,-13-2 0 0,-2 5 0 0,-12-2 0-2,-3 4 0 3,-9-5 0-2,-9 2 0 2,2-3 0-4,7-5 0 3,7 3 0 0,6-5 0 0,0 1 0-2,0-5 0 2,-7 7 0 0,-5 1 0 0,-7-2 0 0,-10 0 0-2,6-6 0 4,0 0 0-4,7 0 0 0,9 0 0 2,-3 0 0 0,0 0 0 0,-2 0 0-2,-4 0 0 3,4 0 0-2,-1 0 0 2,5 0 0-4,2 0 0 3,2 0 0 0,1 8 0 0,-3-3 0-1,-3 2 0 0,2-2 0 1,-5-5 0 0,5 0 0 1,-6 0 0-4,2 0 0 5,-1 0 0-4,6 0 0 0,-2 0 0 2,-8 0 0 0,1 0 0 0,-8 0 0-2,1 0 0 3,-1 0 0-2,6 0 0 3,-6 0 0-6,2 0 0 4,-5 0 0 0,6 0 0 0,-2 0 0-2,-1-5 0 2,-3-2 0 1,6-1 0-2,-6-3 0 1,2 0 0-2,1 1 0 4,3 1 0-4,4-4 0 1,3 5 0-1,3 3 0 3,1-1 0-1,2 0 0-3,8-1 0 5,-1 0 0-3,3-3 0 2,10-5 0-5,1 2 0 5,12-4 0-1,4 2 0 0,6-2 0-2,2-3 0 2,3-2 0 0,-1 2 0 0,8 1 0 0,9-6 0-3,4 5 0 6,-5-5 0-6,-7 6 0 2,-5 2 0 1,-3 2 0 0,-8-2 0 0,3-3 0-2,-8 1 0 4,-4 8 0-5,-6-4 0 6,-1 7 0-8,-11 4 0 5,-7-1 0 0,-15 0 0 0,-12 2 0-1,-8-6 0 0,-8 7 0 2,-8-9 0-1,-9 5 0 0,-10 0 0-3,-14 6 0 5,-9 0 0-5,-6 0 0 1,0 0-128 2,0-7-86 0,-39-20-71 1,1 16 4-3,-3 0-209 3</inkml:trace>
    </iact:actionData>
  </iact:action>
  <iact:action type="add" startTime="9991">
    <iact:property name="dataType" value="strokeEraser"/>
    <iact:actionData xml:id="d1">
      <inkml:trace xmlns:inkml="http://www.w3.org/2003/InkML" xml:id="stk1" contextRef="#ctx0" brushRef="#br1">14778 21363 245 0,'0'0'349'2,"0"0"-253"7,0 0-10-2,0 0-20 2,0 0-43-2,0 0-23-1,0 133-8 29,-4-125-154-34,1 2-260-1</inkml:trace>
    </iact:actionData>
  </iact:action>
  <iact:action type="remove" startTime="10321">
    <iact:property name="style" value="instant"/>
    <iact:actionData xml:id="d2" ref="#d0"/>
  </iact:action>
  <iact:action type="add" startTime="10322">
    <iact:property name="dataType" value="strokeEraser"/>
    <iact:actionData xml:id="d3">
      <inkml:trace xmlns:inkml="http://www.w3.org/2003/InkML" xml:id="stk2" contextRef="#ctx0" brushRef="#br1">14745 21684 440 0,'0'0'291'5,"0"0"-153"1,0 0-41 2,0 0-36 0,0 0-54-2,0 0-7 1,0-14-42 2,0 14-104-1,0 0-365 0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4:59:05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21">
    <iact:property name="dataType"/>
    <iact:actionData xml:id="d0">
      <inkml:trace xmlns:inkml="http://www.w3.org/2003/InkML" xml:id="stk0" contextRef="#ctx0" brushRef="#br0">5110 8417 705 0,'0'0'193'6,"0"0"-55"0,0 0-16 2,0 0-37 0,0 0-26 0,0 0-4-2,0 0 5 2,0 5 3 1,0-5 4-2,9 0-2-1,7 0-12 2,2 0 1 1,4 0-12-2,-1 0-10-1,8 0-4 2,1 0-5 1,6 0-6-1,0 0-4-3,2 0 0 3,0 0-2 0,-5 0 13 0,3-3-5 1,-2 3-1-3,1-2-6 3,-1 2-1-1,4 0-3-2,3-3-4 2,-5 3 1 1,3 0-3-3,2-4 2 1,2 4-2 1,1 0 1 0,3 0-2 0,4 0 3-3,4 0-2 4,-3 0 1-1,5 0 0 0,-5 0-1-3,0 9 4 5,-2-6-5-4,-4-3 5 3,-1 0-6-3,7 0 4 2,-4 0-4 0,1 0 2 0,-5 0 1-2,-1 0-3 2,1 0 0 6,2 0 0-10,2 0 0 4,0 2 0-4,4 1 0 3,-4 0 0 0,8 1 0 0,-1-4 0 1,3 0 0 3,-1 0 0-4,-4 0 0 1,1 0 0-4,-6 0 0 4,1 0 0 0,-5 0 0-2,-4 0 0 1,4 0 0 2,-1 0 0-2,1 0 0 2,2 0 0-3,-5 0 0 2,2 5 0 0,1-3 0-3,8-2 0 4,-7 4 0-1,3-2 0-1,-5 2 0 0,2-4 0 2,-1 0 0-3,-4 0 0 4,4 3 0-6,-4-3 0 6,-2 0 0-2,-3 0 0-1,-6 0 0 0,-3 0 0 0,0 0 0 2,-3 0 0-1,0 0 0-2,-1 0 0 1,1 0 0 2,3 0 0-1,5 0 0-2,-2 0 0 2,-2 0 0-1,7 4 0 3,-4 0 0-5,2 1 0 4,0-1 0-4,1 1 0 5,0 0 0-5,2 0 0 3,0-2 0 0,-2 6 0 3,2-4 0-5,-4 3 0 0,-4-1 0 3,-2-2 0-1,-8 1 0 0,-2 0 0-3,-7-1 0 4,-8 1 0-3,0-4 0 0,0 2-3 2,0-3-107 0,-26 5-85 0,2-6-99-2,-15 0-60 3</inkml:trace>
    </iact:actionData>
  </iact:action>
  <iact:action type="add" startTime="7961">
    <iact:property name="dataType"/>
    <iact:actionData xml:id="d1">
      <inkml:trace xmlns:inkml="http://www.w3.org/2003/InkML" xml:id="stk1" contextRef="#ctx0" brushRef="#br0">988 11266 784 0,'0'0'213'7,"0"0"-88"12,0 0-21-19,197 0-23 2,-126 6-19 8,13-4-2-6,19 1-2 4,10 2-1 0,11 2 1 1,17-2-10-4,16 3-4 3,8-4-11 0,2-1-3 0,-17-3-9-1,-18 0-11 1,-16 0 9-1,-9 0-4 4,-12 0-1-7,-20-7-4 4,-17 1-4 4,-15 1-6-3,-15 3 0-6,-12 2-2 5,-12 0-29-2,-4 0-56 3,0 0-109-4,-8 13-145 3,-16 2-343 1</inkml:trace>
    </iact:actionData>
  </iact:action>
  <iact:action type="add" startTime="8802">
    <iact:property name="dataType"/>
    <iact:actionData xml:id="d2">
      <inkml:trace xmlns:inkml="http://www.w3.org/2003/InkML" xml:id="stk2" contextRef="#ctx0" brushRef="#br0">6700 8777 490 0,'0'0'71'5,"0"0"79"2,0 0-14 0,-172-21-54 3,80 38-27-4,-9 14-18 0,-2 9-11 2,3 7-8 0,9 15 4-1,15 9 6 0,21 7 4 3,16 9 7-4,22 1 12 4,14 2-1-6,3-1 1 4,23-8 3 0,44 1-5-2,22-11-17 5,19-11-4-4,13-11 0 2,0-17-16-2,-5-22 0 1,-9-10-4-3,-10-13-4 5,-20-55-4-5,-12-24 2 3,-16-24-4 0,-18-17 0 0,-15-5-5 0,-16 12-14-2,0 19-19 3,0 29-41-2,-7 31-57 3,-9 47-79-7,-2 0-292 6</inkml:trace>
    </iact:actionData>
  </iact:action>
  <iact:action type="add" startTime="9558">
    <iact:property name="dataType"/>
    <iact:actionData xml:id="d3">
      <inkml:trace xmlns:inkml="http://www.w3.org/2003/InkML" xml:id="stk3" contextRef="#ctx0" brushRef="#br0">8109 10249 369 0,'0'0'115'5,"0"0"-1"3,0 0 36 0,0 0-47-2,0 0-15 2,0 0-13 0,0 0-40 0,-39-105 3 0,-2 105 11-2,-9 0-1 3,-14 23-5-2,-6 20-11 2,-1 9 4-3,2 14 0 1,2 4-1 1,3 6 6 0,8 2-10-2,14-2-5 5,10 0-3-3,19 1 3-1,13-8 4 1,0-2-5-3,21-3 2 5,32-9-5-3,10-10 1-1,7-17-18 2,7-17-3 6,3-11-2-11,-7 0-1 4,-6-39-2-2,-16-24-8 3,-12-18-4 1,-14-18-1-4,-20-10-3 3,-5-6-17 1,0 3-23-2,-2-1-27 1,-26 21-22-2,-7 21-40 5,15 66-111-4,5 5-593-2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4:59:05.8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FFC000"/>
    </inkml:brush>
  </inkml:definitions>
  <iact:action type="add" startTime="2670">
    <iact:property name="dataType"/>
    <iact:actionData xml:id="d0">
      <inkml:trace xmlns:inkml="http://www.w3.org/2003/InkML" xml:id="stk0" contextRef="#ctx0" brushRef="#br0">814 11036 511 0,'0'0'299'5,"0"0"-177"3,0 0-21-2,0 0-10 2,0 0-13 0,0 0-22 0,0 0 14-2,0 0 7 5,107 9-4-6,-67-9-5 4,4 0 4-4,10 0-18 3,5 0-9 0,5-9-2 0,8-2-9-1,9-4-6 0,-1-2-11 3,1 0 3-2,3 2 0-2,-1-2-2 2,1 2 4 0,0 3-5 0,3 1 3-2,-3 0-2 2,3 2-3 0,-7-2-8 0,-9 0 1-2,-4 3-2 4,-14-6-4-4,-6 2-2 4,-7 4 0-6,-6-3 1 4,-8 1-1 0,-9 7 1 0,-4-1-1-1,-6 4 0 0,-4 0-1 0,-3 0 0 1,0 0-7-2,0 4-20 3,0 20-33-2,0 10-43 1,0 0-47-1,0-20-100 1,-13-4-126-1</inkml:trace>
    </iact:actionData>
  </iact:action>
  <iact:action type="add" startTime="6470">
    <iact:property name="dataType"/>
    <iact:actionData xml:id="d1">
      <inkml:trace xmlns:inkml="http://www.w3.org/2003/InkML" xml:id="stk1" contextRef="#ctx0" brushRef="#br0">12029 10129 385 0,'0'0'441'8,"0"0"-371"-1,0 0 20-1,0 0-18 3,0 0-40-1,0 0-18 0,0 0 2-1,-26-17 28 0,-25 17-17 0,-10 27-1 2,-9 12-1-3,-1 18-3 1,-6 7-3 1,4 11-9 0,3 11 1-1,3-3 8 0,9 2-8 2,12-3 5 0,10-9-3-1,18 0 7-2,18-6 5 3,0-5 4-2,26-2 5-1,45-13-21 2,13-11-4 0,14-10-6 0,-1-20 6-2,-7-6 4 3,1 0-1-2,-7-27-1 3,-7-17 0-6,0-18-8 4,-15-11-3 0,-11-12-1 0,-21-1-3 0,-17-2 4-2,-13 1-9 2,0 0-37 0,-3-3-70 0,-27 6-55-2,10 65-75 2,7 7-619 0</inkml:trace>
    </iact:actionData>
  </iact:action>
  <iact:action type="add" startTime="7237">
    <iact:property name="dataType"/>
    <iact:actionData xml:id="d2">
      <inkml:trace xmlns:inkml="http://www.w3.org/2003/InkML" xml:id="stk2" contextRef="#ctx0" brushRef="#br0">13669 8992 550 0,'0'0'104'5,"0"0"66"2,0 0-50 1,0 0-55 0,0 0 0-2,-211 25-32 3,147-21-14-2,-3-1 2 3,4 4-5-6,6 10 5 4,6 9 14 0,11 16 1 0,11 12 7-1,14 13 6 0,9 6-11 2,6 6 3-2,6 0-2-1,41 2-10 4,21-2-5-2,16-7-2 0,10-10-13-1,9-17 7 0,-3-21-7 1,-10-17-8 0,-9-7 5-2,-10-5-6 4,-14-42-1-4,-5-27-4 4,-20-19 2-6,-19-21-3 4,-13 0-14 0,-7-4-3 1,-50 11-46-3,-20 19-58 1,37 71-50 2,-1 17-173-2</inkml:trace>
    </iact:actionData>
  </iact:action>
  <iact:action type="add" startTime="8204">
    <iact:property name="dataType"/>
    <iact:actionData xml:id="d3">
      <inkml:trace xmlns:inkml="http://www.w3.org/2003/InkML" xml:id="stk3" contextRef="#ctx0" brushRef="#br0">18804 10288 388 0,'0'0'197'7,"0"0"-68"-1,0 0-14 2,0 0-66-2,0 0 4 2,0 0-8 1,0 0 39-2,-29-37-26-1,-28 37-6 2,-7 17-17 0,-4 22-4 1,3 11-3-2,1 13-12-1,8 4-5 2,9 7-4 1,14-7 5-4,10-2-1 5,16-7 12-2,7-1 5 2,0-3 5-7,26 1 4 6,35 4-17-1,14-5-3 0,9-9-4-1,2-14-5 0,-2-13-5 2,-5-18 1-3,-6 0-3 3,-15-10-2-4,-3-29 1 4,-15-11-2-1,-15-14 0-2,-18-15-2 2,-7-5 0-1,0-8-31 2,-27 8-22-3,-17 9-57 4,18 60-45-4,6 9-172 4</inkml:trace>
    </iact:actionData>
  </iact:action>
  <iact:action type="add" startTime="8888">
    <iact:property name="dataType"/>
    <iact:actionData xml:id="d4">
      <inkml:trace xmlns:inkml="http://www.w3.org/2003/InkML" xml:id="stk4" contextRef="#ctx0" brushRef="#br0">19170 8824 529 0,'0'0'125'5,"0"0"27"3,0 0-59-1,0 0-29 2,0 0-23-4,0 0-9 5,18-27-11-4,-53 27-4 2,-19 10 17-2,-5 12-9 2,-9 10-3 0,-7 5-5 0,-2 12-3-1,9 11 10 0,8 4-5 2,14 5-3-2,7 0-7-1,18-5 0 2,14-2-4 3,7-3 3-4,15 0 2-2,43 1 1 3,29 4 4 0,17-5 10 0,6-9-9-2,5-11 6 2,-13-17 1-1,-10-20-15 2,-15-2-5-3,-14-26-3 2,-16-38-1 0,-18-21-4 0,-22-16-17-2,-7-12-10 2,-10 4 6 2,-39 5-11-4,-12 11-31 0,-10 19-66 2,34 67-65 0,7 7-262 0</inkml:trace>
    </iact:actionData>
  </iact:action>
  <iact:action type="add" startTime="9982">
    <iact:property name="dataType"/>
    <iact:actionData xml:id="d5">
      <inkml:trace xmlns:inkml="http://www.w3.org/2003/InkML" xml:id="stk5" contextRef="#ctx0" brushRef="#br0">24880 10065 401 0,'0'0'110'6,"0"0"50"1,0 0-27 0,0 0-38 0,0 0-21 2,0 0-13-2,0 0-13 0,-148-35 5 0,96 35-11 2,-9 22-6-2,5 14-9-1,-1 13 1 2,9 7-6 0,5 8-9 0,2 3-2-1,9 3 2 1,8 1 7-1,8 0 4 5,11-4-1-8,5-3-10 6,13-4 5-4,35-4-4 4,16-4 10-6,9-5-11 4,6-9-9 0,-9-10 1 1,-2-8-2-2,-20-12-1-1,-5-8 0 4,-5 0-2-4,-6-6-2 0,0-35-2 2,-9-15-1 1,2-19 1-2,-14-4 1-1,-5 5-5 2,-6 3-10 0,0 14-27 0,0 5-31-2,0 12-11 4,-6 4-18-4,-4 33-104 2,0 3-288-3</inkml:trace>
    </iact:actionData>
  </iact:action>
  <iact:action type="add" startTime="10589">
    <iact:property name="dataType"/>
    <iact:actionData xml:id="d6">
      <inkml:trace xmlns:inkml="http://www.w3.org/2003/InkML" xml:id="stk6" contextRef="#ctx0" brushRef="#br0">25193 9078 408 0,'0'0'145'6,"0"0"32"0,0 0-30 2,0 0-56 0,0 0-28 0,0 0-11-2,-75-111-20 2,46 99-1 2,1 2-11-4,-5 7 2 0,1 3 6 2,-10 0 5 0,0 8-5 0,0 21-2-2,1 1-8 2,5 7-4 0,3 0-3 1,0 5 3-4,-2 3-3 3,3 9 7 1,4 7 2 0,11 6 2-4,4 4-7 3,13-4 1 0,0-3 4 0,10-2 1 0,36 0 5-2,8-6 3 4,10-3 1-4,16-9-14 0,4-14-9 2,4-19-6 0,5-11-1 0,-6-3-3-2,-6-50 0 2,-9-20 3 0,-14-15-4 0,-18-7 4-2,-23 1-6 2,-17 0 4 0,0 12-26 0,-16 9-18-2,-38 15-42 2,-4 15-63 0,25 43-39 0,0 0-242 0</inkml:trace>
    </iact:actionData>
  </iact:action>
  <iact:action type="add" startTime="11752">
    <iact:property name="dataType"/>
    <iact:actionData xml:id="d7">
      <inkml:trace xmlns:inkml="http://www.w3.org/2003/InkML" xml:id="stk7" contextRef="#ctx0" brushRef="#br0">28659 10435 206 0,'0'0'251'5,"0"0"-132"4,0 0 35-4,0 0-64 3,0 0-34 1,0 0-9-2,0 0-3 0,36-25-2 1,-36 21 7-1,-26 4 14 2,-16 0-20-2,-13 0-7 0,-3 19-16 2,-9 24-1-2,11 6-6-2,4 3-5 3,4-1-4 0,12-1-2 1,4 4 0-4,11-4 8 5,10 4 9-2,11 0 2 1,0 10 4-4,19-2 0 3,34-1 3 0,15-2-6 1,15-11-11-3,-2-14-8 1,-1-14-1 1,0-15 1 0,-15-5-2-1,0-5-1 0,-10-45-2 3,-5-19 2-4,-17-17-5 0,-20-25 3 2,-12-12-1 0,-1-13 0-1,0 11-16-1,-29 20-34 3,-10 36-29-1,-1 32-46 2,19 37-60-6,5 9-308 4</inkml:trace>
    </iact:actionData>
  </iact:action>
  <iact:action type="add" startTime="12660">
    <iact:property name="dataType"/>
    <iact:actionData xml:id="d8">
      <inkml:trace xmlns:inkml="http://www.w3.org/2003/InkML" xml:id="stk8" contextRef="#ctx0" brushRef="#br0">31212 9043 94 0,'0'0'213'7,"0"0"-112"-3,0 0-8 4,0 0-51 0,0 0-5 0,0 0-6-2,0 0 3 2,7-26 24 0,-7 26 29 0,-17 0-25 0,-15 0 15-2,-6 0-10 4,-5 14-9-4,-1 3-18 0,1 4-11 3,-1-2-12-2,3-2-8 1,2 0 4-2,6 1-6 2,1 1 2 0,12 2 12 1,1 5 25-4,2 9-1 3,8 5 2 0,6 12-6 2,3 12-3-4,0 5-17 2,0-5-11 0,12 3 1-2,24-5 13 3,7-4-13-2,9-2-9 4,8-11 9-6,-2-8-10 1,6-14 9 2,-2-13 2 0,8-10-5 0,-5 0-7-2,0-16-1 2,-1-32-2 0,-13-16-1 1,-11-18-3-4,-11-9-5 3,-17 0-3 0,-12 1-15-3,0 6-9 3,-25 13-44 0,-34 17-6 0,-23 21-30 1,43 33-111-2,-4 0-254-1</inkml:trace>
    </iact:actionData>
  </iact:action>
  <iact:action type="add" startTime="15111">
    <iact:property name="dataType"/>
    <iact:actionData xml:id="d9">
      <inkml:trace xmlns:inkml="http://www.w3.org/2003/InkML" xml:id="stk9" contextRef="#ctx0" brushRef="#br1">23267 9133 616 0,'0'0'186'6,"0"0"-86"0,0 0 8 4,0 0-39-4,0 0 1 4,0 0-23-4,0 0 3 1,-210-34-8 0,149 34-11 2,-6 0-11-3,-2 0-1 1,0 9-3 3,6 23 2-4,-1 12-11 0,12 6 11 2,7 9-8 0,6 7 1 1,12-8 2-2,13 4 3 2,14-1 2-3,0 2 1 2,28 2-1-2,31-1-10 4,13 0 0-4,7-12 3 2,-2-8 2 0,-6-22 7-2,-8-11-11 2,-2-11-9 0,-1-8-3 0,3-56 2-2,-3-33-1 3,-4-26 2-2,-11-20-1 3,-11 3 0-6,-14 14 1 4,-14 35 0 0,-6 36-29-2,0 31-46 2,0 24-63 0,-10 0-28 0,-14 31-129 0</inkml:trace>
    </iact:actionData>
  </iact:action>
  <iact:action type="add" startTime="15913">
    <iact:property name="dataType"/>
    <iact:actionData xml:id="d10">
      <inkml:trace xmlns:inkml="http://www.w3.org/2003/InkML" xml:id="stk10" contextRef="#ctx0" brushRef="#br1">25848 10223 330 0,'0'0'218'7,"0"0"-84"0,0 0 12 0,0 0-42 0,0 0-26 2,0 0-6-2,0 0-19-1,-204-70-6 2,143 64-17 0,2 1-7 0,1 2-5 0,1 3 4-2,9 0 10 2,6 5 10 1,5 20 10-4,6 7-5 4,5 7-9-2,9 6-2 1,4 11 10-2,7 6-5 4,6 9 1-2,0-2-18 0,4-1-4-1,33-4 1 0,12-2-5 2,10-11-5-2,8-6 2 1,-2-9-1-2,-3-13-5 3,-2-15-4-2,4-8-3-1,1 0-2 2,10-31-5-1,2-27 0 3,-2-12-2-5,-5-16-4 6,-15 5-1-6,-19 3-13 6,-12 13-7-8,-22 12-27 4,-2 12-42 1,-27 1-75 0,-40 3-3 0,27 28-116-1,-7 7-535 1</inkml:trace>
    </iact:actionData>
  </iact:action>
  <iact:action type="add" startTime="18111">
    <iact:property name="dataType"/>
    <iact:actionData xml:id="d11">
      <inkml:trace xmlns:inkml="http://www.w3.org/2003/InkML" xml:id="stk11" contextRef="#ctx0" brushRef="#br2">29372 8736 773 0,'0'0'114'7,"0"0"47"-2,0 0-70 3,0 0-40 0,0 0-25 0,-171-55 0 1,125 44-5-4,-8 2-4 3,2 9 0 0,-7 0 5 0,-5 3 20-2,-6 32 0 2,4 11-11 0,-4 10-9-2,6 9-9 2,3 5-4 0,5 6 4 0,4 0-6 0,10 0-1 1,8 1 1-2,14-2 7 2,16-5 1-4,4 0 9 5,1-3 4-4,50-3-10 13,11 2 3-16,21-2 1-3,5-2-7 9,9-3-3-2,-5-9 11-1,-7-15 7 1,-5-18-14 1,-5-17-5 0,5-4-11-2,10-63 0 2,-6-31-2 0,-7-23 2 0,-11-7-1-2,-15-5 1 2,-18 4-5 0,-17 11 4 1,-14 22-4-4,-2 30-13 3,-5 28-72 0,-35 21-54 0,-15 17-51-2,27 0-46 1,1 20-537 2</inkml:trace>
    </iact:actionData>
  </iact:action>
  <iact:action type="add" startTime="18996">
    <iact:property name="dataType"/>
    <iact:actionData xml:id="d12">
      <inkml:trace xmlns:inkml="http://www.w3.org/2003/InkML" xml:id="stk12" contextRef="#ctx0" brushRef="#br2">31945 10176 267 0,'0'0'119'8,"0"0"44"-3,0 0-26 4,0 0-12-4,0 0-28 3,0 0-24 0,0 0-5 0,-59-32-4-2,11 25-29 2,-6 0-4 0,4 2-9 1,-10 5 3-3,-4 0 0 2,2 0 13 0,-3 0-16-1,5 0-2-1,-1 0 1 2,5 12 8 0,5 10 13 1,2 10-11-3,3 3-10 4,8 7-9-3,2 12 2 2,5 10 3-3,11 12 5 1,10 9 6 1,10 5-5 0,0 2-3-2,20 4-3 2,18-4-6 0,8-1 3 0,8-13 7 0,2-14 9-2,7-16-25 4,8-16 0-4,3-20-3 0,18-12-2 2,5 0 0 0,1-49-1 0,-3-18-2-3,-6-17 1 5,-13-14-2-3,-15-11 2 2,-14-10-2-4,-18-16-8 4,-18-6-17-3,-11 3-2 3,-16 17-33-3,-49 22-36 2,-17 28-74 0,38 71-35 0,1 0-315-1</inkml:trace>
    </iact:actionData>
  </iact:action>
  <iact:action type="remove" startTime="21956">
    <iact:property name="style" value="instant"/>
    <iact:actionData xml:id="d13" ref="#d1"/>
  </iact:action>
  <iact:action type="add" startTime="21963">
    <iact:property name="dataType" value="strokeEraser"/>
    <iact:actionData xml:id="d14">
      <inkml:trace xmlns:inkml="http://www.w3.org/2003/InkML" xml:id="stk13" contextRef="#ctx0" brushRef="#br3">18935 15259 447 0,'0'0'172'10,"0"0"-41"-7,0 0 4 4,0 0-53 3,0 0-24-4,0 0-25 0,-11 0-21 2,2 0-12 0,-11 0-2 1,4 0-43-4,8 0-92 3,4 0-220 0</inkml:trace>
    </iact:actionData>
  </iact:action>
  <iact:action type="remove" startTime="22497">
    <iact:property name="style" value="instant"/>
    <iact:actionData xml:id="d15" ref="#d2"/>
  </iact:action>
  <iact:action type="add" startTime="22502">
    <iact:property name="dataType" value="strokeEraser"/>
    <iact:actionData xml:id="d16">
      <inkml:trace xmlns:inkml="http://www.w3.org/2003/InkML" xml:id="stk14" contextRef="#ctx0" brushRef="#br3">20192 14051 446 0,'0'0'141'7,"0"0"-1"-3,0 0-8 4,0 0-77 1,0 0-38-2,0 0-17 0,4 71-12 0,-4-71-87 2,0 0-232-2</inkml:trace>
    </iact:actionData>
  </iact:action>
  <iact:action type="remove" startTime="23320">
    <iact:property name="style" value="instant"/>
    <iact:actionData xml:id="d17" ref="#d3"/>
  </iact:action>
  <iact:action type="add" startTime="23324">
    <iact:property name="dataType" value="strokeEraser"/>
    <iact:actionData xml:id="d18">
      <inkml:trace xmlns:inkml="http://www.w3.org/2003/InkML" xml:id="stk15" contextRef="#ctx0" brushRef="#br3">25374 15390 274 0,'0'0'234'7,"0"0"-116"0,0 0 32 1,0 0-102-1,0 0-27 0,0 0 4 1,0 0-1 0,62 74-2-2,-60-69 8 2,1-5-10 0,3 2-13 0,1-2-7-2,3 0-8 3,3 0-34-2,-12 0-88 1,2 0-186-2</inkml:trace>
    </iact:actionData>
  </iact:action>
  <iact:action type="add" startTime="23808">
    <iact:property name="dataType" value="strokeEraser"/>
    <iact:actionData xml:id="d19">
      <inkml:trace xmlns:inkml="http://www.w3.org/2003/InkML" xml:id="stk16" contextRef="#ctx0" brushRef="#br3">25955 14193 566 0,'0'0'142'7,"0"0"-27"0,0 0-37-1,0 0-27 2,0 0-31 0,0 0-20 0,31 0-4-2,-31 0-97 2,0 0-365 0</inkml:trace>
    </iact:actionData>
  </iact:action>
  <iact:action type="add" startTime="24070">
    <iact:property name="dataType" value="strokeEraser"/>
    <iact:actionData xml:id="d20">
      <inkml:trace xmlns:inkml="http://www.w3.org/2003/InkML" xml:id="stk17" contextRef="#ctx0" brushRef="#br3">26080 13897 603 0,'0'0'143'7,"0"0"-61"0,0 0-5-1,0 0-77 2,0 0-11 0,0 0-105 0,-7-17-298 1</inkml:trace>
    </iact:actionData>
  </iact:action>
  <iact:action type="add" startTime="24627">
    <iact:property name="dataType" value="strokeEraser"/>
    <iact:actionData xml:id="d21">
      <inkml:trace xmlns:inkml="http://www.w3.org/2003/InkML" xml:id="stk18" contextRef="#ctx0" brushRef="#br3">25936 13936 479 0,'0'0'108'4,"0"0"24"4,0 0-57-1,0 0-43 1,0 0-23-2,0 0-9 2,8-20-4 0,-8 20-81 1,0 0-362-4</inkml:trace>
    </iact:actionData>
  </iact:action>
  <iact:action type="remove" startTime="26907">
    <iact:property name="style" value="instant"/>
    <iact:actionData xml:id="d22" ref="#d4"/>
  </iact:action>
  <iact:action type="add" startTime="26911">
    <iact:property name="dataType" value="strokeEraser"/>
    <iact:actionData xml:id="d23">
      <inkml:trace xmlns:inkml="http://www.w3.org/2003/InkML" xml:id="stk19" contextRef="#ctx0" brushRef="#br3">26234 13875 309 0,'0'0'250'7,"0"0"-239"-2,0 0-3 3,0 0-8 0,0 0-36-2,0 0-170 2</inkml:trace>
    </iact:actionData>
  </iact:action>
  <iact:action type="add" startTime="28022">
    <iact:property name="dataType" value="strokeEraser"/>
    <iact:actionData xml:id="d24">
      <inkml:trace xmlns:inkml="http://www.w3.org/2003/InkML" xml:id="stk20" contextRef="#ctx0" brushRef="#br3">30243 14088 269 0,'0'0'182'7,"0"0"-121"0,0 0 40 1,0 0-34-1,0 0-34 1,0 0 4-1,0 0-15 1,6-9-11-2,-25 9-11 2,-1 0-14 1,15 0-81-1,-3 0-147-3</inkml:trace>
    </iact:actionData>
  </iact:action>
  <iact:action type="remove" startTime="28300">
    <iact:property name="style" value="instant"/>
    <iact:actionData xml:id="d25" ref="#d9"/>
  </iact:action>
  <iact:action type="add" startTime="28306">
    <iact:property name="dataType" value="strokeEraser"/>
    <iact:actionData xml:id="d26">
      <inkml:trace xmlns:inkml="http://www.w3.org/2003/InkML" xml:id="stk21" contextRef="#ctx0" brushRef="#br3">29969 14000 483 0,'0'0'93'9,"0"0"6"-4,0 0-34 2,0 0-65 0,0 0-13 2,0 0-71-1,-7-14-109-2</inkml:trace>
    </iact:actionData>
  </iact:action>
  <iact:action type="add" startTime="28712">
    <iact:property name="dataType" value="strokeEraser"/>
    <iact:actionData xml:id="d27">
      <inkml:trace xmlns:inkml="http://www.w3.org/2003/InkML" xml:id="stk22" contextRef="#ctx0" brushRef="#br3">31519 15102 640 0,'0'0'153'7,"0"0"-51"0,0 0-41 2,0 0-51-4,0 0-10 3,0 0-5 0,13 11-57 0,-13-11-101-2,0 0-88 2,-2 0-220 0</inkml:trace>
    </iact:actionData>
  </iact:action>
  <iact:action type="add" startTime="29024">
    <iact:property name="dataType" value="strokeEraser"/>
    <iact:actionData xml:id="d28">
      <inkml:trace xmlns:inkml="http://www.w3.org/2003/InkML" xml:id="stk23" contextRef="#ctx0" brushRef="#br3">31880 15284 282 0,'0'0'45'3,"0"0"-25"5,0 0 28-2,0 0-28 2,0 0-17 0,0 0 0 0,-8-16-3-1,4 10-2 1,0 3-53-2,1 3-217 2</inkml:trace>
    </iact:actionData>
  </iact:action>
  <iact:action type="add" startTime="29322">
    <iact:property name="dataType" value="strokeEraser"/>
    <iact:actionData xml:id="d29">
      <inkml:trace xmlns:inkml="http://www.w3.org/2003/InkML" xml:id="stk24" contextRef="#ctx0" brushRef="#br3">31880 15284 525 0</inkml:trace>
    </iact:actionData>
  </iact:action>
  <iact:action type="remove" startTime="29350">
    <iact:property name="style" value="instant"/>
    <iact:actionData xml:id="d30" ref="#d5"/>
  </iact:action>
  <iact:action type="add" startTime="29349">
    <iact:property name="dataType" value="strokeEraser"/>
    <iact:actionData xml:id="d31">
      <inkml:trace xmlns:inkml="http://www.w3.org/2003/InkML" xml:id="stk25" contextRef="#ctx0" brushRef="#br3">31880 15284 525 0,'-138'-35'62'6,"135"35"-50"-6,-7 0-11 0,-3 0-1 0,10 0-82 3,-2 0-244 3</inkml:trace>
    </iact:actionData>
  </iact:action>
  <iact:action type="add" startTime="29516">
    <iact:property name="dataType" value="strokeEraser"/>
    <iact:actionData xml:id="d32">
      <inkml:trace xmlns:inkml="http://www.w3.org/2003/InkML" xml:id="stk26" contextRef="#ctx0" brushRef="#br3">31603 15224 192 0,'0'0'192'6,"0"0"-146"1,0 0 42 1,0 0-88 0,0 0-24-2,0 0-191 2</inkml:trace>
    </iact:actionData>
  </iact:action>
  <iact:action type="remove" startTime="29690">
    <iact:property name="style" value="instant"/>
    <iact:actionData xml:id="d33" ref="#d10"/>
  </iact:action>
  <iact:action type="add" startTime="29694">
    <iact:property name="dataType" value="strokeEraser"/>
    <iact:actionData xml:id="d34">
      <inkml:trace xmlns:inkml="http://www.w3.org/2003/InkML" xml:id="stk27" contextRef="#ctx0" brushRef="#br3">32017 15108 501 0,'0'0'8'6,"0"0"-5"0,0 0 15 0,0 0-18 2,0 0-33 0,0 0-38-2,23 0-48 3,-23 0-127-2</inkml:trace>
    </iact:actionData>
  </iact:action>
  <iact:action type="remove" startTime="30063">
    <iact:property name="style" value="instant"/>
    <iact:actionData xml:id="d35" ref="#d6"/>
  </iact:action>
  <iact:action type="add" startTime="30065">
    <iact:property name="dataType" value="strokeEraser"/>
    <iact:actionData xml:id="d36">
      <inkml:trace xmlns:inkml="http://www.w3.org/2003/InkML" xml:id="stk28" contextRef="#ctx0" brushRef="#br3">31920 14242 354 0,'0'0'93'4,"0"0"-78"-1,0 0-1 5,0 0-14-1,0 0-71-1,0 0-245 2</inkml:trace>
    </iact:actionData>
  </iact:action>
  <iact:action type="add" startTime="30243">
    <iact:property name="dataType" value="strokeEraser"/>
    <iact:actionData xml:id="d37">
      <inkml:trace xmlns:inkml="http://www.w3.org/2003/InkML" xml:id="stk29" contextRef="#ctx0" brushRef="#br3">31920 14242 368 0,'-94'-180'134'7,"94"180"-79"0,0 0-41 1,0 0-14-3,0 0-119 3</inkml:trace>
    </iact:actionData>
  </iact:action>
  <iact:action type="remove" startTime="30678">
    <iact:property name="style" value="instant"/>
    <iact:actionData xml:id="d38" ref="#d11"/>
  </iact:action>
  <iact:action type="add" startTime="30681">
    <iact:property name="dataType" value="strokeEraser"/>
    <iact:actionData xml:id="d39">
      <inkml:trace xmlns:inkml="http://www.w3.org/2003/InkML" xml:id="stk30" contextRef="#ctx0" brushRef="#br3">36288 13868 373 0,'0'0'236'6,"0"0"-199"0,0 0 37 2,0 0-74 1,0 0-12-2,0 0-137-1</inkml:trace>
    </iact:actionData>
  </iact:action>
  <iact:action type="remove" startTime="31076">
    <iact:property name="style" value="instant"/>
    <iact:actionData xml:id="d40" ref="#d7"/>
  </iact:action>
  <iact:action type="add" startTime="31078">
    <iact:property name="dataType" value="strokeEraser"/>
    <iact:actionData xml:id="d41">
      <inkml:trace xmlns:inkml="http://www.w3.org/2003/InkML" xml:id="stk31" contextRef="#ctx0" brushRef="#br3">35728 15156 170 0,'0'0'336'4,"0"0"-237"-3,0 0 27 7,0 0-67-1,0 0-27 3,0 0-32-6,67 14-23 4,-66-14-84 0,-1 0-133 0</inkml:trace>
    </iact:actionData>
  </iact:action>
  <iact:action type="add" startTime="31570">
    <iact:property name="dataType" value="strokeEraser"/>
    <iact:actionData xml:id="d42">
      <inkml:trace xmlns:inkml="http://www.w3.org/2003/InkML" xml:id="stk32" contextRef="#ctx0" brushRef="#br3">37849 14062 486 0,'0'0'274'8,"0"0"-265"-1,0 0-9-1,0 0-33 2,0 0-162 0,0 0-244 0</inkml:trace>
    </iact:actionData>
  </iact:action>
  <iact:action type="add" startTime="31991">
    <iact:property name="dataType" value="strokeEraser"/>
    <iact:actionData xml:id="d43">
      <inkml:trace xmlns:inkml="http://www.w3.org/2003/InkML" xml:id="stk33" contextRef="#ctx0" brushRef="#br3">38060 13806 609 0,'0'0'21'5,"0"0"47"4,0 0-46-4,0 0-22 4,0 0-92-2,0 0-65-1,-42 9-273 2</inkml:trace>
    </iact:actionData>
  </iact:action>
  <iact:action type="remove" startTime="32299">
    <iact:property name="style" value="instant"/>
    <iact:actionData xml:id="d44" ref="#d12"/>
  </iact:action>
  <iact:action type="add" startTime="32302">
    <iact:property name="dataType" value="strokeEraser"/>
    <iact:actionData xml:id="d45">
      <inkml:trace xmlns:inkml="http://www.w3.org/2003/InkML" xml:id="stk34" contextRef="#ctx0" brushRef="#br3">38175 14388 142 0,'0'0'321'5,"0"0"-321"1,0 0-1 2,0 0-40 0,0 0-92 0,0 0-155-1</inkml:trace>
    </iact:actionData>
  </iact:action>
  <iact:action type="add" startTime="32650">
    <iact:property name="dataType" value="strokeEraser"/>
    <iact:actionData xml:id="d46">
      <inkml:trace xmlns:inkml="http://www.w3.org/2003/InkML" xml:id="stk35" contextRef="#ctx0" brushRef="#br3">38114 14118 463 0,'0'0'7'6,"0"0"34"0,0 0-32 2,0 0-9 0,0 0-37 0,0 0-45 0,0-61-30-2</inkml:trace>
    </iact:actionData>
  </iact:action>
  <iact:action type="remove" startTime="32977">
    <iact:property name="style" value="instant"/>
    <iact:actionData xml:id="d47" ref="#d8"/>
  </iact:action>
  <iact:action type="add" startTime="32950">
    <iact:property name="dataType" value="strokeEraser"/>
    <iact:actionData xml:id="d48">
      <inkml:trace xmlns:inkml="http://www.w3.org/2003/InkML" xml:id="stk36" contextRef="#ctx0" brushRef="#br3">38114 14118 365 0,'-73'6'43'7,"73"-6"-38"0,0 12-5 0,0-4-14 2,0-8-86-3,0 0-141 0</inkml:trace>
    </iact:actionData>
  </iact:action>
  <iact:action type="add" startTime="34930">
    <iact:property name="dataType"/>
    <iact:actionData xml:id="d49">
      <inkml:trace xmlns:inkml="http://www.w3.org/2003/InkML" xml:id="stk37" contextRef="#ctx0" brushRef="#br0">1383 2599 816 0,'0'0'257'5,"0"0"-102"3,0 0-15 0,0 0-6 0,0 0-23-2,0 0-16 3,0 0-5-2,12 14-17 3,23-19-12-6,39-32-9 4,33-11-30 0,39-14 4 0,28-7-11-1,33-6-15 0,11-6 0 1,-2 9 0 2,-16 10 0-2,-30 13 0-2,-26 18 0 4,-16 10 0-4,-28 4 0 1,-26 9 0 0,-35-1 0 1,-21 3 0 0,-18 2 0-2,0 4 0 1,0 0 0 0,-18-13 0 2,-57-15 0-3,-47-17 0 2,-55-17 0 0,-37-11 0 0,-33-2 0-2,-18-8 0 2,-3 1 0 0,10 10 0 0,33 8 0 0,45 17 0-2,47 9 0 3,45 22 0-2,38 8 0-1,27 4 0 2,22 4 0 0,1-3 0 0,0 3 0-2,0 0 0 2,1 0 0-1,31 42 0 3,23 29 0-3,25 16 0-1,17 20 0 2,20 13 0 0,6 18 0-2,2 10 0 2,-5 8 0 0,-9-1 0 0,-7-1 0-1,-4-2 0 0,-7-9 0 1,-9-17 0 0,-17-27 0-2,-17-35 0 2,-22-27 0 0,-9-25 0 0,-11-12 0-3,-3 0 0 3,2 0 0 1,13-39 0 1,-4-40 0-6,2-37 0 4,-2-39 0 0,-16-38 0 0,0-34 0-2,0-27 0 2,-34-10 0 0,-2 12 0 0,6 23 0 0,3 44 0-2,9 56 0 3,9 50 0-2,6 42 0-1,3 28 0 2,-3 9 0-1,-7 0 0 1,-10 54 0-1,-24 47 0 2,-28 49 0-2,-20 26 0 2,-18 16 0-2,-7 5 0-1,-8-4 0 2,-1-6 0 0,9-16 0-2,9-23 0 2,16-27 0 1,18-23 0-2,23-19 0 1,18-28 0-2,22-20 0 4,6-17 0-4,5-6 0-1,53-3 0 4,47-5-42 0,-33 0-258-2,-5 0-160-1</inkml:trace>
    </iact:actionData>
  </iact:action>
  <iact:action type="add" startTime="37314">
    <iact:property name="dataType"/>
    <iact:actionData xml:id="d50">
      <inkml:trace xmlns:inkml="http://www.w3.org/2003/InkML" xml:id="stk38" contextRef="#ctx0" brushRef="#br0">12485 10882 731 0,'0'0'152'7,"0"0"-17"1,0 0-28-2,0 0-52 2,0 0-29 0,0 0-1 0,0 0-5-2,15 79 5 4,-15-59 10-4,0 0 0 4,0 0 6-6,0-5-10 4,0-4 3 0,0-6-15 0,0-5-5-2,0 0-2 2,0 0-1 0,0 0-8 0,0 0-2 0,0 0 4-2,1 0-3 3,12 0 9-2,3 0 8-1,-1 0 10 2,5 0-2 0,-1 0-7 0,-2 0-4-2,6 0 2 3,3 0-2-2,2 0-5 3,0 0 5-6,3 0-3 4,-2 0 4 1,8 0 7 0,-1-3-2-3,3 1-2 2,2 0-5 0,-5-1 2 0,-1-3-7-1,-2 2 3 0,3 2-2 3,-2-3-1-5,-4 1 1 1,6 4-3 2,-5 0 1 0,-1 0 1-1,3 0 0-1,-2 0-4 5,1 0 5-5,0 0-4 3,4 0-1-5,-3 4-3 5,6-2 1-1,-7 1 2 0,5-1-2-2,-7-2 0 2,0 4-2 0,4-4 4 0,-4 2 1-1,6 2-1 0,4-4-4 1,-3 3 3 0,4-3-3-2,2 0 1 2,-6 0 2-1,0 0-1 2,-6 0 5-4,-2 2-6 6,-2-2 3-5,2 0-4 4,-6 0-2-7,2 0 4 6,-6 0-6-2,-5 0 2 1,1 0 0-2,-1 0 0 3,-1 0 1-1,-1 0-1 0,-2 0 2-3,-3 0-4 3,5 0 3 0,-8 0-2 1,4 0 1-4,-3 0 0 3,3 0 1 0,-1 0-1 0,2 0 0-2,-6 0 0 3,1 0-1-2,0 0 2 3,1 0-2-6,-5 0 2 4,0 0-2 0,4 0 1 0,3 0-1-1,6 0 1 1,-3 0-1 0,8 0-1-1,-10 0 4 2,3 0-4-4,-7 0 0 3,2 0 2 0,-3 0-1-2,-3 0 1 3,0 0 0-2,0 0 0 1,0 0 0-2,0 0-2 3,0 0 1-2,3 0-1 3,10 0 0-5,-2-11-3 3,5-24 0 0,0-5 2 0,-4-9-1-2,-2-1 3 2,-4 5-3 0,-5 2 1 0,-1 10-16-2,0 11-10 2,0 13-24-1,0 9-42 1,0 0-63-2,0 0-52 2,-12 14-84 0</inkml:trace>
    </iact:actionData>
  </iact:action>
  <iact:action type="add" startTime="40053">
    <iact:property name="dataType"/>
    <iact:actionData xml:id="d51">
      <inkml:trace xmlns:inkml="http://www.w3.org/2003/InkML" xml:id="stk39" contextRef="#ctx0" brushRef="#br0">20000 438 240 0,'0'0'83'5,"0"0"-13"2,0 0-48 3,0 0-22-4,0 0-4 0,0 0-16 2,0 0 4 0,1 0 6 0,-1 0-1-2,0 0-28 2,0 0 9 0,0 0 19 1,0 0 11-2,0 0 75-1,0 0 28 2,0 0 33 0,0 0 17 0,0 0-17-2,0 0-4 2,0 0-30 0,0 0-28 0,0 0-22-2,0 0-4 4,0 0-1-4,0 0-13 3,0 0-4-4,0 0-10 3,-1 0 2 0,-25 0 13 0,-3 6-9-1,0 2-2 0,-6 1 9 2,1-1-6-4,3 0-2 3,-1 1 0 0,4-1-2 0,-1-3-4 0,7 2-8 0,-7-4-3 0,2-3-4 0,-4 0-2 1,-5 0 2-4,4 0-2 4,0 0 5-2,3 0-5 2,2 0 6-4,2 0-4 2,-2 2 3 1,-1 1-7 0,-1-1 4-2,-6 4 3 2,-1 0-4 1,3-1-3-2,-2-2 0-1,5 4 4 2,-1-7-3 0,2 2 0 0,-1-2-1-2,1 2 0 2,4-2 0-1,-7 0 0 2,0 3-1-3,-1 0 2 2,-3 0-2 0,4-1 2 0,0 3-2-2,7-1 1 2,2 2 0 0,4-1 0 0,2 1 0-1,4 3-1 0,-2-5 2 1,4 2-2 0,2 3 3-2,-3-1-2 1,4 1 0 2,-4-1 3-2,8 4-2 0,1 4 0 0,-3 4 1 2,6 8-1-1,0 9 3-2,0 0-3 4,0 1 3-4,0 6-1 0,0 0 4 2,0 3-1 0,0 1-2 1,0-5 3-4,0-4-3 4,0-3 1-2,0-2-1 2,0 1 1-2,6-8-1-1,-3 7 5 2,0-1-3 0,5 1 2 0,-2 6 1-2,4 4-2 2,-1 8 0 0,0 1-4 0,2 0 2-2,1-4 1 3,-6-14 7-2,4-1-7 1,-6-7 1-2,5-1-4 2,-6 2-2 0,-2-3 0-1,2-5-1 1,-3 3 3-1,4-1-2 2,-1-5 0-2,-3 3 0-2,3-3 1 4,-3-5-2-2,3 1 1 2,-3-2-1-4,0 2-1 3,0 2 1 1,0 2 0-2,0 0-2 0,0-1 3 1,0 0-1 0,0-12 0-1,0 3 0 0,0-7 1 0,0 0-1 1,0 0 1-2,0 0-1 4,0 0 1-4,0 0 0 4,12 0 0-5,15 0-1 3,10 0 4 0,10 0-3 0,6 0 0 0,-4 0 1-2,6 0-2 2,-3-7 1 0,-3 3 0 0,6-3 3-2,2 4-2 3,-3 1 3-2,5 2 3-1,5-4 0 2,-3 4-3 0,2-5-1 0,0 2-1 0,-5 1 3-2,-2 2-4 2,1-3 0 1,-6 3 6-4,-5 0-8 3,0-3 1 0,-5 1 3 0,0-1 0 0,-2 3 1-2,-2 0 2 2,0 0 2 0,3 0-3 0,2 0 2-2,0 0-2 4,0 0 1-4,-1 0-7 0,-1 0 0 2,1 0 0 0,3 0 0 0,-4 0 0-2,4 0 0 2,-4 0 0 0,1 0 0 1,-5 0 0-2,3 0 0-1,2 0 0 2,-5 3 0 0,2-1 0-2,4 1 0 2,-2 2 0 0,1-2 0 0,-1 1 0 0,-3-3 0-2,3 5 0 2,-1-3 0 0,2 4 0-2,-5-6 0 2,2 2 0 0,4 4 0 0,-1-5 0-2,2 5 0 3,-2-3 0-2,-1 2 0 2,-4 2 0-2,2-1 0-1,0-2 0 2,-5-3 0 0,6-2 0-1,-1 0 0 0,-2 3 0 1,3-3 0 0,-1 3 0-1,1 3 0 0,6-1 0 2,2 1 0-2,2 3 0-1,-4-4 0 2,4 1 0 0,-3 2 0 0,2-2 0 0,0-1 0 0,-3 1 0-2,3-6 0 3,-5 2 0-2,1-2 0-1,-1 0 0 2,1 0 0 0,-2 0 0 0,0 0 0-2,1 0 0 2,-2 0 0 0,2 0 0-1,10 0 0 0,-1 0 0 1,4 0 0 0,4 0 0-2,-4 0 0 2,4 0 0 0,-2-2 0 0,5 2 0-2,-2 0 0 2,3 0 0 0,-2 0 0 1,-4 0 0-4,-1 0 0 3,0 0 0 0,2 0 0 0,-3 0 0-2,5 0 0 2,-1 0 0 0,1 0 0 0,5 0 0 0,0 0 0-2,-3-3 0 3,3 0 0-2,-7 1 0-1,-7-1 0 2,-3 3 0 0,5-3 0 0,0 0 0 0,-1 1 0 0,-2-2 0-2,1 2 0 4,0-1 0-6,1 0 0 4,-6 0 0 0,3 1 0 0,-2-5 0-2,-1 2 0 2,-5-3 0 0,-2-1 0 0,-8 1 0-1,-5 2 0-1,-11 0 0 3,4 1 0-1,-7-1 0-2,-1 2 0 1,0-1 0 2,1 1 0-2,-3 4 0-1,0-4 0 2,-4 1 0 1,-2 0 0 0,5 2 0-5,-5-3 0 5,8-2 0-2,-4-1 0 2,1-8 0-4,1-2 0 4,3-2 0-1,-4-4 0 0,3-4 0-1,-4-5 0 0,7-2-10 2,-7 1 5-3,-2-3-4 3,-3-4 0-3,4-5 1 2,-4-6 3 0,-1-4 2 0,1-7-2 0,-3-1 0-2,0 1 0 3,0 3 1-4,0 0-1 3,0 1 5 0,0-3-1 0,0 7 0-2,0-3-1 2,0 6 1 0,0 1-1 0,0-7 1-1,0 4 0 0,0-3 1 1,-5 0-4 0,-1 2 3-2,-1 1-1 2,1 4 3 0,-1 12-5 0,6 5 4-2,-2 4-1 3,-3 2 1-3,3-1 0 5,0-2 0-6,2 4 0 2,-2 2 2 0,-1 3-1 1,1 10-2-1,0 1 2 0,0 6-1 1,0 1 0 0,-10-4 1 1,-2 4 0-4,-6-5 0 4,-14 5 2-1,-1 2-3-2,-6-3 3 2,-11 3-1 0,-2 0-1 0,-6 0 2-2,-11 0 0 3,4 0 2-2,-3 0 1 2,6 0-2-2,5 0-4-1,-4 0 2 2,-2 0 0 0,-2 0 1-2,5 0-3 2,2 0 5 0,2 0-2 0,1 0-1 0,-1 0 2-2,-2 0-1 2,4 0 3 0,-2 0-4-2,8 0 2 2,-3 3-4 0,1-1 2 0,2 2 0-2,2 1-1 3,-2 1 2-2,2-1-2 2,-4-1 2-4,1-2-2 3,6 1 1 0,1-3 0 0,4 0-1 0,-4 0-1-2,2 0 0 2,-1 0-1 0,-3 0 1 0,-3 0 4-2,0 0-4 2,-4 0 0 0,2 0 0-2,0 0 0 2,-2 0 0 0,-1 0 0 0,7 0 0-2,-4 0 0 3,4 0 0-2,-6 0 0 2,4 0 0-4,0 0 0 3,0 0 0 0,0 0 0 0,3 0 0-2,-1 0 0 2,-4 0 0 0,7-3 0 0,-5 3 0-2,4 0 0 2,1 0 0 0,-4 0 0 0,2 0 0-2,4 0 0 2,1 0 0 0,-3 0 0 0,1 0 0-2,1 0 0 3,-5 0 0-2,-1 0 0 2,-2 3 0-4,2 3 0 3,-2-2 0 0,0 0 0 0,8 2 0-2,-1-1 0 2,1 0 0-1,2-2 0 2,5 0 0-2,0 1 0-1,8-4 0 3,-2 0 0-1,2 1 0 26,-1-1 0-34,-1 0 0 0,-2 4 0 0,0-2 0 2,-1 1 0 7,-4 0 0-2,6 1 0 2,-4 0 0-4,1-4 0 3,4 3 0 0,1 1 0 0,1-2 0-2,4 4 0 1,-1-4 0 2,-2 5 0-1,-5-2 0-2,0 3 0 2,-1 1 0 0,-2-1 0 0,-2 1 0-2,1-1 0 2,6 2 0 0,4-1 0 0,1-2 0-2,2-2 0 3,-3-2 0-3,1 0 0 4,2-1 0-3,4 0 0-2,-1 4 0 4,-2-2 0-1,3-1 0-3,-1 2 0 4,7-3 0-2,3 4 0 1,-3 5 0-1,1 12 0 1,-1 11-31 0,1 13-114 0,12-22-165-2,0 7-138 2</inkml:trace>
    </iact:actionData>
  </iact:action>
  <iact:action type="add" startTime="44775">
    <iact:property name="dataType"/>
    <iact:actionData xml:id="d52">
      <inkml:trace xmlns:inkml="http://www.w3.org/2003/InkML" xml:id="stk40" contextRef="#ctx0" brushRef="#br0">11152 8546 64 0,'0'0'324'5,"0"0"-222"2,0 0-2 1,0 0 10 0,0 0-12-1,0 0-14 0,0 0-6 2,-5 0-17-2,-11 0-14-1,0 0-1 2,-4 0-10 0,3 13-5 0,-6 1-13-2,2 2-3 2,-2 3-6 0,3 0-5 2,4 9 6-6,3 3-2 4,6 5 10 0,4 4 6 0,3-3 0-2,0-3-2 2,0-4-2 0,32-2 3 2,15-4-1-3,4-6-11 0,1-6-7 2,-4-7 2-2,-7-5-3-1,-5 0-3 1,-7-20-1 2,-4-21 0-1,-15-4-2-3,-2-2 0 5,-8-5 2-3,0 5 0 2,0 2-2-4,-8 6-18 4,-10 10-26-1,2 9-43-1,3 20-88-1,9 0-222 2</inkml:trace>
    </iact:actionData>
  </iact:action>
  <iact:action type="add" startTime="45676">
    <iact:property name="dataType"/>
    <iact:actionData xml:id="d53">
      <inkml:trace xmlns:inkml="http://www.w3.org/2003/InkML" xml:id="stk41" contextRef="#ctx0" brushRef="#br0">11842 8597 420 0,'0'0'316'3,"0"0"-184"5,0 0 1 0,0 0-69 0,0 0-13-1,0 0-8 0,16 165-8 3,-24-111 6-4,0 2-5 1,5-3-4 0,1-11-8 1,2-8-8 1,0-14-11-4,0-7-4 4,0-10-1-2,0-3-6 3,2 0-53-6,14 0-13 4,0-28-70 0,-12 11-139 0,-4-2-431-2</inkml:trace>
    </iact:actionData>
  </iact:action>
  <iact:action type="add" startTime="46192">
    <iact:property name="dataType"/>
    <iact:actionData xml:id="d54">
      <inkml:trace xmlns:inkml="http://www.w3.org/2003/InkML" xml:id="stk42" contextRef="#ctx0" brushRef="#br0">12561 8573 259 0,'0'0'199'5,"0"0"-83"3,0 0 42 0,0 0-61-2,0 0-29 2,0 0 5 0,0 0 8 1,79 0-37-4,-69 9-5 3,-5 8 1 0,5 1-8 0,-4 4-5-2,1 3-7 2,-4-3 0 0,-3 3-12 0,0 0 2 0,0-1-8-2,0 3 1 3,-16-4-1-2,-9 1-2-1,-2-7-1 2,-1-2 0 0,1-7 1 0,2-8-4-2,5 0-2 3,4 0-4-2,3 0 0 2,6-8-13-4,4-7 8 3,3 1 13 0,0 4 1 0,0 4-1-2,0 1 4 2,7 5 4 0,12 0-4 0,2 0 3-1,3 0-1 0,2 17 1 3,9 1 11-4,-1 9-2 0,0-7-6 2,0 5-5 0,-3-12 0 2,-5-2-3-5,-9-5-2 3,-1-6-18-1,-6 0-30 2,-10 0-94-4,0 0-205 3</inkml:trace>
    </iact:actionData>
  </iact:action>
  <iact:action type="add" startTime="46837">
    <iact:property name="dataType"/>
    <iact:actionData xml:id="d55">
      <inkml:trace xmlns:inkml="http://www.w3.org/2003/InkML" xml:id="stk43" contextRef="#ctx0" brushRef="#br0">13320 8536 454 0,'0'0'108'8,"0"0"66"-4,0 0-51 4,0 0-48 0,0 0-3 0,0 0-8-2,61-1-17 2,-42 1-6 0,-2 0 2 0,8 0 2 0,4 0-14-2,-3 0 0 3,-1 1-4-2,-7 11 0 0,-3-1-5 0,-2 3-18 2,-7-2 0-2,-6 2-4-1,0 4 0 3,0-1 3-2,-12-2-3 2,-21-3 0-4,1-1 0 3,-7-2 0 0,6-4 0 0,8 0 0-2,9 0 0 2,6-3 1 0,10-1 1 0,0-1-1-1,0 0 0 0,0 10 9 2,0 1 3-2,23 4-11-1,7 3 0 2,4 6 0 0,2-2 10 2,-8 3-2-4,-8-3-4 3,-3-2 4-2,-14-3-4 2,-3-2-4-6,0-2-1 5,0-1-1 1,-27 1-2-1,-17-2 1-1,-12 2 0 0,-5 0-3 1,1 1-62 0,4 0-77 0,40-8-68-3,7-1-330 4</inkml:trace>
    </iact:actionData>
  </iact:action>
  <iact:action type="add" startTime="49130">
    <iact:property name="dataType"/>
    <iact:actionData xml:id="d56">
      <inkml:trace xmlns:inkml="http://www.w3.org/2003/InkML" xml:id="stk44" contextRef="#ctx0" brushRef="#br4">11397 8372 430 0,'0'0'436'7,"0"0"-271"1,0 0 6 0,0 0-40 0,0 0-16-2,-113 217-12 3,47-120-28-2,-3 14-15-1,-1-5-25 2,12-8-20 0,7-14-10-1,12-20-2 0,6-17-3 2,18-26-12-2,13-14-46 3,2-7-59-6,13-28-92 4,14-8 2 0,4 3-384-2</inkml:trace>
    </iact:actionData>
  </iact:action>
  <iact:action type="add" startTime="49725">
    <iact:property name="dataType"/>
    <iact:actionData xml:id="d57">
      <inkml:trace xmlns:inkml="http://www.w3.org/2003/InkML" xml:id="stk45" contextRef="#ctx0" brushRef="#br4">12978 8451 424 0,'0'0'426'4,"0"0"-261"4,0 0-11 0,0 0-54 0,-170 198-20 0,99-111-26-2,2-2-24 2,7-3-19-2,6-6-7 2,7-12-4 0,16-11 0 0,5-13-12 0,15-16-51-2,6-14-36 4,7-10-87-4,0 0-185 0</inkml:trace>
    </iact:actionData>
  </iact:action>
  <iact:action type="add" startTime="50257">
    <iact:property name="dataType"/>
    <iact:actionData xml:id="d58">
      <inkml:trace xmlns:inkml="http://www.w3.org/2003/InkML" xml:id="stk46" contextRef="#ctx0" brushRef="#br4">13625 8363 594 0,'0'0'174'6,"0"0"-41"0,0 0-12 3,0 0-35-2,0 0-8-1,-141 219-5 2,79-127-23 0,-12 11-5 0,10-8-23-2,0-7-22 2,5-22 0 0,14-9-58 1,33-55-96-2,8-2-157-1</inkml:trace>
    </iact:actionData>
  </iact:action>
  <iact:action type="add" startTime="57051">
    <iact:property name="dataType"/>
    <iact:actionData xml:id="d59">
      <inkml:trace xmlns:inkml="http://www.w3.org/2003/InkML" xml:id="stk47" contextRef="#ctx0" brushRef="#br0">17705 10875 335 0,'0'0'136'7,"0"0"14"0,0 0-2-1,0 0-45 3,0 0-24-2,0 0-22 3,0 0-3-5,0 0-3 2,10-8-11 1,-10 8-6 0,3 0 1-2,-3 0-7 2,3 0 8 2,-2 12 7-4,-1 9-20 0,6 2-1 2,-6 0 2 0,0 1 0 0,0-1-10 7,0 2 6-14,0 2-11 5,0-5-5 0,0-3 2 2,0-5 0 0,0-5-4 0,0-7 7 0,0 1 0-2,0 3 3 2,3 0-7 2,-3-1-3-2,0 1 4-2,0-4-1 0,0-2 3 3,0 0-2-2,3 0 5-1,-2 0-5 2,2 0 5 0,-3 0 6 0,5 0 1-2,0 7-9 3,-2-3-6-1,5 2-1 1,-4 2-2-5,0 1 2 7,4-1-1-5,-6-1-1 2,3-5 2-2,-5 1 0 2,6-3-1-1,-3 0-1 2,-2 2 6-3,2-2 1 1,7 3 4 1,3 0-6-1,2 1 6 2,8 1-2-3,-4-3 0 3,2 1-2-1,3 0 2-3,-1 0-3 4,6-3-4-1,-2 0 5 395,2 0-3-402,2 0 3-1,-7 0 2 0,2 0 4 0,2 0-4 0,-5 0-1 0,2 0-1 0,4 0-4 0,-2 0-1 0,2 0 1 1,-1 0 2-1,-1 0-2 0,2 0 6 0,-1 0-3 0,1 0 2 0,-2 0-5 0,1 0 0 0,4 0 3 0,-5 0-2 0,2 0 2 0,3 0 0 0,3 0 0 0,-2 0-2 1,4 0 2-1,-5 0-2 0,4 0-2 0,0 0 1 0,0 0-1 0,1 0 0 0,-3 0-1 0,-3 0 0 0,4 0 0 0,-6 0 1 0,-2 0-1 0,5 0 0 0,-2 0-1 0,1 0 0 0,-4 0 0 0,7 0 1 0,-11 0 1 0,3 0-2 0,0 0 2 0,-1 0-1 1,-2 0-1-1,2-3 0 0,2 3 0 0,1-3 0 0,-1 0 0 0,2 1-1 0,-4 2 2 0,-5 0 0 0,0 0-1 0,-7 0 3 0,-5 0-3 5,3 0 0 3,-6 0 0-1,-1 0 0-1,-1 0 0 2,0 0-1 0,-2 0 0 0,4 0 2-2,-5 0 2 4,0 0-3-4,0 0-1 0,0 0 0 2,0 0 0 0,0 0 1 0,0 0 0 0,0 0-1-1,0 0 2 1,0 0-3 0,4 0 5 0,-4 0-2-2,0 0-1 2,0 0-1-1,0 0 0 1,0 0 0-2,0 0 1 2,0 0 0 1,0 0 0-1,0 0 0-2,0 0-1 3,0 0 2-2,3 0-1 2,1 0 1-5,-1 0-2 4,6 0 0 0,-8 0 1 1,6 0 0-3,7 0 0 2,-4 0 0 1,6 0 0-3,8-2 0 1,2-1 0 1,3-1 0 0,-1 1-2 0,-11 0 2-2,-1 3 0 2,-7-2 1-1,0 2-3 2,-6 0 5-3,-1 0-3 3,0 0 0-2,-2 0 0 0,0 0 1 0,0 0-1 1,0 0 0 0,0 0-1 0,0 0 1-2,0 0-2 1,0-3 2 2,0 3-2-2,0-2 0-1,0-6-3 3,0-8 1-1,0-9-1 0,0-8 4-2,0-6 0 2,0 2 1-1,0 3-2 1,0 6-4-1,0 14-33 1,0 4-22 0,0 5-50-2,0 5-38 2,0 0-88 0,0 0-96 0</inkml:trace>
    </iact:actionData>
  </iact:action>
  <iact:action type="add" startTime="59414">
    <iact:property name="dataType"/>
    <iact:actionData xml:id="d60">
      <inkml:trace xmlns:inkml="http://www.w3.org/2003/InkML" xml:id="stk48" contextRef="#ctx0" brushRef="#br0">17570 11180 710 0,'0'0'187'5,"0"0"-22"3,0 0-44-2,0 0-32 2,0 0-16 1,0 0-11-2,0 0-2 1,25-32-7-2,1 0-6 3,7-3 2-2,5-10 5-1,5-3-6 2,10-5-6 0,5-7-7 0,0-7-5-2,10-12-2 3,0-8-10-2,4-12 10 6,1-4-11-12,-1 0-3 8,5-3 2-1,-6 9-1 0,4-2 0-2,4-7-7 2,-4-5-1 1,-2 2-6-2,-4 8 4 1,-5 11-4-2,-12 20 1 3,-4 8 0-1,-12 18 0 0,-8 5-2-2,-2 7 0 1,-9 7 0 2,1 3-1-2,-2 2 1 0,-3 0 1 1,-3 2-1 1,0 7 2-2,-3-1-2-2,-4 9 0 3,0-1-2 0,-3 4 2-2,0 0-1 2,1 0 1 0,-1-3 0 0,0 3 0 0,9-8-2-1,-5-1 2 1,8-5 1-1,0-3-1-1,-4 3 0 2,3 1 0 1,-7 1 0-2,2 9 0 1,-6 3-1-1,0 0 2 0,0 0 0 2,0 0 1-4,0 0-2 3,0 0-4 0,0 0-4 0,0 0 4-2,0 0 0 2,0 0 1 1,-29 0 1-1,-9 5 1-1,-13 8 1-1,-1 4-2 4,0-2 4-4,0 0-4 2,8-5 2-2,11 2-1 2,5-2 1 0,12-7-3 0,6 1 1-1,10-4-3 0,0 0 4 3,0 0 1-4,0 0-2 0,0 0-2 2,13 0-4 0,32 0 3-1,12 0 2 1,2-11 0-1,-7 0 3 2,-14 4 1-1,-15 7 0-2,-2 0 2 1,-10 0-3 1,-5 0 0-2,1 15 1 3,-4 12 0-2,-3 5 1 2,0 0-4-2,0-2 2-1,0-7-1 3,0-7 0 0,0-4 0-5,0-5-11 4,0-1-33 0,0-6-35 0,0 0-26-2,0 0-30 2,0 0-46 1,0-25-45-2,3 9-40 0,7-5-402 0</inkml:trace>
    </iact:actionData>
  </iact:action>
  <iact:action type="add" startTime="60353">
    <iact:property name="dataType"/>
    <iact:actionData xml:id="d61">
      <inkml:trace xmlns:inkml="http://www.w3.org/2003/InkML" xml:id="stk49" contextRef="#ctx0" brushRef="#br0">19550 8621 617 0,'0'0'93'6,"0"0"24"-1,0 0-20 2,0 0-51 2,0 0 38-2,0 0-12-1,0 0-1 3,-136-17 12-2,97 47-9 1,3 6 1-2,11 3-22 3,9 4-11-2,16-2 12 4,0 0-7-8,0-1-8 5,28-6-23 0,14-12-1 0,8-7 0-2,-2-13-8 2,7-2-2 1,-1 0-5 0,-14-36-1-2,1-12-8 0,-18-8 7 3,-10-3-16-4,-13 2 3 0,0 15-10 2,0 14-19 0,-29 11-57 0,-24 12-41 0,25 5-38 0,-5 0-168-2</inkml:trace>
    </iact:actionData>
  </iact:action>
  <iact:action type="add" startTime="63254">
    <iact:property name="dataType"/>
    <iact:actionData xml:id="d62">
      <inkml:trace xmlns:inkml="http://www.w3.org/2003/InkML" xml:id="stk50" contextRef="#ctx0" brushRef="#br0">21648 10818 295 0,'0'0'110'5,"0"0"41"4,0 0-19-4,0 0-27 5,0 0-16-3,0 0-17 3,0 0-21-6,16 0-4 4,-12 0-13-1,-4 0-4 2,0 0-5-3,3 0-3 2,-3 0-1-1,3 7 8 2,-3 6-2-3,0 5-7 1,0 1 6 2,1 1-6-1,4 2 7-2,-5 0 3 1,0 2-1 1,0-6-10 1,0 1-3-3,0-9-5 4,0-2-9-4,0-5 8 2,0 1-2-2,0-2 0 2,0 3-3 0,0 1 3 0,4-2-2-3,-4 1 3 3,0-3-4 2,3-2 4-4,0 0 0 1,-3 3 0 1,1-3 12 0,-1 0-11 0,0 0 2-3,7 0-9 4,-1 0 6-1,7 0-4 0,5 3-2-3,5-3 0 6,3 3 6-5,2-3 1 1,3 0 0 0,1 0-3 0,7 0-1 1,2 0 1 3,0 0 4-5,2 0-1 1,-2 0 2 2,1 0 4-2,-8 0 1 1,0 0-1-2,2 0 2 3,-5 0-6-2,2 0-6-1,0 0-3 2,-2 0 4 0,2 0-3 0,-3 0 0-2,2 0 3 4,-4 0-5-4,1 0 8 3,0 0 1-5,-3 0-2 5,3 0 0-2,-4 0 0 1,-1 0-1-1,1 0-3 1,-2 0 1 0,2 0-6-1,2 0 5 0,5 0-3 1,-4 0 3-1,1 0-3 1,-2 0 2-1,1 0-2 1,2 0 1 0,-1 0 4 0,2 0-2-3,2 4-1 5,-3-4-2-4,2 0 3 3,-4 0-3-3,-1 0 2 2,4 0-4-1,-4 0 4 2,10 0-4-2,-6 0 4-1,1 0 0 4,2 2-1-4,0-2 1 1,-6 0-4 1,-3 0 6 0,-5 0-6-1,5 0 4-2,-9 3-3 5,-1-1 1-3,1-2 2 2,-3 3-4-4,-2-3 2 4,2 0-2-2,-2 0 5 1,5 0-5-2,-3 0 1 3,-1 3-1-1,-3-3 1-1,-2 2-1 1,-3-2 1-2,0 0-1 3,-4 0 1-2,0 0 2-1,0 0-3 2,0 0 2 0,0 0-1 0,0 0-1-2,0 0-1 2,0 0 1 0,0 0 0 0,0 0-2-2,0 0 2 4,0 0-1-4,0 0 0 4,0 0 0-6,0 0 1 4,0 0-5 0,0 0 5 0,0-15-3-1,5-20 3 1,-2-1-1 1,0 6-2-3,-3 4-21 1,1 3-42 0,-1 6-54 1,0 4-9 0,0 10-38-2,0 3-108 2,0 0-350 0</inkml:trace>
    </iact:actionData>
  </iact:action>
  <iact:action type="add" startTime="67702">
    <iact:property name="dataType"/>
    <iact:actionData xml:id="d63">
      <inkml:trace xmlns:inkml="http://www.w3.org/2003/InkML" xml:id="stk51" contextRef="#ctx0" brushRef="#br0">22252 8533 602 0,'0'0'148'4,"0"0"28"4,0 0-62-1,0 0-38 1,0 0-27 0,0 0-15-2,0 0-8 3,0 0 7-1,10 26 1 0,-23-3-4-3,-10-1 7 4,3 4-19-2,-3 2 8 2,-4-3-10-3,-3 3-4 2,1 1-10-1,-3-2 1 2,-4-1-2-2,3-3-1 0,-2 2 0 2,3-5 0-5,1-3 0 4,4-1 0 3,-1-4 0-4,-1-3-1-1,6-4 1 2,6-5-3 1,1 0-3-2,6 0-10 1,5 0-18-3,2 0 8 3,-2-14 13 1,2-1 10-4,3-2 3 3,0 4-2 0,0-2 0 1,0-2 0-2,0 6-2 0,0 3-2 1,0-3 6 0,0 5-4-1,0-3 4-2,13 2 0 4,3 0 1 0,4 2 0-2,-3 0-1 0,1 1 3 0,5 0-3 2,-4 0 5-2,7-1-1 0,-6 2 11 1,5 3 1 0,-2 0 16-3,-3 0 4 4,6 0 8-1,1 8-18 0,3 6-4-3,-5 1 1 5,4 1-8-3,-5-2-3 2,-1 3 7-4,4 0-10 2,0-4 1 2,-4 5-2-2,-2-7-7 2,-5-3 0-3,-6-1-1 3,-4-7-1-3,-2 0-2 3,-4 0-1-4,0 0-30 3,0 0-23 0,0 0-65-2,0 0-54 2,0 0-71 0,0-13-472 0</inkml:trace>
    </iact:actionData>
  </iact:action>
  <iact:action type="add" startTime="68526">
    <iact:property name="dataType"/>
    <iact:actionData xml:id="d64">
      <inkml:trace xmlns:inkml="http://www.w3.org/2003/InkML" xml:id="stk52" contextRef="#ctx0" brushRef="#br0">22523 8604 555 0,'0'0'192'6,"0"0"-2"1,0 0-50-1,0 0-42 3,0 0 4-2,0 0-11 1,0 0-22-2,96 0-14 4,-76 0-19-3,5 0-7 1,-2 0-18-3,-3 0 2 3,4 0-11 0,-7 0 0 0,-1 0-1 1,-5 0-2-4,1-2-8 4,-11-1-31-2,-1 3-34 1,0-2-52-2,0 2-47 3,0 0-123-2,0 0-351-1</inkml:trace>
    </iact:actionData>
  </iact:action>
  <iact:action type="add" startTime="68903">
    <iact:property name="dataType"/>
    <iact:actionData xml:id="d65">
      <inkml:trace xmlns:inkml="http://www.w3.org/2003/InkML" xml:id="stk53" contextRef="#ctx0" brushRef="#br0">22515 8799 339 0,'0'0'318'2,"0"0"-160"8,0 0-27-3,0 0-58 1,0 0-11-2,0 0 3 2,92 2 2 2,-71-2 27-3,-3 0-11-2,4 0-11 4,-6 0-15-2,-4 0-20 2,-1 0-10-4,-2 0-20 3,-6 0-6 0,6 0-1 1,-6 0-16-4,-3 0-37 5,1 0-41-4,-1-4-65 4,0-9-25-4,0 11-126 0,0-1-462 3</inkml:trace>
    </iact:actionData>
  </iact:action>
  <iact:action type="add" startTime="69383">
    <iact:property name="dataType"/>
    <iact:actionData xml:id="d66">
      <inkml:trace xmlns:inkml="http://www.w3.org/2003/InkML" xml:id="stk54" contextRef="#ctx0" brushRef="#br0">23013 8363 334 0,'0'0'150'3,"0"0"27"5,0 0-14 0,0 0-31-1,0 0-3 0,0 0-7 0,16-15-18 1,-16 15-6 0,4 29-22-1,-4 13-11 0,0 17-6 1,0 9-7 1,0 3-5-3,0 10 1 3,0-2-18-3,3-10-3 4,0-9-18-6,-3-19-1 5,2-15-6 1,-2-15 1-3,0-5-3 1,0-6-5-3,0 0-32 3,0 0-44 0,0 0-59-2,0 0-74 2,0 0-104 0,0 0-374 0</inkml:trace>
    </iact:actionData>
  </iact:action>
  <iact:action type="add" startTime="73304">
    <iact:property name="dataType"/>
    <iact:actionData xml:id="d67">
      <inkml:trace xmlns:inkml="http://www.w3.org/2003/InkML" xml:id="stk55" contextRef="#ctx0" brushRef="#br0">27769 10886 119 0,'0'0'284'6,"0"0"-227"-1,0 0 4 4,0 0-36-1,0 0-2 0,0 0 15-3,0 0 40 3,0 0 35 0,13-4 6 1,-10 4-3-4,0 0-16 4,-3 0-18-1,4 0-23 0,-1 0-21-3,-3 0-6 3,0 0-9 1,0 0-12-2,0 0-5 0,0 0 0 0,0 0 5 3,0 0 10-3,0 0-5-2,0 10-4 3,0 4 7 0,0 0-3 1,0 3 6-4,0-3-8 3,0 1-3 0,0-5-1 1,0 5-5-3,0-6-1 1,0 1-4 1,0 1 2 0,0 0 2-1,0 2-2 1,0-6 3 0,0 8 4-1,0-5-2 0,0 2 0 0,0-1-4 3,0 0 2-4,0 4-5 6,0-8 1-9,0 3 1 5,0-3-2 0,0-3 0-2,0-2 1 2,0-2 0 0,0 0 0 1,0 4 0-4,0-4 0 3,0 0 3 0,0 0-1 0,0 3 2-2,0 2 0 2,0 3-3 0,0 1 0 1,0-1-1-3,0-3-1 1,0-2 1 3,0 1 0-4,0-1-1 0,0-3 0 2,0 0 2 0,0 0 0 0,0 0 3-2,0 0 1 2,0 0 6 0,0 0 2 1,0 0-2-4,6 0-1 3,4 0-2 1,3 2-5-2,5-2-4 0,-4 0 0 0,11 0 0 2,-1 0 3-2,-3 0 0 2,6 0 1-3,-4 0 0 4,3 0 4-4,-2 0-1 0,3 0-2 2,2 0 1 0,-1 0-3-1,-5 0 2-1,2 0 0 2,-5 0 3 0,7 0-1 2,-5 0-1-5,-2 0-1 2,7 2 1 2,-7-2-1-2,4 0-3 0,5 0 2 1,-1 0-1 0,1 0 3 0,-3 0-2 0,-1 0 6-3,-5 0-5 6,3 0 1-6,3 0-2 1,2 3 2 3,4-3-3-1,-3 0 0 0,3 0 1-2,-5 0-3 3,6 3 4-4,2-3-3 6,7 0 1-7,0 3-1 4,0-3 2 0,5 0 2 0,5 0-1-1,-7 4-1 1,3-4 0 0,0 2 2 0,-6 1-3-1,1-3-1-1,-2 0 3 2,1 0-2 0,-2 0-3-2,-2 0 1 2,-2 0 0-1,3 0 1 2,-7 0-2-3,2 0 1 1,2 0 2 1,-6 0-2 2,-1 0 2-5,3 0-3 3,-3 0 0 1,-6 0 1-3,9 0 0 1,-3 0 0 1,2 0-1 0,1 0 2 0,-2 2-1 1,0-2 1-4,-2 0-1 4,5 0 1-2,-10 0-2-1,8 0 0 2,-5 0 0 0,2 0 1-1,-2 0-1 0,0 0 1 2,-5 0-1-2,3 0 2 2,9 0-2-4,-3 0 0 3,2 0 0 0,2 0 0-2,0 0 1 2,0 0-2 0,-1 0 2 1,-2 0-1-2,-2 0 1-1,1 0-1 1,0 0 0 2,-2 0 0-1,1 0 0-2,-3 0 0 2,2 0 0-1,-4 0 1 1,2 0-2-2,-2 0 2 3,0 0-1-2,-1 0 0 3,-2 0 1-5,-1 0-1 2,-4 0 0 2,0 0 0-4,0 0 1 3,-2 0-3 1,12 0 4 0,-1 0-2-2,-2 0 1 2,3 0-1-3,-4 0 0 2,3 0 0 0,-2 0 0-3,-1-2 0 3,-4-1 0 1,3 3 1-1,2 0-3-3,-1 0 4 4,-3 0-2-2,1-2 0 3,0 2 0-5,3 0 1 2,3 0-2 2,-1 0 1-2,1 0 0-1,-1-4 0 3,4 1 1-1,-2 3-2 0,2 0 2-1,-8 0 0-1,-1 0-1 5,0 0 0-6,-1 0-1 2,6 0 1 1,-5 0 0-1,-1 0 0 2,-2 0-2-4,4 0 4 5,-4 0-2-4,5 0 1 5,-4 0-1-8,4 0-1 5,-1 0 0 1,-4 0 1-1,0 0 0-1,4 0 0-1,-3 0-2 4,0 0 2-4,2 0 1 3,-1 0-1-4,-3 0 1 5,-2 0-2-6,-3 0-2 5,-1 0 3-2,0 0-1 1,3 0-1 1,-1 0 2-4,2 0 0 4,-10 0-2-2,5 0 3 3,-5 0-2-5,1 0-2 2,-2 0 3 1,0 0-1-2,4 0 1 2,-7 0-2 0,0 0 2 0,3 0-1 0,-3 0 2 1,0 0-3-4,3 0 4 5,-3 0-4-4,0 0 2 0,0 0 0 2,0 0-1 0,0 0 0 0,0 0 1-2,0 0 0 2,0 0-2 1,0 0 3-2,1 0-2 0,-1 0 0 0,0 0 1 1,3 0 0-2,3 0-1 2,-3 0-1 0,0 0 3 0,-2 0-3 0,2 0 3 0,1 0-2-2,-1 0 1 4,-3 0-1-6,0 0-1 4,0 0-1 1,0 0 0-2,0 0-1 1,0-6 0-1,0-8-4 1,0-13 5 0,3-5-2 2,-3-4 5-7,0 0-3 5,0-1 3 1,0-2-1-1,0 2 0-2,3 3 1 1,1 4-1 2,-4 7 0-2,3 10 0 2,-3 6 1-4,0 5-17 4,0 2-15-2,0 0-30-1,0 0-40 2,-20 28-64 1,13-9-72-2,-6 9-208 0</inkml:trace>
    </iact:actionData>
  </iact:action>
  <iact:action type="add" startTime="78329">
    <iact:property name="dataType"/>
    <iact:actionData xml:id="d68">
      <inkml:trace xmlns:inkml="http://www.w3.org/2003/InkML" xml:id="stk56" contextRef="#ctx0" brushRef="#br0">11905 395 593 0,'0'0'235'5,"0"0"-138"2,0 0 25 1,0 0-25-1,0 0-38 0,0 0-2 2,0 0-8-2,0 0-7 1,-11-2 19-2,-25 2-1 3,2 0-15-2,-3-2 7-1,-5-5-1 3,2 5 0-2,-7 0-4 2,-1 2-6-3,-9 0-4 4,-2 0-4-5,-6 0-8 4,-4 0 1-1,1 0-13 0,-1 0 1-1,5 0-6 2,-4 0 1-3,4 0 2 1,3 0-2 1,5 0 0 0,1 2 1 0,1-2 0-2,3 2-5 3,-5 5 6-2,-1-5-1-1,6 4 1 2,8-6-5 0,5 0-1 0,6 0-4-2,5 0 0 3,6 0 2-2,1 0-1 3,4 0-2-7,3 0 2 5,-1 0-2 0,-1 0 3 0,-4 0-3 0,-4 0 1-2,3 0 3 3,-6 0-3-2,-2 0 1 0,-4 2 1 1,0 1 0 0,1 1-3-1,2-2 0 0,-11 3 0 1,4 1 0-1,-2 3 0 2,-1-1 0-3,3-2 0 3,0 2 0-2,-6-3 0 3,-2 3 0-6,-2 1 0 3,-8-2 0 2,1-2 0-1,-5 1 0-2,-10-4 0 1,7 3 0 3,-3-5 0-4,3 3 0 1,-3-3 0 0,3 0 0 2,2 0 0-2,-5 4 0-1,5 1 0 4,-6 0 0-3,2 1 0 1,1 0 0-2,-2-1 0 4,3 1 0-4,-3 2 0 4,6 1 0-6,-1 2 0 4,5 0 0 1,11 1 0-2,2-1 0 1,2 3 0-2,12-2 0 4,6-2 0-4,1-2 0 0,11-1 0 1,-1-4 0 1,9 1 0 0,-5-1 0-2,0 0 0 2,6 0 0 0,-1-3 0 0,1 0 0 0,0 0 0-1,0 0 0 0,0 9 0 3,0 5 0-6,0 3 0 4,0 1 0 1,0-3 0-2,0-3 0-1,0-5 0 2,0-3 0 1,0 2 0-2,0 2 0 0,1 1 0 1,8 2 0-1,-6-1 0 2,1 2 0-3,0-7 0 1,-1-2 0 1,-3 0 0 0,3-3 0-2,-3 0 0 4,0 0 0-4,3 0 0 4,-3 0 0-6,0 0 0 4,0 0 0 0,0 0 0 1,0 0 0-4,0 0 0 3,0 0 0 1,0 0 0-2,0 0 0 3,0 0 0-6,0 0 0 4,0 0-10 0,0 0-56-2,7 0-22 2,12 0-72 1,6 0-64-1,-9 0-98-3,-3 0-544 4</inkml:trace>
    </iact:actionData>
  </iact:action>
  <iact:action type="remove" startTime="81114">
    <iact:property name="style" value="instant"/>
    <iact:actionData xml:id="d69" ref="#d68"/>
  </iact:action>
  <iact:action type="add" startTime="81138">
    <iact:property name="dataType" value="strokeEraser"/>
    <iact:actionData xml:id="d70">
      <inkml:trace xmlns:inkml="http://www.w3.org/2003/InkML" xml:id="stk57" contextRef="#ctx0" brushRef="#br3">16384 4847 427 0,'0'0'165'29,"0"0"-11"-29,0 0-37 0,0 0-40 0,0 0-53 5,0 0-24 3,-33-21-10 0,33 21-118 0,0 0-310-2</inkml:trace>
    </iact:actionData>
  </iact:action>
  <iact:action type="add" startTime="83409">
    <iact:property name="dataType"/>
    <iact:actionData xml:id="d71">
      <inkml:trace xmlns:inkml="http://www.w3.org/2003/InkML" xml:id="stk58" contextRef="#ctx0" brushRef="#br1">11768 326 157 0,'0'0'157'5,"0"0"-120"4,0 0 7-3,0 0 1 1,0 0 30 0,0 0 55 1,10 7 58-2,-10-7-44 2,0 0-34 1,0 0-2-1,0 0-4 1,0 4-3-5,0-2-24 5,0-2-17-2,-13 4-9 1,-22-1 4-2,-11-3-18 3,-4 0 1-2,-11 0-1 1,-7 0-4 0,-4 0-7 1,-5 0 2 0,-7 0-4-5,0-13 5 5,3 0-6-2,-5 2 0 1,6-4 2 0,5 3-4-2,3-1-7 3,-5 2 0-2,3 0 0 2,-3 1-5-4,3 3 0 5,2 5-9-4,8 2 0 2,0 0 0-2,3 0 0 2,2 0 0 0,2 0 0 0,5 0 0 0,7 0 0-2,-3 0 0 5,5 0 0-6,2 2 0 1,-2 6 0 2,2-1 0 1,2-2 0-2,1 3 0-1,6-2 0 3,1-3 0-2,2 2 0 2,1-2 0-4,5-3 0 4,-6 2 0-2,-7 2 0 0,1-3 0 0,-12 9 0 1,4 1 0 0,-1 0 0 0,4 4 0-1,-1 2 0 0,2 0 0 3,-15 2 0-6,2 0 0 3,-4-3 0 2,1-1 0-1,14 0 0-1,5-5 0-1,-2 5 0 3,11-4 0-1,1-5 0 1,5-1 0-5,8-3 0 4,6-2 0 0,-2 3 0-2,2-3 0 2,0 3 0 1,-3 1 0-2,2-1 0 1,0-1 0 0,-2 3 0-1,5-2 0-1,-5 4 0 3,0-5 0-3,4 3 0 2,3-5 0 1,-1 0 0-2,4 3 0-1,0-3 0 2,-3 7 0 0,3 6 0 1,0 9 0-4,0 10 0 4,0 3 0-1,0 5 0 0,0 5 0-2,0 3 0 2,0 9 0 0,0-3 0-1,0 12 0 2,0-1 0-3,0-1 0 4,0 4 0-5,3-10 0 2,4 1 0 1,-1-5 0-1,1-3 0 2,-3 2 0-4,-1 1 0 3,6 2 0 0,-7-3 0 2,5-4 0-5,-4-8 0 4,2-1 0-2,3-10 0 2,-4-4 0-2,-1-4 0-1,6 1 0 2,-6-3 0 0,-2 2 0 0,6-3 0-2,-4 4 0 4,3 2 0-4,1-5 0-1,-4 0 0 4,-1-9 0-2,3-5 0 2,-2-6 0-4,2 0 0 4,9 0 0-2,4 0 0 2,6 0 0-4,4 0 0 4,-1 0 0-1,1 0 0 0,2 0 0-2,-2 0 0 2,-1 0 0-1,1 0 0 2,-1 0 0-2,1 0 0 0,2 0 0 3,-2 0 0-5,1 0 0 2,-2 0 0 1,0 0 0 0,-1 0 0-1,-3 0 0-1,0 2 0 3,2 1 0-2,4 0 0 0,-2-1 0 0,1 2 0 2,5-4 0-1,-5 3 0 0,1-3 0-3,-3 2 0 3,-2 1 0 1,5-3 0-1,-8 0 0-1,5 0 0 0,-5 3 0 3,3-3 0-5,0 0 0 2,-8 2 0 1,9-2 0-1,-9 0 0 2,8 0 0-4,-3 0 0 4,-1 0 0-1,-5 0 0 0,3 0 0-3,-7 0 0 3,0 0 0 0,-2 0 0 0,-2 0 0-2,2 0 0 2,-2 0 0 0,0 0 0 0,2 0 0-1,0 0 0 0,-1 0 0 2,2 0 0-2,-5 0 0-1,6 0 0 2,-6 0 0 1,5 0 0-2,0 0 0 0,0 0 0 1,-3 0 0 0,1 0 0 1,0 0 0-4,3 0 0 2,2 0 0 1,0 0 0 1,1 0 0-4,-1 0 0 4,0 0 0-2,-6 0 0 1,7 0 0-1,-4 0 0 1,0 0 0 0,-4 0 0-1,-2 0 0-1,5 0 0 2,-8 0 0 0,2 0 0 1,4 0 0-4,-1 0 0 3,1 0 0 1,3 0 0-3,8 0 0 2,2 0 0-1,3 0 0 1,-2 0 0 1,-1 0 0-3,-4 0 0 2,3 0 0-1,-5 0 0 2,5 0 0-3,6 0 0 2,2 0 0 2,9 0 0-4,5 0 0-1,3 0 0 4,3 3 0-1,-5 1 0 0,2-3 0-3,-1-1 0 5,1 4 0-3,2-2 0-1,-7 1 0 1,9 4 0 2,-3-6 0-2,10 2 0 2,3 0 0-3,9 1 0 2,7-2 0 0,-2-2 0-1,-1 2 0 2,-1-2 0-3,-2 5 0 3,2-1 0-3,-1 2 0 0,2 2 0 3,-1-1 0-1,-2-2 0-1,2 0 0-1,-4 4 0 3,8-4 0-1,-7 3 0 2,2-1 0-7,-5-7 0 5,-9 2 0 1,-1-2 0-1,-8 0 0-1,4 0 0-1,3 0 0 3,8 0 0-4,6 0 0 5,1 0 0-4,9 0 0 4,-2 0 0-4,-4 0 0 0,-1 0 0 3,-5-2 0-1,-3-1 0 0,-1-1 0-3,0 2 0 5,-4-1 0-3,-5 3 0-1,-2 0 0 1,1-3 0 1,0 3 0 1,1 0 0-1,-4 0 0-1,1 0 0 0,-5 0 0 0,-7 0 0 2,3 0 0-1,0 0 0-2,-1 0 0 2,-1 0 0-1,-3 0 0 0,1 0 0 1,-3 0 0 0,-2 0 0-1,-5 0 0 0,1 0 0 2,-3 3 0-3,-9 0 0 5,3-3 0-8,-5 2 0 6,1-2 0-2,-2 0 0 1,0 0 0-1,1 0 0 0,-6 0 0 1,5 0 0 1,-8 0 0-3,5 0 0 1,-8 4 0 3,5-4 0-6,-2 0 0 4,0 0 0 0,1 0 0 1,-5 0 0-3,4 0 0 1,-4 3 0 2,0-3 0-2,0 0 0-1,0 0 0 2,3 0 0 0,-3 0 0 0,0 0 0 0,3 0 0-2,-3 0 0 2,0 0 0 0,1 0 0-2,2 0 0 4,3 0 0-4,-3 0 0 5,-2 0 0-6,-1 0 0 1,3 0 0 2,-3 0 0 0,0 0 0-2,5 0 0 2,-5 0 0 2,0 0 0-4,0 0 0 4,0 0 0-6,0 0 0 4,0 0 0 0,3 0 0-2,0 0 0 2,-1 0 0 0,-2 0 0 1,0 0 0-4,0 0 0 5,0 0 0-4,0 0 0 4,0 0 0-4,3 0 0 0,-3 0 0 2,0 0 0 0,0 0 0 0,0 0 0-2,0 0 0 4,0 0 0-4,0 0 0 3,0 0 0-4,0 0 0 3,0 0 0 0,0 0 0-2,0 0 0 2,0 0 0 0,0 0 0 1,0 0 0-4,0 0 0 5,0 0 0-4,0 0 0 4,0 0 0-6,0 2 0 4,0-2 0 0,0 3 0 0,0 3 0-2,0 5-34 3,-19 17-109 0,-24 14-58-2,17-18-113-1,-3 14-125 2</inkml:trace>
    </iact:actionData>
  </iact:action>
  <iact:action type="add" startTime="87834">
    <iact:property name="dataType" value="strokeEraser"/>
    <iact:actionData xml:id="d72">
      <inkml:trace xmlns:inkml="http://www.w3.org/2003/InkML" xml:id="stk59" contextRef="#ctx0" brushRef="#br3">17167 6495 470 0,'0'0'193'6,"0"0"-174"0,0 0-19 2,0 0-4 0,0 0-34 0,0 0-153-3</inkml:trace>
    </iact:actionData>
  </iact:action>
  <iact:action type="add" startTime="88159">
    <iact:property name="dataType" value="strokeEraser"/>
    <iact:actionData xml:id="d73">
      <inkml:trace xmlns:inkml="http://www.w3.org/2003/InkML" xml:id="stk60" contextRef="#ctx0" brushRef="#br3">17167 6495 299 0</inkml:trace>
    </iact:actionData>
  </iact:action>
  <iact:action type="remove" startTime="88186">
    <iact:property name="style" value="instant"/>
    <iact:actionData xml:id="d74" ref="#d71"/>
  </iact:action>
  <iact:action type="add" startTime="88185">
    <iact:property name="dataType" value="strokeEraser"/>
    <iact:actionData xml:id="d75">
      <inkml:trace xmlns:inkml="http://www.w3.org/2003/InkML" xml:id="stk61" contextRef="#ctx0" brushRef="#br3">17167 6495 299 0,'-47'-174'119'10,"47"170"-46"-10,0 4-46 0,0 0-13 0,0 0-14 1,0 0 0 2,0 0-57 5,0 0-96-3</inkml:trace>
    </iact:actionData>
  </iact:action>
  <iact:action type="add" startTime="92715">
    <iact:property name="dataType"/>
    <iact:actionData xml:id="d76">
      <inkml:trace xmlns:inkml="http://www.w3.org/2003/InkML" xml:id="stk62" contextRef="#ctx0" brushRef="#br1">11165 401 523 0,'0'0'292'4,"0"0"-151"5,0 0-5-3,0 0-28 3,0 0-21-3,0 0 2 5,0 0-4-8,17 12-15 6,-17-8 6-2,-10 6-7 2,-28-2 2-4,-17-3-17 3,-3 2-15 1,-11-2-7-2,0 0-6 0,-3-1 7 0,-5 0-7 1,0 0-4 1,1-1 0-1,-3-3 0-1,5 0-4 1,2 0-12 0,1 0-6-2,1 0 0 4,5 0 0-4,3-11 0 5,1 5 0-8,9 0 0 6,-1 6 0-2,1 0 0 2,4 0 0-3,-4 0 0 1,4 0 0 1,-1 0 0-2,4 0 0 3,3 0 0-2,0 0 0 2,0 0 0-2,0 0 0-1,0 0 0 2,0 0 0 0,10 0 0 0,0 0 0-2,0 0 0 4,-1 0 0-4,-6 0 0 5,3 0 0-8,-5 0 0 5,3 0 0 0,-4 0 0 0,2 0 0-1,-5 12 0-1,1-1 0 4,1 0 0-4,-2 0 0 0,7-3 0 2,8 1 0 1,2-1 0-1,4-1 0-3,8-2 0 4,-3 0 0-2,6 2 0 1,-5-3 0-2,8 2 0 4,-3-1 0-4,-3-1 0 4,5 1 0-6,0-1 0 4,-3-2 0 0,5 0 0-2,2 1 0 2,-2-1 0-1,5 8 0 2,-2-3 0-2,-1 11 0 1,1-1 0-1,-1 6 0 1,4 1 0 1,0 8 0-4,3 4 0 4,0 4 0-1,0 1 0 0,0 2 0-2,3-1 0 4,10 3 0-4,3 5 0 4,0 4 0-7,-3 7 0 6,12 3 0-1,-8 5 0-2,-4 1 0 3,0-2 0-1,-6-3 0 1,-2-7 0-5,-2-5 0 5,2-5 0-2,3-3 0 2,-5 0 0-2,4-6 0-1,-1-1 0 2,-6 1 0 0,1-5 0 1,2-4 0-4,-3-2 0 5,0-4 0-4,4-3 0 1,-4-4 0 0,0-3 0 0,5-2 0 2,-2-2 0-2,-2-2 0-1,-1 4 0 2,3 3 0 2,4-2 0-4,-1 1 0 1,4 0 0 0,-6-6 0 1,5 1 0-1,-5-3 0 1,7-6 0-1,3 2 0 1,12-2 0 0,3 0 0-1,5 0 0 3,0 0 0-4,3 0 0 2,0 0 0-3,-1-2 0 4,1-4 0-2,-3 2 0-1,3 3 0 3,3-3 0-2,1 4 0 3,-2 0 0-5,5 0 0 3,0 0 0-1,1 0 0 2,6-2 0-1,-2 2 0-2,-1 0 0 2,-7 0 0 0,-1 0 0 0,-5 0 0-3,-1 0 0 5,3 0 0-3,-3 0 0 3,2 0 0-6,1 0 0 4,-3 0 0 0,8 0 0 0,0 0 0-1,4 0 0-1,6 0 0 3,1-3 0-4,0 0 0 4,-2 3 0-2,6 0 0 1,-2 0 0 0,-2-2 0-1,2-1 0 1,5 1 0 0,1-2 0 0,0 1 0-2,-2 3 0 3,-2-3 0-3,-1 3 0 3,1-2 0-3,1-1 0 1,8 1 0 2,-5 2 0-3,-1 0 0 2,-7 0 0 0,-2 0 0 1,-8 0 0-4,4 0 0 3,-7 0 0 0,4 0 0-1,-4 0 0 2,2 0 0-3,2 0 0 2,7 0 0 0,4 0 0 0,7 0 0-2,-2 0 0 3,3 0 0-2,-8 0 0 2,2 0 0-4,-1 2 0 3,-9 6 0 0,-4-1 0-1,-8-5 0 1,-3 1 0-1,-4-1 0 2,3-2 0-4,-2 0 0 2,8 0 0 2,3 0 0-1,-1 0 0 0,6 0 0-3,-1 0 0 4,4 0 0-1,-3 0 0 0,7 0 0-2,-4 0 0 4,4 0 0-4,0 0 0 2,-3 0 0-3,2 0 0 3,-5 0 0 1,2 0 0-1,-9 0 0-1,2 0 0-1,-2 0 0 4,-1 0 0-3,-5 0 0-1,-2 0 0 2,-4 0 0 0,-1 0 0-1,-3 0 0-2,5 0 0 5,-5 0 0-2,6 0 0-1,3 0 0-1,-3 0 0 3,-1 0 0-1,-5 0 0-3,0 0 0 4,0 0 0-2,-3 0 0 2,4 0 0-2,-1 0 0 0,1 0 0 1,0 0 0 0,2 0 0-2,-7 0 0 2,-4 0 0-1,1 0 0 2,0 0 0-2,2 0 0-1,-2 0 0 2,-2 0 0 1,5 0 0-3,-2 0 0 1,7 0 0 2,-7 0 0-1,6 0 0-1,-5 0 0 0,5 0 0 1,-4 3 0-1,-5 0 0 0,2-3 0 0,0 0 0 1,-4 0 0 2,1 2 0-6,-3-2 0 4,3 0 0 2,3 0 0-2,-5 0 0-3,2 0 0 2,3 0 0 1,0 0 0 1,-1 0 0-2,2 4 0 0,-1-3 0 3,4 3 0-4,-1-1 0-1,-1-3 0 4,2 3 0-2,0-1 0 2,6-2 0-3,2 7 0 2,-2-5 0-1,4 4 0 3,1 3 0-6,5-4 0 4,5 3 0-1,-6-2 0 2,4-4 0-2,-9 5 0 0,6-2 0 1,-2-3 0 1,3 8 0-2,10-5 0 0,-4 0 0 3,4 2 0-4,6-5 0-1,-5 3 0 4,1-1 0-1,2-2 0 0,-7 5 0 0,2-7 0-1,0 1 0 0,2 2 0 2,1 1 0-2,7-2 0-1,9-2 0 2,-4 0 0-1,5 0 0 2,-8 0 0-4,2 0 0 3,1 0 0 1,-9 0 0-1,3 0 0-2,-1 0 0 3,-4 0 0-2,2 0 0-1,2 0 0 2,0 0 0 0,4 0 0 0,11 0 0-2,2 0 0 2,5 0 0 0,-2 0 0 1,-3 3 0-5,1-3 0 5,-1 0 0-1,2 0 0 0,-5 0 0-1,-6 0 0 0,-1 0 0 1,-6 0 0 0,-3 0 0 0,-1 0 0-2,-5 0 0 3,2-5 0-2,-12-3 0-2,4 1 0 4,-3 1 0-1,-6 1 0-1,1-1 0 0,-5 3 0 2,2 0 0-3,-1 1 0 4,2-2 0-4,-2 3 0 1,-1 1 0 0,2 0 0 2,-3 0 0-3,-1-4 0 2,-5 1 0 0,0 0 0-1,-1 3 0 2,-1-2 0-4,-5-1 0 4,7 1 0-2,-10-5 0-1,8 2 0 3,0 0 0-2,-2-1 0 2,-1 1 0-3,-2-4 0 2,0 1 0-1,0-4 0 3,2-2 0-5,0-3 0 2,-2-3 0 2,-1-8 0-2,-3-2 0-1,2-7 0 3,1-7 0-1,0-5 0-1,-7 4 0 1,6 0 0-2,-6 4 0 5,3-4 0-5,-6-6 0 0,0-6 0 2,-2 4 0-1,0-9 0 1,0-5 0-2,0-1 0 5,0-7 0-5,0-2 0 4,-2 5 0-6,-3 6 0 3,-5 10 0 2,7 11 0-1,0 12 0-2,3 4 0 2,-5 16 0 0,5 1 0-1,0 10 0 0,0 2 0 0,-3 0 0 3,3 0 0-4,-2-3 0 0,-1-6 0 2,-2 1 0 0,1-1 0 0,-2 1 0-2,-4 0 0 4,-6-6 0-3,-7-1 0 2,-6-1 0-2,-6-4 0-1,-3 3 0 1,-1 0 0 2,-4 0 0-3,-2 0 0 2,-7-5 0 0,4 2 0 0,-3 1 0-1,5 4 0-1,-2 5 0 3,3 1 0-2,1 0 0-1,4 5 0 3,-1-5 0-1,-2 3 0 0,2 0 0-3,-8 3 0 5,3 3 0-3,1 0 0 3,5 0 0-7,0 0 0 6,-4 0 0-2,-6 0 0 2,-4 0 0-2,0 0 0 0,2 0 0 1,0 0 0-1,0 0 0 1,4 0 0-1,-4 0 0 1,7 0 0-1,-3-2 0 0,3 2 0 1,-3-6 0 0,-4 6 0 0,-3-6 0-3,-1 4 0 5,-1 2 0-4,0-5 0 5,5 1 0-7,0 1 0 3,-2-2 0 2,8-3 0-2,-3-4 0-1,5 4 0 3,8-4 0-1,-5 2 0-1,1-2 0 2,-7 0 0-3,0 7 0 2,-3-3 0 0,0 6 0-3,0-2 0 4,1 0 0-2,-6 4 0 2,-2 0 0-3,1 0 0 3,1 0 0-3,1 0 0 4,2 0 0-3,-3 0 0-1,-6 0 0 1,5 0 0 2,-4 0 0-3,11 0 0 2,-6 0 0 0,-2 0 0 0,-4 0 0-1,-1 0 0-1,1 0 0 4,-4 8 0-4,4-3 0 1,-3-3 0 1,6 1 0 0,-1 0 0 0,-1-3 0-2,-3 2 0 2,2-2 0 0,0 4 0 2,-1-1 0-6,6-1 0 3,0-2 0 1,-1 0 0 0,4 0 0-2,-1 0 0 3,3 0 0 0,-1 0 0-2,-6 0 0 0,-1 0 0-1,-1 0 0 4,-1 0 0-3,1 0 0-2,0 0 0 4,-1 0 0-1,2 0 0 1,-2 0 0-4,2 0 0 4,3 0 0-2,-9 3 0 3,10-3 0-6,-7 0 0 4,4 3 0-1,1-1 0 2,-4 2 0-2,8 0 0 0,1 0 0 1,4-1 0 0,1-1 0 0,7 1 0-3,-1 3 0 5,1 0 0-3,3 1 0-1,0-1 0 2,-2 1 0-1,2-2 0 2,3-3 0-3,0 1 0 4,-2-3 0-4,0 0 0 3,-5 3 0-4,-5 1 0 2,-8 1 0 2,-10 3 0-1,3 6 0-1,-5 0 0 0,-4 3 0 1,11-4 0-1,4 2 0 2,5-7 0-3,13-1 0 1,6-7 0 2,11 0 0-4,4 0 0 3,0 0 0 1,4 0 0-2,4-12 0-1,-1 0 0 4,5 10 0-5,4 2 0 5,-5 0 0-3,5 43-21 0,0 32-154 1,0-27-192 0,0-1-310-2</inkml:trace>
    </iact:actionData>
  </iact:action>
  <iact:action type="add" startTime="98602">
    <iact:property name="dataType"/>
    <iact:actionData xml:id="d77">
      <inkml:trace xmlns:inkml="http://www.w3.org/2003/InkML" xml:id="stk63" contextRef="#ctx0" brushRef="#br1">30174 8683 344 0,'0'0'189'4,"0"0"-111"4,0 0 48 0,0 0-39 0,0 0-20-2,0 0-12 4,-67 146 11-4,51-116-7 2,2-6-3-2,-2-1-2 1,3-1-11 1,3-5 0 0,2-2-10-2,0-5-14 2,6-1-2 2,-1-8-7-3,3 3-6-2,0-4-1 3,0 0-2 1,0 0 0-2,0 0 3-1,0 0 3 2,0 0-3 0,0 0 5 0,0 0-5-2,0 0-4 4,0 0 0-4,3-24 3 5,12-13-1-7,4-8-2 4,1-4 0-1,4-3 2 1,0-3-2-1,5-1 1 3,-2 0-1-1,7 5 0-2,-11 3-2 0,0 13 2 0,-6 4 1 1,-4 8-1-1,-2 8 0-1,-4 8 0 2,3 4 0 0,6 0 0-1,0 3 2 0,-2 0 3 2,7 0 2-2,-4 0 7 0,6 0-4-1,-4 0 1 2,3 0-4 1,-6 11-1-1,-8 3 3-3,3 6-1 4,-11-1 7-2,0 4-5 2,0 2 2-3,0-2-11 1,-27 0 0 2,-2-2-1-1,-2 3 1-3,-6-7-2 4,5-1-3-1,8-5 0 0,4 1 3-3,4-4 0 5,8-3 1-4,7 1 0 5,1 0 1-7,0-3-1 3,0 7-8 1,14 2 3 0,14 5 5-1,-1-1 3 0,1 1-1 3,-8 3-2-4,1 0 3 0,-14-3 1 2,0 0 1 1,-7 0-4-2,0-2 1 0,0-2-2 0,0 0 2 2,-7-4-2-2,-21 3-2 0,-4-7 1 2,3 0 0-2,-2-1-9 2,3-1-32-5,8-3-50 4,4 0-34 1,16 0-111-2,0 0-421-1</inkml:trace>
    </iact:actionData>
  </iact:action>
  <iact:action type="add" startTime="99606">
    <iact:property name="dataType"/>
    <iact:actionData xml:id="d78">
      <inkml:trace xmlns:inkml="http://www.w3.org/2003/InkML" xml:id="stk64" contextRef="#ctx0" brushRef="#br1">30938 8691 660 0,'0'0'177'7,"0"0"-12"0,0 0-40-1,0 0-28 1,0 0-11 2,0 0-6-2,0 0-5-1,68-3-16 2,-41 3-24 0,-2 0-13 1,-8 0-16-4,-1 0-6 5,-3 0 0-4,-2 0-16 4,-7 0-56-6,-4 0-66 5,0 0-31-1,0 0-116 0,0 0-254-3</inkml:trace>
    </iact:actionData>
  </iact:action>
  <iact:action type="add" startTime="99893">
    <iact:property name="dataType"/>
    <iact:actionData xml:id="d79">
      <inkml:trace xmlns:inkml="http://www.w3.org/2003/InkML" xml:id="stk65" contextRef="#ctx0" brushRef="#br1">30938 8691 308 0,'-61'96'353'3,"61"-96"-206"4,0 0 4 3,1 0-48-3,15 3-8-1,5-3-13 3,-1 3-14-1,3-3-12-1,0 0-15 0,0 0-7 1,-5 0-23-1,5 0-11 2,-6 0 0-4,-1 0-8 6,5 0-68-6,-8 0-85 4,-10 0-98-4,-3-6-285 3</inkml:trace>
    </iact:actionData>
  </iact:action>
  <iact:action type="add" startTime="100247">
    <iact:property name="dataType"/>
    <iact:actionData xml:id="d80">
      <inkml:trace xmlns:inkml="http://www.w3.org/2003/InkML" xml:id="stk66" contextRef="#ctx0" brushRef="#br1">31728 8511 156 0,'0'0'310'4,"0"0"-221"1,0 0 47 3,0 0-20-1,0 0-22 1,0 0 4-2,-64-40-22 5,20 40-17-6,-3 5-13 4,8 20-14-4,1 3-4 3,6 2 2 1,7 4 0-1,12 0 9-2,7 3-11 1,6-2 9 2,0 6-15-2,8-8-7 0,24-2-2 1,8-6 1 0,1-10 0-1,2-8-8-1,-2-7-1 3,-2 0-5-2,-3-7-1 5,2-27-2-8,-11-9 2 7,0-2-4-6,-12-5-2 5,-7 5 3-5,-8 3-18 2,0 10-43 1,0 12-50 1,0 20-59-2,-10 0-238-2</inkml:trace>
    </iact:actionData>
  </iact:action>
  <iact:action type="add" startTime="100755">
    <iact:property name="dataType"/>
    <iact:actionData xml:id="d81">
      <inkml:trace xmlns:inkml="http://www.w3.org/2003/InkML" xml:id="stk67" contextRef="#ctx0" brushRef="#br1">32086 8770 483 0,'0'0'307'7,"0"0"-139"-2,0 0-38 1,0 0-55 2,0 0-38 1,0 0-1-3,-131 71-12 1,85-44-12 3,14-1-9-4,3-5-2 1,6-8-1 0,7 1-5 1,9-6-37 0,-1-3-86-2,8-5-139 3,0 0-547-2</inkml:trace>
    </iact:actionData>
  </iact:action>
  <iact:action type="add" startTime="101166">
    <iact:property name="dataType"/>
    <iact:actionData xml:id="d82">
      <inkml:trace xmlns:inkml="http://www.w3.org/2003/InkML" xml:id="stk68" contextRef="#ctx0" brushRef="#br1">32516 8373 355 0,'0'0'149'5,"0"0"-42"4,0 0 42-3,0 0-34 4,0 0 8-5,0 0-23 4,9-7-11-4,-9 14-34 4,0 20-17-2,0 0-7 1,0 8-4-1,0 1-6 0,0 2-13 3,0 6-8-4,0-7-4 1,0 7-8 0,0-2-11 2,0-2-18-3,0-4-26 1,0-14-48 2,-1-11-52-2,-2-11-123 2,3 0-172-4</inkml:trace>
    </iact:actionData>
  </iact:action>
  <iact:action type="add" startTime="117847">
    <iact:property name="dataType"/>
    <iact:actionData xml:id="d83">
      <inkml:trace xmlns:inkml="http://www.w3.org/2003/InkML" xml:id="stk69" contextRef="#ctx0" brushRef="#br0">27897 11120 316 0,'0'0'116'5,"0"0"13"2,0 0 14 0,0 0-26 0,0 0-17 1,0 0-15 2,0 0-23-6,0-4-20 5,0 16-14-1,-12 6-2 0,-4 0-7-2,-7 3-12 3,-8 2 2-3,-2-4-2 3,0-4 0-3,-3 0-6 2,4 0 6 0,-5-5 2-1,4 4-4 0,-8 1 4 0,-2-3 0 2,2 4 2-2,-5-2-2 4,5 3 0-6,-1 1-6 4,2-5 2-2,-1 1-2-2,-1 0-3 4,0 2 4 4,-1 2-4-7,-4 5 6 1,-2-2-4-2,6 2 8 2,-1 2 0 1,6 1 0-3,-1 0-3 4,4 1 6-1,5-2-3-1,1 0-4 3,3-2-1-4,6 1-2 4,-1-11 1-6,10-2-1 2,2-3 0 2,2-1-3 0,5-7 0 0,2 0-1-2,0 0-1 2,0 0-3 0,0 0-2 0,0 0-3-2,0-9-4 3,0-21 13 0,0-13-1 0,5-3 1-4,8-1-6 1,-3 5 5 2,-6 5 0 0,5 12-2-1,-8 10 2 0,-1 10-1 1,0 5 3 0,0 0 0-1,0 0 0 0,0 0 0 1,0 3-6 0,0 29 6-1,-17 13 2 0,-6 2 2 2,-2 4-3-1,0-1 12-3,5-5-5 6,3-6 9-6,4-7 0 5,0-10 6-6,8-8-8 6,2-9 2-2,3-5 1-1,0 0-1 0,0 0-7-1,15 0-2 5,33-19 14-4,8-13-9-2,2 5 16 4,-3 2-2-2,-2 5 0 1,-13 5-15-3,-9 2-2 3,-5 7-10 1,-12 6-1 0,-1 0-2-4,0 0-35 4,-3 0-66-1,-10 0-113-1,0 0-62-2</inkml:trace>
    </iact:actionData>
  </iact:action>
  <iact:action type="add" startTime="118996">
    <iact:property name="dataType"/>
    <iact:actionData xml:id="d84">
      <inkml:trace xmlns:inkml="http://www.w3.org/2003/InkML" xml:id="stk70" contextRef="#ctx0" brushRef="#br0">29166 11032 39 0,'0'0'636'3,"0"0"-434"3,0 0-47 3,0 0-45-1,0 0-34-1,0 0-16-1,56 45-15 2,-48-30-5 1,-3 2-13-2,6 7-3-1,-2 3-6 2,-2 3-1 0,2 1 1 0,-2 0-5-2,6 3 1 2,0-1-6 0,0-1-1 0,-3-5-1-2,-2 0-3 3,-4-7 1-2,-1 0-1 1,0 0 1-2,4-5-2 2,-4-4-2 0,0 0 1-2,-2 0 5 5,2 0 1-4,3 3 2 2,-6-6-3-2,0 4-3-2,0-6 4 4,0 0-5-2,0-3 0-1,0 1 2 1,0 7-8 2,0-1 5 0,0 4-3-2,0-1 2-1,0 4 0 4,0 10 0-3,0-3 0-2,-9 1 3 4,8-5-3-1,-2-5 0-1,3-11-1 1,0-4 1-2,0 0-1 2,0 0-2 0,0 0 1 0,0 0 1-1,0 0 1 0,0 0 0 1,0 4 1-2,0-4 2 2,0 2-3 0,0-2 0 0,0 0-1-2,0 0 1 2,0 0-3 1,0 0 0-1,-3 0-7 0,-4 0-4-1,-6 0-9 1,-5-19 6-1,-5-7 1 0,3 1 15-1,-1 1-5 2,6 4 3 1,-1 0 1-4,8 6 0 3,-5 2 2 0,5 1 0 0,-1 2-3 0,2 3 4-2,-1 2-2 2,3 1 1 0,2 3 0 1,0-2-2-4,3 2 4 3,0 0 0 1,0 0 7-1,0 0 31-1,0 0 0 0,0 0 7 1,0 0 1 1,0 5-29-3,9 10-13 1,5 0-2 1,-1 2 1-1,0-3-4 0,0 4 1 0,2-8-1 1,3 2 8-2,0 2-4 2,1-3 5 0,-5-3 1 0,2-2-8 0,-1-1 1-2,-2-2-2 3,-3-1 1-1,-3-2-2-2,2 0 1 3,2 0-1-2,8 0-1 1,3 0 0-3,3-13-2 4,-2-4 2-2,-6-5 0 2,4-7-1-2,-3-6-2-1,-3-2 2 2,-1 0-1 0,-1 15 2 0,-7 8-3-2,-1 8 1 2,-5 6-41 0,0 0-41 0,0 0-40-2,-8 0-112 6,-8 6-162-6</inkml:trace>
    </iact:actionData>
  </iact:action>
  <iact:action type="add" startTime="121516">
    <iact:property name="dataType"/>
    <iact:actionData xml:id="d85">
      <inkml:trace xmlns:inkml="http://www.w3.org/2003/InkML" xml:id="stk71" contextRef="#ctx0" brushRef="#br0">16145 13658 427 0,'0'0'97'5,"0"0"-1"0,0 0 58 4,0 0-73-2,0 0 6 0,0 0 12 2,0 0-5-3,3 0 0 2,-3 0-11 0,0 0-12-2,5 8-29 2,-3 9-8 0,-2 0-6 0,3 5-6-3,-3 3-1 3,3 4-1 1,-3 1-6-2,0 2-3 0,0-2 4 1,0-4-4 0,0-10 1 0,0-4-8-3,0-10 1 5,0-2-3-4,0 0-2 2,5 0-1-2,-3 0-4 2,6 0 5 0,3 0 0 0,7 0 4-2,6 0 3 2,2-5-2 2,-1-4 1-4,-3 3 7 0,5 2 5 2,-1 1 0 1,5-3 1-2,-1 0-5 2,4 3-1-2,-1-2-1 1,5 5 3 1,-2 0 3-5,9-4 0 9,-3 1-3-5,1-2-4-3,1 0-4 0,-1-3 0 2,2 2 0 1,3-2 1 1,-3 3 1-2,-6 1-4 0,2 4 4 2,-1-3 6-2,-3 3-1-2,-1-3-1 4,-4 3-5-1,3 0 3-1,-2-3-9 0,2 1 6 1,2 0-7-1,-2-2 5 2,-1 1-3-4,3 0 4 5,-6 3-1-3,8-3-1 2,-10 3 0-4,10-2-2 3,-6-1 5-1,3-3-4 2,1 0 2-3,-2 1-3 2,-2 0-1 3,0 1 3-6,-2 3-1 1,2-3 1 2,-3 4-2 0,7 0 4 0,-7 0-1-2,3 0 0 2,4 0-1 0,0 0-5 2,0 0 0-6,2 0 0 9,1 0 0-8,1 0 0 2,-1 0 0 1,1 0 0-3,-5 0 0 3,3 0 0-1,-4 0 0 2,3 0 0-4,1 0 0 5,-3 0 0-3,-2 0 0-1,-4 0 0 1,1 0 0 2,-4 0 0-2,9 0 0-1,-5 0 0 3,2 0 0-1,-1 0 0 0,3 0 0-2,5 4 0 3,1 1 0-2,7 3 0 1,-3 0 0-2,-2 3 0 3,6-2 0 2,-8-1 0-7,3-2 0 3,-4-3 0-1,4 1 0 5,-4-2 0-6,7 1 0 6,-4-1 0-8,3 4 0 5,2 1 0 1,-4 3 0-4,1-3 0 4,-3 0 0-2,1 1 0 2,1-2 0-4,-5 0 0 5,1-3 0-3,1-1 0 1,-8-2 0-2,2 0 0 2,0 2 0 1,0-2 0-1,1 0 0-1,3 0 0-1,-7 0 0 4,7 0 0-4,5 0 0-1,2 0 0 3,6 0 0 1,3 0 0-1,2 0 0-3,-9 0 0 4,1 0 0-1,-8 0 0 0,-10 0 0-3,1 0 0 5,-7 0 0-2,-6 0 0-1,-6 0 0-1,-2 0 0 1,1 0 0 1,-3 0 0 1,-1 0 0-2,3 0 0-1,2 0 0 4,-9 0 0-4,8 0 0 0,-8 0 0 2,3 0 0 0,-4 0 0 1,0 0 0-3,4 0 0 5,-4 0 0-5,-1 0 0 2,0 0 0-1,-2 0 0-2,5 0 0 3,-5 0 0 0,4-10 0-2,-1-7 0 3,-2-3 0-2,-1-2 0 2,0-4 0-2,0-2 0-1,0 1 0 4,0-5 0-3,0 4 0-2,-4 4 0 6,-7-3-21-4,6 7-32 1,-5 5-49-3,4-1-58 3,6 15-84-1,0 1-181 2</inkml:trace>
    </iact:actionData>
  </iact:action>
  <iact:action type="add" startTime="123778">
    <iact:property name="dataType"/>
    <iact:actionData xml:id="d86">
      <inkml:trace xmlns:inkml="http://www.w3.org/2003/InkML" xml:id="stk72" contextRef="#ctx0" brushRef="#br0">18109 11513 561 0,'0'0'103'5,"0"0"38"3,0 0-48 0,0 0-19-1,0 0-21 1,0 0-5 0,0 0-11 0,-69 33 1-2,46-6-1 2,2 0 3 0,4 2-6 0,7 4-6-2,0-2-6 2,10-3-2 0,0-3 3-1,0-1 2 1,0-6-3-1,17-1-5 1,22-3-10 0,2-5-3-2,2-9 6 1,-9 0-3 2,-3 0 3-2,-6-6-8 0,-5-21 0 1,-2-15 1 2,-4-15-3-3,-5-5 0 0,-6 3-2 4,-3 8 1 1,0 20-5-11,0 18-24 4,0 9-57 2,-3 4-30 1,-6 0-55 0,5 0-358-2</inkml:trace>
    </iact:actionData>
  </iact:action>
  <iact:action type="add" startTime="124505">
    <iact:property name="dataType"/>
    <iact:actionData xml:id="d87">
      <inkml:trace xmlns:inkml="http://www.w3.org/2003/InkML" xml:id="stk73" contextRef="#ctx0" brushRef="#br0">18897 11577 541 0,'0'0'240'6,"0"0"-51"4,0 0-70-5,0 0-29 2,0 0-14 2,0 0-21-1,10 136 3-2,-10-105-19 2,0 0-13 0,0-6-16 0,0-8-4-2,0-2-6 2,0-8 0-1,0-4-5 2,0-3-16-3,0 0-41 2,8 0-21 0,8-5-64 0,-7-13-46-2,-5 1-146 2</inkml:trace>
    </iact:actionData>
  </iact:action>
  <iact:action type="add" startTime="124845">
    <iact:property name="dataType"/>
    <iact:actionData xml:id="d88">
      <inkml:trace xmlns:inkml="http://www.w3.org/2003/InkML" xml:id="stk74" contextRef="#ctx0" brushRef="#br0">19405 11452 362 0,'0'0'133'5,"0"0"46"1,0 0-35 2,0 0-63 0,0 0-3 0,0 0-14-1,161 9-22 1,-145 4 2 0,2 2 2 0,-8 7-16-3,0 3 0 4,-4 3-13-1,-2 6 0 0,-4 2-11-3,0-1 0 4,-7-3-3-1,-21-2-3 0,-2-11 0-3,-5-6 0 4,3-9-1-1,9-4 1-1,0 0-3-1,5 0-2 2,8-12 1 0,7-3-2 1,3 6 1-3,0-1 4 2,0 5 1 1,3 5 3-1,22 0 1-3,5 0-1 4,12 0-2-2,2 0 0 0,1 17 2-1,-5-4-1 3,-1 8 1-2,-10-10-2 2,-4-2-1-4,-6-4-1 3,-6-2-7 1,-4-3-45-2,-2 0-70-1,-7 0-96 2,0-15-149 0</inkml:trace>
    </iact:actionData>
  </iact:action>
  <iact:action type="add" startTime="125369">
    <iact:property name="dataType"/>
    <iact:actionData xml:id="d89">
      <inkml:trace xmlns:inkml="http://www.w3.org/2003/InkML" xml:id="stk75" contextRef="#ctx0" brushRef="#br0">19952 11388 408 0,'0'0'98'4,"0"0"60"4,0 0-29 1,0 0-18-4,0 0-7 3,0 0-28 0,77-18-3 1,-59 18-21-3,3 0 2 1,-1 0-13 1,3 0-5 1,3 0-8-4,5 8-3 3,-1 4-5 0,1 3-11 0,-5-5-1-1,-12 0-3 1,-1 0-2 0,-13-5-3-1,0 4-2 0,0 5-1 1,0 3 2 0,-17 0 0-1,-8 2 0-1,-1 1 1 3,4-5 2-2,2-2-1 3,8-2 0-6,7-3 0 5,2-3-1-1,3 2 3-1,0 1 1-1,0 4-1 2,3 2 0 0,14-1-2 0,8 4 1 2,-8-2-2-5,2-5-1 9,-10-1 1-10,-2-3-1 2,-7 0 0 2,0 5-5 0,0 4-12-1,-23 4-31-1,-25 6-14 2,-9 0-42-1,28-17-121 3,2 1-304-6</inkml:trace>
    </iact:actionData>
  </iact:action>
  <iact:action type="add" startTime="129090">
    <iact:property name="dataType"/>
    <iact:actionData xml:id="d90">
      <inkml:trace xmlns:inkml="http://www.w3.org/2003/InkML" xml:id="stk76" contextRef="#ctx0" brushRef="#br0">10931 16057 614 0,'0'0'175'4,"0"0"-27"4,0 0-38 0,0 0-29-2,0 0-31 4,0 0 5-4,0 0-6 0,0 88-6 2,0-60-4 0,0 3 7 0,0 9-4 0,0-10-9-2,3 4-1 2,0-4-7 0,-1-6-8-2,0-11-1 3,7-5-4-2,-7-5-5 1,1-3-1 0,1 3 0-2,3 0-4 2,5-1 6 0,-2 4-6 0,4 1 7-2,-1-3 1 2,3-1 1 0,3 0-2 1,3 0-4-4,1-3 0 3,6 0-1 0,3 4 2-2,4-4 3 2,5 0 6 2,1 0-3-3,-2 0 2-2,1 0 3 4,0 2 1 2,-1-2 8 1,4 0-13-11,5 0 0 5,5 0-3 1,-1 0 0 1,4 0-4-2,-9 0 6 2,4 0 2 1,-4 0-1 2,4 0 3-7,0 0-3 3,5 0-4 1,-4 0-4 0,-1 0 1 1,2 0-6-4,-3 0 3 3,-3 0 0 0,1 0 3-1,0-2-4-1,5-5 1 2,-6 1 3 1,4-5-3-4,-4 3 4 3,5-3-2 0,4 2 5 0,4 0-7 0,-8 1 4 0,4 3-4 0,-4-3 3-1,4-2 0 1,-2 3-2-3,2-1 0 5,-1-1 0-4,1-1 8 0,-4 5-5 3,4-7 2-1,1 7-3-1,8-3-6 1,1 3 0 0,-3-1 0-1,6 3 0 2,-7 0 0-2,1 1 0-1,0-1 0 1,-2 3 0 2,-7 0 0-1,5 0 0-2,-10-2 0 3,-3 2 0-3,-4 0 0 1,1 0 0 1,-1 0 0 1,7 0 0-3,2 0 0 1,0 0 0 1,12 0 0-1,-3 0 0 2,5 0 0-1,-8 10 0 0,2 4 0-3,-7-8 0 4,2 5 0-4,-2-3 0 4,-1-3 0-2,0 5 0 2,0-1 0-1,-8-1 0-3,-4-8 0 3,1 5 0 2,2-5 0-2,4 0 0-3,3 2 0 5,7 2 0-4,2 5 0 0,2 1 0 2,9-3 0 0,-4 3 0 0,3-1 0-2,-6 2 0 5,4 4 0-2,0-8 0 0,-3 3 0-6,9 3 0 3,-2-6 0 3,2 0 0-3,-1 5 0 2,-1-7 0-1,-1 3 0 0,-6-2 0 3,0 0 0-4,-11-6 0 2,-2 5 0 0,-6-5 0-2,0 0 0 0,-9 0 0 2,2 0 0 2,-5 0 0-1,3 0 0-3,2 0 0 0,-2 0 0 1,8 0 0 2,4 0 0-3,1 0 0 4,6 0 0-4,0 0 0 2,-1 0 0-2,-9 0 0 2,-3 0 0 0,-2 0 0 3,1 0 0-6,-1 0 0 2,4 0 0 0,-1 0 0 0,4 0 0-1,-4 0 0 2,8-5 0 1,-2-3 0-1,5 4 0 0,1-1 0-2,1 2 0 2,4 3 0 1,1-5 0-4,-2-2 0 4,2 7 0-2,-1 0 0 4,-4 0 0-6,-2 0 0 0,-6 0 0 4,-5 0 0 0,-2 0 0-3,-2 0 0 2,1 0 0 0,-1 0 0-2,-5 0 0 0,4 0 0 2,4 0 0 0,0-2 0 2,0-1 0-5,-5 0 0 6,-3-2 0-6,0 1 0 3,3 2 0-1,3-4 0-1,2 6 0 2,0 0 0 2,2 0 0-4,1 0 0 2,3-5 0 0,-5 5 0-1,1 0 0 1,-7-6 0-1,2 6 0 0,5-3 0 1,7 3 0-3,8 0 0 3,5 0 0 0,-3 0 0 0,2 0 0 0,-3 0 0-1,-4 7 0 0,-8-5 0 2,-7 3 0-2,-2-5 0-1,-9 0 0 2,-2 0 0 3,1 0 0-5,-6 0 0 0,-7 0 0 2,-4 0 0 0,1 0 0-2,-3 0 0 3,7 0 0-1,2 0 0-1,-1 0 0-2,5 0 0 4,-3 0 0-1,-4 0 0-1,1-7 0-1,-6 0 0 2,-1 4 0 0,-3 0 0 1,2-1 0-3,1 4 0 1,0-9 0 1,4 3 0 1,-1 3 0-4,0-5 0 3,-2 2 0 1,2 0 0-1,0-1 0-2,0 0 0 3,0 2 0-2,1-7 0 1,-1 6 0-3,0 4 0 3,3-3 0 1,2 5 0-2,5-8 0-1,7 4 0 3,8 1 0-1,3 1 0 0,11 2 0-3,12 0 0 4,-1 0 0-2,17 0 0 2,1 0 0-4,0 17 0 3,6-12 0 0,2 3 0 0,-8 4 0 0,0-7 0-2,-1 2 0 5,-8 0 0-3,-8-4 0-3,-6-3 0 3,-1 0 0-1,-1 0 0 1,2 0 0-3,6 0 0 5,1 0 0-3,3-5 0 3,0-7 0-6,1 2 0 3,-6 3 0 1,3 5 0 2,-3 2 0-4,3 0 0 1,-6 0 0 1,0 0 0 1,1 0 0-3,5 0 0 0,3 0 0 4,7 0 0-3,9 0 0-2,7 0 0 3,5-4 0 1,3-3 0-1,-2-5 0-3,-4 4 0 5,6-4 0-3,-6 0 0 3,2 7 0-7,1 3 0 5,-9-4 0 1,8 6 0-2,-12 0 0 0,-12 0 0 1,-17 0 0 0,-26 0 0 1,-14 0 0-2,-15 0 0-2,0 12 0 4,-71 13-83-1,-55 6-157-3,49-12-120 3,0-5-363 0</inkml:trace>
    </iact:actionData>
  </iact:action>
  <iact:action type="remove" startTime="132716">
    <iact:property name="style" value="instant"/>
    <iact:actionData xml:id="d91" ref="#d90"/>
  </iact:action>
  <iact:action type="add" startTime="132661">
    <iact:property name="dataType" value="strokeEraser"/>
    <iact:actionData xml:id="d92">
      <inkml:trace xmlns:inkml="http://www.w3.org/2003/InkML" xml:id="stk77" contextRef="#ctx0" brushRef="#br3">21875 20470 669 0,'0'0'224'5,"0"0"-25"4,0 0-51-4,0 0-79 3,0 0-33 0,0 0-21 0,0 92-15-2,-16-58-28 10,4-22-117-15,1-1-322 6</inkml:trace>
    </iact:actionData>
  </iact:action>
  <iact:action type="add" startTime="134984">
    <iact:property name="dataType"/>
    <iact:actionData xml:id="d93">
      <inkml:trace xmlns:inkml="http://www.w3.org/2003/InkML" xml:id="stk78" contextRef="#ctx0" brushRef="#br0">10841 15161 737 0,'0'0'145'6,"0"0"-34"2,0 0-27 2,0 0-9-6,0 0-2 4,0 0-31-1,0 0 1 1,-14-101-7-2,13 76-1 2,-4-1 15 0,5-2-22 0,0-5 2-1,0-11-2 0,0 0-5 1,0 6-8 0,0 1 4-2,9 8-1 2,0 7 13 0,5 2 0 0,-1 6 6-2,4 1-6 3,2-2-6-2,6-5-8 3,0 3-9-6,1-2-2 4,-2 2-2 0,1 4 1 0,-2 4-4-2,-1 0 13 2,-2 3 5 2,3 2 6-2,1 0 0 0,9-2-1-3,3 0-4 3,12 1-5 0,-2-3 2-1,8 3-9 0,0-4 4 1,-4 1-6 1,7-1 0-4,-5-2-5 5,-7 1 3-4,-1 3-4 4,-5 1 4-6,-6 2 2 4,2-1-1 0,-2 3 2 0,11-1 0-1,8 0 1 1,-4 3-7 0,15 0 6-1,-5 0-5 1,6 0 5-2,1 0-6 2,-1 0-1 0,-3 0 8-2,3 0-8 2,-5 0 0 0,2 0 0 1,3 0 0-4,-3 0 0 5,7-2 0-3,-4-1 0 2,1-6 0-5,2 4 0 4,-2 0 0 1,0-4 0-2,-1 5 0 0,-5 2 0 0,-2 2 0 1,-4 0 0 0,-2-2 0 0,1 2 0-2,1-4 0 3,-4-2 0-2,4 3 0-1,-2-2 0 3,1-4 0-2,2 4 0 1,0 0 0-2,2 2 0 4,-8 3 0-4,6-3 0 5,-4 1 0-8,-3 2 0 5,-1-3 0 0,-2-1 0 1,-4 2 0-3,1-2 0 2,-5 2 0 0,-4 2 0 0,4 0 0 0,0-2 0-2,4 2 0 3,3 0 0-2,-2 0 0-1,8 0 0 2,-1 0 0 0,5 0 0 0,4 0 0-2,-6 0 0 3,5 0 0-2,-2-3 0 3,2 0 0-6,-2 3 0 4,4-3 0 0,-1-1 0 0,6 4 0-2,1 0 0 2,6 0 0 0,1 0 0-1,1 0 0 2,-4 0 0-3,-8 0 0 2,-7 0 0 0,-2 0 0-3,-5 0 0 4,-2 0 0-1,-1-2 0 0,1-3 0-2,-1-1 0 4,-2-3 0-4,1 4 0 5,-4-2 0-8,-1 2 0 5,0 5 0 0,3-2 0 0,4 2 0-2,1 0 0 2,2 0 0 0,0 0 0 0,4 0 0 0,-4 0 0-2,10 0 0 3,7 0 0-2,-2 0 0-1,8 0 0 2,1 0 0 0,10 0 0 0,7 0 0-2,8 11 0 4,4 0 0-4,3 1 0 4,-3-1 0-6,-4-2 0 5,-7-1 0-2,-15 1 0 1,-4-7 0-1,-11-2 0 0,-11 0 0 2,-1 0 0-2,-13 0 0 2,3 0 0-4,-8 0 0 4,-2 0 0-2,1 0 0-2,1 0 0 3,-2-2 0 0,-4-7 0 0,1 3 0-1,-7 1 0 2,3-1 0-3,-1 2 0 1,-4-1 0 0,1 0 0 2,0 2 0-2,4-3 0 2,0 1 0-2,6 2 0 0,-1-4 0 2,-1 2 0-3,1-3 0 1,0 3 0 1,1-4 0 0,-1 1 0-3,1-1 0 3,-5-4 0 1,-3-2 0-1,2-2 0 0,-3-2 0-3,-2-9 0 5,1-6 0-3,0-9 0 0,-5-5 0 0,2-2 0 1,-5 3 0 0,-1 5 0 0,-6 8 0-2,2 11 0 2,-3 9 0 0,0 8 0-1,0 6 0-1,0 0 0 2,0 0 0 0,0 0 0-2,0 0 0 2,0 0 0 0,0 0 0 0,0 0 0 0,0 0 0-1,0 0 0 2,0 0 0-3,0 0 0 0,0 0 0 3,0 0 0-2,0 0 0 1,0 0 0-2,0 0 0 1,0 0 0 2,0 0 0-1,0 0 0 0,0 0 0-1,0 0 0 0,5 3 0 1,-1 17 0 0,10 14 0-2,0 3 0 2,-6 0 0 1,4-7 0-2,-3-2 0-1,2-5 0 5,-4-1 0-6,6-3 0 5,-2 1 0-5,3 3 0 3,2 3 0-1,4 0 0-1,1-3 0 3,-3 1 0-1,3-6 0 0,-1-4 0-2,-4 1 0 1,4-7 0 1,-2-1 0 1,-4-2 0-1,6-3 0-3,1 1 0 4,-2 2 0-2,4-1 0 2,-1-3 0-3,-4-1 0 4,0 4 0-4,5-4 0 2,-3 0 0-2,5 0 0 2,-5 0 0-1,5 0 0 2,-2 0 0-2,2 0 0-1,4 0 0 4,1 0 0-3,2 0 0-1,-4 0 0 2,0 0 0-1,1 0 0 1,-1 0 0-1,1 0 0 1,-1 0 0 0,1 0 0 0,-2 0 0-3,-1-4 0 6,3 3 0-5,-4 1 0 2,-2-4 0-3,2 2 0 3,1-4 0 1,7-1 0-1,8-5 0-1,-1-3 0 0,5 5 0 2,0-5 0-3,2 5 0 1,2 1 0 1,3 2 0-1,5 6 0 2,-2-2 0-3,1 3 0 2,2-6 0-1,9 0 0 3,7-5 0-5,0 0 0 4,7-1 0-3,12 1 0 0,-6 0 0 3,2 0 0-1,0 2 0 0,-2 1 0-1,-2-1 0 1,-3-1 0-1,-11-5 0 2,-6 4 0-2,-10 0 0-1,-3 3 0 2,-8 1 0 0,-4 2 0 0,-7 2 0-2,-5-1 0 1,-8 3 0 1,-7-3 0 1,-5 2 0-4,3 2 0 5,-6 0 0-4,-1-4 0 4,-1 4 0-5,0 0 0 2,2 0 0 1,7-2 0 0,1 2 0-1,3-2 0 0,4 2 0 3,-1-3 0-4,3 3 0 1,8-6 0 0,7 0 0 2,10-1 0-1,3-2 0-2,14 3 0 2,8 0 0 0,-1 6 0 0,13 0 0-2,-1 0 0 4,-2 0 0-5,-4 0 0 3,-3 0 0-2,-5 0 0 3,-5 0 0-2,-3 3 0 1,-5 0 0 0,-1-3 0-1,1 2 0 1,-3 2 0-1,-5-4 0 2,1 0 0-3,-5 0 0 2,-8 0 0 0,-11 0 0-2,-2 0 0 2,-10 0 0-1,-6 0 0 1,5 0 0-2,-8 0 0 3,6 0 0-1,5 0 0-3,1 0 0 3,4 0 0 1,0 0 0 0,3 0 0-3,-2 0 0 2,2 0 0-2,-3 0 0 3,9 0 0-2,3 0 0 0,7 0 0 1,15 0 0 0,17 0 0-2,12 0 0 2,11 0 0 0,9 9 0 0,7 4 0 0,1 4 0-3,10 2 0 6,-4 1 0-6,-1-1 0 5,-1 1 0-6,-4 0 0 4,5-3 0 1,7 3 0-5,-8 0 0 6,1-6 0-2,-12-1 0 1,-15 2 0-5,-7-6 0 4,-8-1 0 0,-7-3 0 1,-5-5 0-3,-7 0 0 2,-5 0 0 0,-10 0 0 0,-6 0 0 0,-13 0 0-3,1 0 0 4,-7 0 0-1,-4 0 0-1,1-3 0-1,-6 3 0 4,4-2 0-3,0-1 0 0,-3-1 0 0,6 3 0 1,-3-6 0 0,3 5 0-1,-5-5 0 0,5 6 0 0,0 1 0 1,0-3 0 1,1-1 0-5,2 2 0 6,0-1 0-3,-4 0 0 1,4 3 0-2,4-2 0 3,-1-1 0-1,-5-1 0-1,9 2 0 0,-2-4 0 1,5 4 0-1,12-3 0 2,5 1 0-2,6 0 0 0,11 2 0 3,4 2 0-4,5 0 0 0,15 0 0 2,12 0 0 0,4 0 0-1,0 0 0 0,1 0 0 1,4 0 0-1,-5 0 0 1,-3-3 0-1,0-1 0 2,-10 0 0-2,-10 1 0 1,-13 3 0-2,-20 0 0 2,-13 0 0 0,-18 0 0-1,-9 0 0 0,-4 0 0 0,0 0 0 2,0 0 0-4,-13 0-179 3,-58 16-82 1,-58 11 41-2,54-14-64 2,-14-1-330-4</inkml:trace>
    </iact:actionData>
  </iact:action>
  <iact:action type="remove" startTime="139567">
    <iact:property name="style" value="instant"/>
    <iact:actionData xml:id="d94" ref="#d93"/>
  </iact:action>
  <iact:action type="add" startTime="139580">
    <iact:property name="dataType" value="strokeEraser"/>
    <iact:actionData xml:id="d95">
      <inkml:trace xmlns:inkml="http://www.w3.org/2003/InkML" xml:id="stk79" contextRef="#ctx0" brushRef="#br3">19580 18741 517 0,'0'0'241'15,"0"0"-87"-14,0 0-46 5,0 0-48-1,0 0-34 4,0 0-26-1,0 0-4 0,0 6-42-1,0-3-103-1,0 8-337 2</inkml:trace>
    </iact:actionData>
  </iact:action>
  <iact:action type="add" startTime="141294">
    <iact:property name="dataType"/>
    <iact:actionData xml:id="d96">
      <inkml:trace xmlns:inkml="http://www.w3.org/2003/InkML" xml:id="stk80" contextRef="#ctx0" brushRef="#br0">10827 15133 418 0,'0'0'225'4,"0"0"-58"1,0 0-20 4,0 0-52-1,0 0-23-1,0 0-15-1,14 8-17 4,-14-8-9-4,0 0-2 4,0-23 11-4,0-8-7 1,0-2-8 0,0-4-12 1,0 5-2-2,0-2-4 2,0-3 7 1,0 0-3-2,0 0-6-1,0 2 4 3,0 1-6-2,0 5 8 2,0 1-2-3,0 5 0 4,12 4 12-3,-3-1 10 1,7 10 5-2,0-5 13 4,4 6-1-4,7 1-11 4,11 3-2-6,4-4-5 3,9 3 5 2,8-2-6 0,2-1-10-1,12-2-14-3,-2 0 3 5,3 1 2-4,-11-2-6 4,4 4 7-5,-7 2 3 3,-2 2 2-1,5 4-3-1,-2-2 3 2,7 2-5 0,0-5-4-1,9-1 2 0,0 0-7 3,0 1 4-4,-6-2-4 4,-7 3 4-6,-5-2-2 4,-2 3 6 0,-4-4 1 0,2 2-7-1,-5 0 1 0,5-3-2 2,-6-4 4-2,0 5-7-1,-2-6 3 1,1 9 1 2,-2-3 1-1,-3 4-5-2,1 0 0 2,-1 3 0 0,-5 0 0-1,-2 0 0 0,1 0 0 2,0 0 0-3,5 0 0 5,2 0 0-8,-1 0 0 6,2 0 0-1,4 0 0 0,-2-2 0-1,-5 2 0 0,4 0 0 1,-5 0 0 0,11 0 0 1,-4 0 0-4,4 0 0 3,2 0 0 0,-6 0 0-2,8 0 0 2,-5 0 0 0,-5 0 0 1,-5 0 0-4,-2 0 0 5,-9 0 0-4,4 0 0 4,2 0 0-6,-6 0 0 4,8 0 0 0,-5 0 0 1,2-5 0-3,4-2 0 1,2-1 0 2,8 3 0-2,-1 0 0 1,1-2 0-2,-1 5 0 3,4-2 0-2,-8 4 0-1,1 0 0 2,1 0 0 0,-8 0 0 0,1 0 0-2,-3 0 0 4,0 0 0-4,2 0 0 5,1 0 0-8,6 0 0 4,3 0 0 2,-3 0 0-2,-2 0 0 0,5 0 0 1,-1 0 0 1,3 0 0-2,0 0 0-1,0 0 0 2,-2 0 0-1,4 0 0 1,-1 0 0-1,10 0 0 1,-4 0 0 0,2 0 0 0,-2 0 0-3,-4 0 0 5,-5 0 0-4,4 0 0 5,-8 0 0-7,1 0 0 4,2 0 0-1,1 0 0 2,4 0 0-2,5 0 0-1,2 0 0 4,-1 0 0-4,2 0 0 2,4 0 0-1,-3 0 0 1,-2 6 0 0,2 1 0-2,-9-2 0 1,-4 0 0 2,-8-2 0 0,1-3 0-5,-5 0 0 7,5 0 0-6,1 0 0 6,-2 0 0-7,4 0 0 4,2 0 0 0,8 0 0 0,0 0 0-1,2 0 0 0,-2 0 0 1,-8 0 0-1,2 0 0 0,1 0 0 1,-4 0 0 0,6 0 0 0,-5 0 0-3,8 0 0 3,-5 0 0 1,8 0 0-1,-1 5 0-2,5 2 0 4,-6-5 0-5,2 3 0 5,-11-5 0-6,1 3 0 5,0-3 0-1,0 0 0-1,-1 0 0 1,2 0 0-1,-4 0 0 2,-4 0 0-2,-1 0 0-2,-3 0 0 4,-5 3 0-2,-4-3 0 2,0 0 0-4,-7 0 0 5,3 0 0-4,-6 0 0 3,-4 0 0-4,1 0 0 6,-7 0 0-6,-1 0 0 4,4 0 0-4,1-25 0 4,1-11 0-2,-3-12 0 2,-1-14 0-2,-2-2 0 0,-6-7 0 2,0 6 0-3,0 12 0 1,0 13 0 0,0 15 0 1,0 9 0 0,0 11 0-1,0 1 0 0,0 4 0 1,0 0 0 0,0 0 0-2,0 0 0 4,0 0 0-4,0 4 0 4,0 29 0-5,2 11 0 2,6 10 0 2,-1-4 0-1,7 1 0-1,-3-11 0 0,4-6 0 2,-2-9 0-2,-2-2 0-2,5-6 0 3,0-7 0 1,-1 2 0-1,2-4 0-2,6-2 0 1,0-5 0 1,1-1 0 1,8 0 0-3,2 0 0 3,4 0 0-3,3 0 0 4,-5 0 0-5,7 0 0 3,-2 0 0 0,-5 0 0 0,0 0 0-1,-8-1 0-1,-2-5 0 3,-4 6 0-1,-2-3 0-3,5 0 0 4,-5 1 0-2,5-3 0 2,5-5 0-3,9 3 0 2,12-3 0-1,8 3 0 1,5 0 0-2,3 1 0 5,4 4 0-5,-2-3 0 2,2-2 0-3,9 6 0 3,-3-6 0 1,7 7 0-1,0 0 0-1,-1 0 0 0,-2 0 0 2,-4 0 0-2,2 12 0-1,-5-2 0 2,-10 0 0-1,-3-5 0 2,-6-3 0-4,-7-2 0 4,0 3 0-1,-2-3 0 0,1 0 0-2,-7 0 0 4,4 0 0-4,-8 0 0 3,-3 0 0-4,2 0 0 3,-2-5 0 0,4-4 0-1,-4 1 0 1,5-4 0-2,2 2 0 4,5 2 0-4,3-1 0 0,6 3 0 2,2-3 0 0,11 7 0 0,1-2 0-1,2 4 0 1,6 0 0 0,4 0 0 1,4 0 0-5,7 0 0 6,7 0 0-4,2 0 0 4,-3 4 0-5,-2 2 0 3,-11-3 0 0,1-3 0 0,-9 0 0-2,1 0 0 1,0 0 0 3,-2 0 0-4,2 0 0 0,-1 0 0 2,0-3 0 0,-7-7 0 1,3 3 0-4,-8-3 0 4,2 3 0-1,-5 1 0-1,0 3 0 0,-4 1 0 3,-1-4 0-4,-8 3 0 3,4 0 0-5,-4 0 0 4,4 3 0 1,-7 0 0-2,-1 0 0 1,2 0 0-1,-7 0 0 2,9 0 0-2,-1 0 0-2,-1-2 0 4,2-4 0-1,-8 3 0 0,-1-2 0-2,2-4 0 2,-5 3 0-1,5 1 0 1,-1-4 0-1,7-2 0 3,9 1 0-4,5 1 0 4,6-2 0-7,3-1 0 6,3 7 0-1,3-5 0 0,-1 8 0-1,-2 0 0-1,-4 2 0 4,4 0 0-4,-2 0 0 0,1 0 0 3,5 0 0-1,-6 0 0 0,-1 8 0-3,-9-2 0 4,-2 2 0-1,-7-3 0 0,0 2 0-2,-8-2 0 3,-1-2 0-2,-2 2 0 2,-1-1 0-4,7 1 0 3,-4-2 0 0,4 2 0 0,1 0 0-2,1-2 0 1,4 1 0 3,1-4 0-3,3 0 0-1,1 0 0 1,5 0 0 1,1 0 0 0,13 0 0-2,0 0 0 3,-2 0 0-2,6 0 0 3,2 0 0-6,-2-4 0 6,3 4 0-3,0 0 0 3,-7 0 0-7,3 0 0 6,-8 0 0-1,-14 0 0 0,-3 0 0-1,-2 11 0 0,-6-5 0 1,6 1 0-1,-8 0 0-1,4-1 0 2,-3 5 0 0,8 1 0 1,-3-1 0-4,5 4 0 4,-2-2 0-2,-1-2 0 2,5-3 0-4,-1-4 0 5,2 0 0-3,5-4 0 1,0 0 0-3,10 4 0 4,3-1 0-1,-2-1 0 0,0 6 0-1,-1-1 0 0,2 0 0 3,-8-1 0-4,0 1 0 0,-7-7 0 2,3 0 0 0,-8 0 0 0,-1 0 0-3,-1 0 0 4,-2 0 0-1,0 0 0 0,3 0 0-2,3 0 0 4,2 0 0-4,3 0 0 2,1 0 0-2,0 4 0 2,-3-1 0 0,0-3 0-1,-9 0 0 1,0 0 0-1,-8 0 0 2,-7 0 0-3,-5 0 0 0,4 0 0 3,-8 0 0-2,4 0 0 2,-7 0 0-3,-5 0 0 2,3 0 0-1,-4 0 0 2,-2-3 0-4,4 1 0 6,-3-3 0-6,0-2 0 4,5-1 0-4,-3 3 0 3,3 0 0 1,4 1 0-2,0 1 0 0,5 1 0 1,9-1 0 1,17-2 0-2,20 5 0-1,15 0 0 2,17 0 0 0,10 5 0 0,3 20 0-3,9 3 0 4,4 3 0-1,2 0 0 0,1-1 0-3,-4 1 0 5,-4-4 0-4,-7-5 0 3,2-3 0-3,-5-2 0 1,-1 6 0 2,-16-6 0-2,-9 0 0 0,-24-1 0 1,-15-5 0 1,-12 1 0-3,-12-7 0 0,-8 1 0 3,-4 0 0-2,-1-1 0 2,-7 1 0-3,4 2 0 2,-6 1 0-1,0-2 0 1,0 3 0-1,0-2 0 1,-5 4 0-1,6 1 0 3,-6 6 0-6,6 7 0 5,-6 10 0-1,-1 9 0-1,-4 1 0 1,0-4 0-1,3 0 0 2,-3-5 0-2,0 1 0-2,0 11 0 4,0 7 0-2,0 8 0 2,0 10 0-3,-12 1 0 2,-4-6 0 0,0-5 0 0,0-3 0-3,8-4 0 6,-4-2 0-5,8 2 0 1,1-3 0 0,-1 1 0 0,4 1 0 2,0 0 0-1,0 1 0-1,0-3 0 0,0-17 0 2,0-5 0-5,4 0 0 4,3-2 0 1,5-4 0-2,1 8 0 2,-4 3 0-3,-2-3 0 2,4 3 0-1,-9-3 0 2,1 3 0-3,0 1 0 1,-3-8 0 2,0-4-6-2,0-9 1-1,0-9-1 2,0-1 1 0,0-4-6-1,0 4 1 1,0-2-5-1,0-2 3 2,-24 2 0-1,-3 2 6-3,-9-5 6 4,-5 3 1-1,-2 1 0 0,-1 0 0-2,-2-1 1 2,-1-5-1-1,-1 0-1 2,2 0 0-4,0 0 0 5,-5 0-2-4,-3 0 5 3,-2 6-2-3,-8 1 0 1,-6 5-1 1,2 3 0 1,-1 2-1-2,1-6-1 0,5 3 2 3,2-2-2-4,9-4 2 0,3 2 0 2,5-7 2-1,-3 4-2 2,-1-3 1-3,-2 9-1 2,-2-8 0 0,-4 0 0 0,1 4-2-3,3-9 4 5,2 5-4-3,-1-5 4 0,5 3-2-1,3-3 1 3,-1 0-2-1,1 0 3 0,2 0-3-1,0 0 1 0,-5 0 0 2,-3 5 1-2,1 4-1-1,-9 4 2 3,4-3-1-2,-7 1 0 0,4 0 1 0,-4-5-3 1,4 0 1 0,-4-6 0 0,4 0 0-3,-1 0 1 6,10 0 0-6,2-4 0 3,0-9 1-2,6 1-2 3,1 1 0-1,5 2 2 0,-1 5-3-1,14-4 1 0,-5 7 0 3,-1-3 0-4,4 2 0 0,-2-1 0 1,1 3 1 2,-5-3-2-1,-1 3 2-2,2-5-2 1,-4-1 1 2,4-2 0 0,-2 3 0-5,1-8-1 5,-2 9-1-1,3-6 2 0,0 5-1-2,-2-3 4 2,3 3-5 0,-10-4 2-1,-1 1-1 0,-5-4 0 1,2 4-1 3,3-4 2-7,0 1-1 2,5 5 1 3,-3-1 0-1,5-2 3 0,-7 0-1-3,1 1-2 4,-7-1-1-1,-8 4 1 1,2-7 2-5,-2 7-1 5,9 0-1-1,-6 2 2 0,5-1 1-2,2 1-2 2,-2 0 3 0,-2 1-4 0,0-3 2 0,0-1-1-2,1 4 0 4,1-2 3-4,-1 4-3 0,4 0 2 2,1 0-1 0,1 0 3 0,5 0-4-2,-2 0 1 2,-1 0-2-1,4 0 2 2,-2 0 2-4,4 0-3 4,7 0 4-2,-3 0-1 1,2 0-1-1,7 0-1 0,-3 0 1 2,1 0-3-1,6 0 0-2,-9 6 0 2,2-6 1 1,-6 6 1-2,-2-6-2-1,-4 0 1 2,-8 0 0 0,-4 0 4-1,-8 5-2 0,-5-5-3 1,-2 2 0-1,-2 1 0 2,-8 4 0-4,-5-4 0 4,-8 2 0-1,-6 0 0-3,-6-2 0 4,0 3 0-1,-4-1 0-1,1 1 0 1,9 5 0 1,-8 1 0-3,3 1 0 3,-4 5 0-4,2-1 0 3,-1 5 0 0,-1-5 0-1,4-4 0 0,-3 1 0 0,1-1 0 2,1-6 0-1,7 5 0 1,0-12 0-4,3 5 0 3,-1 1 0 0,0 0 0 0,4 3 0-2,1-5 0 1,2 1 0 2,-5 2 0-1,6 1 0-1,-7 4 0-1,-6-7 0 5,2 3 0-6,-3 4 0 2,-1 0 0 1,2 1 0 0,-1-5 0 0,1 1 0-2,-5-1 0 2,-5-8 0-1,-6 0 0 3,-1 7 0-6,-1-7 0 5,7 0 0-1,1 2 0 0,3-2 0-3,1 0 0 4,2 0 0-2,0 0 0 0,-4 0 0 2,-10 3 0-3,-1-1 0 4,-8 4 0-5,-10 5 0 3,-10-5 0 0,-17 0 0 0,-17 2 0-1,-16 2 0-1,-17 2 0 4,-14 3 0-4,-12-2 0 2,-12 4 0-1,-3-3 0 0,0 3 0 1,0-3 0 1,-10 6 0-4,-24-1 0 3,-18 5 0 1,-20 1 0-2,-12-5 0 2,1 4 0-3,3-4 0 4,14 2 0-4,-7-2 0 0,1 12 0 2,-15-7 0 0,-9 12 0 0,8-7 0-2,17 7 0 2,35 2 0-1,36 1 0 3,45-4 0-6,39-1 0 5,27-8 0-2,33-2 0 0,26-12 0 1,27-1 0 0,20-6 0 0,15-1 0-3,9-5 0 5,-8 6 0-4,1-4 0 4,-10 4 0-4,-11 6 0 1,-8-4 0 1,-14 3 0-1,-10 1 0 0,-15 1 0 1,-13 2 0 0,-21 2 0 0,-16-7 0 3,-23 17 0-5,-25-3 0 1,-15 1 0 1,-19 7 0 3,-13-2 0-10,-5-2 0 7,-6-2 0 0,-16-4 0-1,-14-10 0 2,-19 1 0-4,-18-8 0 5,-11-1 0-3,10-1 0-1,12-3 0 2,41 0 0 0,46 0 0 0,46 3 0-2,55 8 0 2,42-11 0 0,28 6 0-1,26-6 0-1,7 5 0 2,0 10 0 1,48 20 0-4,65 24-82 4,-29-22-236-1,26 0-160 1</inkml:trace>
    </iact:actionData>
  </iact:action>
  <iact:action type="add" startTime="148360">
    <iact:property name="dataType"/>
    <iact:actionData xml:id="d97">
      <inkml:trace xmlns:inkml="http://www.w3.org/2003/InkML" xml:id="stk81" contextRef="#ctx0" brushRef="#br0">10754 15673 97 0,'0'0'0'5</inkml:trace>
    </iact:actionData>
  </iact:action>
  <iact:action type="remove" startTime="150237">
    <iact:property name="style" value="instant"/>
    <iact:actionData xml:id="d98" ref="#d96"/>
  </iact:action>
  <iact:action type="add" startTime="150248">
    <iact:property name="dataType" value="strokeEraser"/>
    <iact:actionData xml:id="d99">
      <inkml:trace xmlns:inkml="http://www.w3.org/2003/InkML" xml:id="stk82" contextRef="#ctx0" brushRef="#br3">19838 18812 894 0,'0'0'102'13,"0"0"-2"-13,0 0-2 7,0 0-46 1,0 0-31-1,0 0-19 2,0 0-2-4,-16 0-22 4,12 29-70-2,1-16-136-1,3-5-692 2</inkml:trace>
    </iact:actionData>
  </iact:action>
  <iact:action type="add" startTime="152464">
    <iact:property name="dataType"/>
    <iact:actionData xml:id="d100">
      <inkml:trace xmlns:inkml="http://www.w3.org/2003/InkML" xml:id="stk83" contextRef="#ctx0" brushRef="#br0">10834 15116 518 0,'0'0'286'4,"0"0"-161"4,0 0 25-1,0 0-44 1,0 0-44-2,0 0-15 2,0 0-7 1,-4 6-2-2,0-14 15 0,-8-15-31 1,8-2 12 0,-5 2-21 0,6-11-6-2,2-2 0 2,-2-6-7-1,3 2 3 1,0-4-3-2,0 12 1 4,0 5 2-3,0 5-3 3,0 7 1-6,0 4 2 4,0-1 5 0,0 5 12-1,0-3 6 0,0 3 8 0,13-3 3 2,-2 0-9-2,8-2-8 0,-3 1-3 3,-1 0-1-1,3 0-2-3,-2-1-1 0,3 1-2 2,-3-6-6 0,2 4 7-1,-3 0-3-1,6 2 5 4,-5 0-4-4,-5 2 10 4,5 4 4-5,0-1 2 3,2 4 2-1,5 2-5 2,1-5-3-2,-3 5-7-1,2-3 2 4,-3-1-6-4,3 4-1 0,3 0-2 3,2 0 3-2,0 0-3 1,5-2 0-2,-1-2 3 2,0 2-3 1,0 0 0-1,-2-4-6-2,-10 3 0 4,6 1 0-5,-2-2 0 6,-7-1 0-7,3 5 0 3,-1-3 0 2,-4 3 0-2,2 0 0 0,3-4 0 0,-1 4 0 3,1-3 0-4,1 3 0 2,-1-1 0-1,3 1 0 0,3 0 0 1,2-4 0-2,-5 2 0 2,3-1 0 1,2 0 0-1,-5-1 0-2,2 3 0 3,-1-3 0-2,-1 2 0 3,-1-1 0-6,1 0 0 4,5 1 0 0,-5-1 0-1,3 3 0 1,-6-2 0-2,6 2 0 3,5 0 0-1,-5-4 0-1,2 4 0-1,1-3 0 3,-5 0 0-2,-1 1 0-1,8-1 0 3,-8 1 0-1,3-5 0-1,5 5 0 0,-1-4 0 2,3 0 0-2,-2 0 0 2,-1 1 0-5,6 2 0 4,-2-6 0 1,6 4 0-1,7 0 0-2,3-3 0 1,0 1 0 2,2-1 0-2,0 6 0 0,-5-1 0 1,-3 0 0 0,6 0 0 0,-7-1 0-2,-2 2 0 1,2-1 0 2,-2 3 0-2,-1-2 0 0,0-1 0 2,0 0 0-2,-1 3 0 3,-8-4 0-7,-1 2 0 5,4-1 0 0,-4 1 0 1,3-1 0-3,8 0 0 2,5-1 0 0,8 4 0 0,7 0 0-1,-2 0 0 0,-5 0 0 1,-5 0 0 0,-7 0 0-3,0 0 0 4,-8 0 0-1,2 0 0-1,-4 0 0-1,4 0 0 4,5 0 0-4,2 0 0 5,3 4 0-7,5 2 0 3,1-4 0 2,1 3 0-1,-1 2 0-2,-4-4 0 2,1-1 0-1,-3 1 0 2,-4-3 0-3,0 2 0 2,-4 2 0 0,-2-4 0 0,3 0 0-3,2 0 0 4,4 0 0-1,4 0 0-1,-2 0 0 0,0 0 0 2,0 0 0-2,-4 0 0 3,-2 0 0-6,-5 0 0 3,3 0 0 2,2 0 0-1,-6 0 0-2,5-4 0 2,-1-1 0 0,2 3 0 0,4-1 0-2,0 0 0 1,5-1 0 2,-3 4 0-2,1-2 0-1,-5 2 0 3,1-3 0-2,2 1 0 2,5-1 0-4,1 0 0 6,5 3 0-6,-1 0 0 6,-4 0 0-8,0 0 0 6,-8 0 0-1,-4 0 0 0,-3 0 0-1,3 0 0 0,1 0 0 2,1 0 0-3,-4 0 0 1,2 0 0 1,4 0 0-1,-1 0 0 2,-2 0 0-3,2 0 0 2,-7 3 0 0,5-3 0-1,0 0 0 0,-1 3 0 2,4-3 0-3,1 0 0 4,3 0 0-5,-2 0 0 3,5 0 0 0,-1 0 0-2,11 0 0 2,-1 0 0 0,-1 5 0 0,-5 1 0-1,-8-3 0 1,-8 0 0-1,-6-3 0 0,-5 2 0 2,-2-2 0-3,-5 0 0 1,3 0 0 1,-5 0 0 1,5 0 0-4,-4 0 0 4,4 0 0-1,-3 0 0 0,6 0 0-2,2 0 0 2,1 0 0 0,-4 0 0-1,-2 0 0 1,0 0 0-2,-1 0 0 4,-2 0 0-3,-1 0 0-2,1 0 0 4,-4 0 0-2,-1 0 0 2,3 0 0-4,0 0 0 4,-1 0 0-2,5 0 0 2,-2 0 0-3,-2 0 0 3,5 0 0-2,-3 0 0 1,3 0 0-2,-2 0 0 2,2 0 0-1,-3 0 0 2,5 0 0-2,-2-5 0-1,-3 2 0 4,0-3 0-4,1 1 0 1,-5-1 0 0,0-3 0 2,-3 4 0-2,-3-3 0-1,3-1 0 3,-6-5 0-2,11-6 0 2,-5-5 0-4,1-5 0 6,2-5 0-6,-3 3 0 5,-3 0 0-6,3 2 0 5,-3-2 0-1,1 4 0-3,-4 0 0 5,4 3 0-3,-9 10 0 1,1 5 0-4,1 6 0 5,-4 2 0-1,0 2 0 0,0 0 0 0,0 0 0-2,0-4 0 2,0-3 0-1,4-5 0 3,-2 4 0-5,-2-1 0 5,3 9 0-3,-3 0 0 0,0 0 0-1,0 0 0 2,0 0 0 0,0 0 0 0,0 0 0-2,0 0 0 2,0 0 0 0,0 0 0 0,0 0 0-1,0 0 0 0,0 17 0 1,10 12 0 1,0 4 0-4,-3 1 0 4,6 1 0-1,-2 3 0-1,4-5 0 0,0 4 0 2,1-6 0-3,-2-5 0 4,-1-9 0-6,-1-7 0 4,-8-2 0 1,7-1 0-4,2-5 0 3,0 1 0 1,3 2 0-1,11 2 0-2,1 3 0 2,2 2 0 0,1-4 0 0,-2 1 0 0,-5-1 0-2,2-3 0 2,3 0 0-1,-4 2 0 1,-5-4 0-1,6-1 0 3,-4-2 0-5,-2 3 0 5,8-3 0-6,-3 0 0 4,5 2 0 1,0 2 0-3,1-1 0 3,2-3 0-3,-7 0 0 4,8 0 0-3,-10 3 0-2,-2-1 0 4,-5 3 0-2,4-1 0 0,-4 2 0 1,2-3 0 0,1-1 0 0,1 4 0-2,-1-6 0 1,0 0 0 3,6 2 0-3,3 5 0 2,0-2 0-5,3 3 0 5,4-3 0-1,-8 2 0 0,-4-5 0-2,-3 3 0 1,2-5 0 3,6 0 0-4,1 3 0 0,14-3 0 3,12 6 0-1,1 0 0 0,8 2 0-3,0 1 0 3,-1-1 0 0,-7 1 0 1,-2-1 0-4,-9-3 0 5,-2-1 0-3,-14 1 0 2,-4-2 0-4,-6 0 0 2,-5-3 0 2,-6 2 0-2,1-2 0-1,0 4 0 3,-6-4 0-1,4 0 0-1,-1 0 0-2,-3 0 0 4,3 0 0-1,-1 0 0-1,1 0 0 0,-2 0 0 1,6 0 0 0,-6 0 0-1,2 0 0 1,2 0 0 1,-2 0 0-3,3 0 0 4,0 0 0-5,8 0 0 2,0 0 0 2,0 0 0-4,2 0 0 4,8 0 0-1,8-6 0 1,19-4 0-5,10 3 0 4,8-1 0 1,4 3 0-1,7-2 0 0,0 7 0-2,4-3 0 2,1 3 0 0,-13 0 0 0,-5-2 0-2,-14-1 0 4,-9 1 0-4,-12-7 0 4,-11 5 0-6,-9 2 0 3,-9 0 0 1,-7 2 0-3,0 0 0 4,0 0 0-1,0 0 0 1,0 0 0-2,0 0 0-1,0 0 0 2,0 0 0 0,0 0 0 0,0 0 0-2,0 0 0 2,0 0 0 0,0 0 0 0,6 0 0-2,10 0 0 5,7 0 0-6,-3 0 0 1,0 0 0 2,-2-4 0 2,5 1 0-3,0 0 0 0,5-2 0 0,5 2 0 1,8 1 0 1,5-1 0-2,8-1 0-1,5 3 0 1,0-3 0 1,2-1 0 1,3 2 0-4,-3-2 0 3,-7 2 0 1,-8-3 0-2,-8 2 0 0,-2 0 0 2,-8 1 0-2,-5 0 0 0,-3 0 0 0,-11-1 0 0,1 4 0 1,-3 0 0-1,-7 0 0 0,3 0 0 1,0 0 0 1,-3 0 0-2,1 0 0-1,7 0 0 2,-1 0 0 0,2-2 0-2,-1 2 0 2,4-3 0 0,1 1 0 0,0-1 0 0,1 0 0-2,5 3 0 2,6-4 0 1,11-1 0-2,8 3 0 0,9-1 0 0,10 0 0 2,8 3 0-1,11 0 0-1,-1 0 0 0,6 0 0 2,-3 0 0-3,2 0 0 1,-11 0 0 1,2 0 0-1,-3 3 0 2,-3 0 0-3,2-3 0 2,-10 0 0 0,-2 0 0-1,-4 0 0-1,-2 0 0 4,-7 2 0-3,-3-2 0-2,-13 3 0 4,-15-3 0-1,-7 0 0-1,-10 0 0 1,0 0 0-2,0 0 0 2,0 0 0 1,0 0 0-4,0 0 0 3,0 0 0 0,0 0 0 0,0 0 0-2,0 0 0 2,6 0 0 0,4 0 0 0,6 0 0 1,-2 0 0-4,1 0 0 6,1 0 0-6,-3 0 0 4,0 0 0-3,0 0 0 1,-3 0 0 2,-3 0 0-2,4 0 0 0,-1 0 0 0,6 0 0 3,4 0 0-6,16 0 0 4,5 0 0 1,10 0 0-2,9 0 0 1,13 0 0-2,11 0 0 4,9 0 0-3,8 0 0 1,-1 0 0-2,-6 0 0 3,-4 0 0-3,-3 2 0 1,-6 5 0 1,4-4 0-1,-10-1 0 2,-4-2 0-4,-7 0 0 4,-8 0 0-1,-9 0 0 2,-7 0 0-6,-2 0 0 3,-12 0 0 1,4 0 0 1,-11 0 0-1,-1 0 0-3,-5 0 0 4,-3 0 0-2,-3 0 0 1,0 0 0-2,2 0 0 5,-2 0 0-7,3 0 0 5,1 0 0-2,2 0 0 0,4 0 0 1,-2 0 0-1,0 0 0 1,1 0 0 0,9 0 0 1,7 0 0-4,11-2 0 3,11-4 0 0,10-3 0 0,13 7 0-2,10-1 0 1,7 3 0 2,6 0 0-1,0 0 0-1,-3 0 0 0,2 0 0 2,1 0 0-3,3 0 0 1,1 5 0 1,-8 0 0-1,-2-1 0 2,-10 2 0-1,-6-6 0-1,-8 0 0 0,-8 0 0 3,-5 0 0-7,-2 0 0 6,1 0 0-1,-2 0 0 0,2 0 0-2,-8 0 0 1,4 0 0 2,-7 0 0-1,-1 0 0 0,-4 0 0-3,-3 0 0 5,-6 0 0-3,-6 0 0-1,-2 0 0 1,2 0 0 2,3 0 0-1,-7 0 0-2,2 0 0 3,1 0 0-2,-4 0 0 2,5 0 0-4,4 0 0 2,10 0 0 2,4-3 0-1,2 3 0-1,10 0 0 0,2 0 0 1,-5 0 0 0,4 0 0 0,-2 0 0-2,-3 0 0 2,2 0 0-1,-2 5 0 0,1 0 0 1,2 5 0-1,-3-5 0 1,5 1 0-1,-8 3 0 2,1-1 0-2,-1-6 0 2,1 5 0-5,-5-6 0 5,-8 3 0-1,-1 4 0 0,-2-3 0-2,6 1 0 2,-1-2 0 0,-3-2 0 0,1 4 0 0,-4-4 0-2,-1 5 0 2,-1-2 0-1,3-3 0 1,-2 4 0-3,2 0 0 4,3-1 0-1,-2-2 0-2,-1 2 0 4,0 4 0-4,-1-3 0 4,4 0 0-6,-1-2 0 5,-3 0 0-1,1-4 0-1,-5 0 0 1,-3 0 0-1,-1 0 0 2,0 3 0-3,-4-3 0 3,4 0 0-4,8 0 0 3,5 0 0 1,0 0 0-4,-2 0 0 4,1 0 0-2,-1 0 0 2,-2 0 0-4,2 0 0 5,-1 0 0-4,2 0 0 2,-6 0 0-2,-1-3 0 1,-4-1 0 2,-1 4 0-1,0 0 0-1,-1 0 0 0,-1 0 0 0,1 0 0 1,-1 0 0 0,-2-3 0-2,3 3 0 2,-3 0 0 1,6-1 0-4,-1 1 0 4,-3 0 0 0,5 0 0-2,1 0 0-1,5 0 0 3,2 0 0-2,3 0 0 4,2 0 0-8,-1 0 0 5,2 0 0 1,0 0 0-1,6 0 0-1,0 0 0-1,2 0 0 3,-1 0 0-1,-5 0 0 0,4 0 0-2,8 0 0 2,13 0 0-1,3 0 0-1,2 0 0 2,0 0 0 1,3 0 0-1,9 0 0-2,11 0 0 2,0 0 0 0,-4 0 0 2,-15 1 0-7,-22-1 0 6,-14 0 0-1,-5 0 0-1,-11 0 0 0,-3 7 0 0,1-7 0 3,-6 3 0-4,6-1 0 3,-2 1 0-4,2 1 0 4,-3 1 0-2,0 1 0-1,-1-4 0 3,-1 0 0-1,-4 4 0 0,6-2 0-2,-4 1 0 2,0 0 0-1,0 1 0 3,-7-1 0-4,4 1 0 0,-6 0 0 3,2 2 0-2,-5 7 0 1,4 4 0-1,-1 18 0 1,-7 19 0 0,0 8 0 1,0 10 0-4,0-2 0 3,-7-3 0 0,-11-5 0-3,4 0 0 4,-2-2 0-1,0-3 0 0,1-5 0 0,2-4 0 0,0-6 0-2,6-6 0 4,-3-7 0-7,-2-1 0 6,1 4 0-1,6-4 0 0,-8 8 0 0,3-2 0-3,-3 6 0 5,0 0 0-3,7 7 0-1,-2-2 0 1,2 3 0 1,0-1 0 1,-1-7 0-3,1-6 0 2,6-2 0 0,0-15 0 0,0-2 0-1,0-2 0 0,0-2 0 1,0-4 0 1,0 6 0-5,0-8 0 5,0 10 0-2,0 4 0 2,0 1 0-3,0 0 0 2,0-2 0 0,0-6 0-1,0-6 0 2,0 0 0-3,0-1 0 1,0-5 0 1,0 4 0 0,0-4 0-2,0-2 0 2,0 7 0 0,0-7 0-2,0 2 0 2,0 1 0 0,0-1 0 2,0 1 0-5,0 0 0 2,-15 1 0 1,-8-2 0 1,-7-2 0-2,-9 5 0 0,-2-5 0 1,-4 0 0 0,-7 6 0 0,-5-6 0-2,2 6 0 2,-1 2 0 0,-5-3 0-3,-7 7 0 3,0-4 0 1,-5 4 0-2,1-12 0 0,-1 0 0 2,2 0 0-2,4 0 0 3,5 0 0-4,-3 0 0-1,-2 0 0 4,5 0 0-2,4 0 0 0,1 0 0 1,1 0 0 0,-1 0 0 0,4 0 0-1,2 0 0 0,2 0 0 1,-4 0 0-1,1 0 0 0,4 0 0 1,2 0 0 0,-5 0 0 0,1 0 0-3,2 0 0 4,7 0 0-1,8 0 0 1,5 0 0-5,5 0 0 4,-2-6 0 0,5 0 0 1,-3 3 0-4,-2-2 0 4,1 1 0-1,-1 1 0-1,-4-2 0 1,2 5 0-1,-5-8 0 1,1 3 0 0,-2-1 0-3,2 0 0 4,1-1 0-2,2 3 0 1,2 1 0-2,5 3 0 4,-4 0 0-4,5 0 0 4,1 0 0-6,6 0 0 5,-2 0 0-2,2 0 0 1,2 0 0-1,-2-3 0 1,1 3 0 0,-2 0 0-1,-7-2 0 2,7 2 0-4,-2 0 0 3,-7 0 0 0,2 0 0-2,-6 0 0 3,-2 0 0-2,-2 0 0 2,-6 0 0-4,-7 0 0 5,-5 0 0-3,1 0 0 3,-7 0 0-6,-2 0 0 3,2 0 0 2,-7 0 0-2,1 0 0 1,-3 0 0-2,5 0 0 3,-2 0 0-1,2 0 0-1,6 5 0 0,1 4 0 0,-1 2 0 2,2-5 0-4,7 2 0 4,1 2 0-1,-1-3 0 0,4 1 0-2,-4-2 0 3,-2 0 0-2,-3-1 0 2,5-3 0-4,8 2 0 2,4-2 0 2,3-2 0-2,6 0 0 0,-9 4 0 0,0-1 0 3,-6-3 0-4,2 5 0 2,-4-5 0-1,-7 5 0 1,-4-5 0-1,1 3 0 0,2 2 0 1,0-5 0 0,0 4 0 0,8-4 0-2,1 0 0 3,5 0 0-2,4 0 0 3,4 0 0-6,5 2 0 3,-2-2 0 2,9 0 0-2,-1 3 0 0,2-3 0 0,-1 0 0 2,9 0 0-2,-5 0 0-1,4 0 0 2,-1 0 0 0,3 0 0 0,-6 0 0-2,-3 0 0 2,-1 0 0 0,-1 0 0 0,-3 0 0-2,-2 0 0 3,10 0 0-2,-6 0 0 4,7 0 0-8,-3 0 0 5,-1 0 0 1,2 3 0-2,-2 3 0 0,-3-6 0 0,1 2 0 2,-2 1 0-2,-6 3 0 1,-2-4 0-1,3 4 0 1,-4 1 0 0,9-7 0-3,-6 4 0 4,5-4 0-2,2 3 0 1,3-3 0-2,3 3 0 4,7-3 0-3,-4 3 0 1,0 1 0-3,1-2 0 3,-1 3 0 0,1-5 0 1,-1 0 0-3,-1 0 0 2,-2 0 0-1,-3 0 0 2,-1 0 0-4,-5 6 0 4,-14-6 0-2,-4 6 0 2,-11-1 0-4,-4 1 0 4,-9 3 0-1,2-4 0 0,-2-2 0-3,-6-1 0 5,2-2 0-3,0 3 0 2,-2-3 0-4,6 0 0 3,-2 4 0 0,6-4 0 0,6 8 0-2,2-8 0 2,9 5 0 1,3-3 0-2,0 1 0-1,2 0 0 2,3-3 0 0,12 0 0-1,-1 0 0 0,5 0 0 0,5 0 0 2,-2 0 0-1,5 0 0-3,-3 0 0 4,7 0 0-2,-7 0 0 2,1 0 0-4,-3 0 0 3,-1 0 0 1,-5 0 0-2,-7 0 0 0,-3 0 0 1,-6 0 0 1,-6 0 0-3,1 0 0 1,-4-8 0 0,-4-5 0 2,12 6 0-1,-4 2 0-2,1 0 0 2,2-4 0 0,0 6 0 0,0 0 0-3,5-1 0 5,3 4 0-3,2 0 0 2,4-1 0-4,-2-3 0 2,3 2 0 2,4 2 0-1,6-6 0-2,3 6 0 1,5-5 0 2,-2 3 0-2,-1 2 0 1,-3-4 0-2,5 1 0 2,-6 0 0 0,3 0 0-1,-5 3 0 0,3-4 0 1,-4 4 0 1,-5 0 0-4,3 0 0 5,-6 0 0-3,-5 0 0 3,-5 0 0-6,-3 0 0 3,-10 0 0 2,-7 0 0-1,-7-7 0-1,-15 7 0-1,-19 0 0 3,1-2 0-2,-5-4 0-1,0 3 0 3,7-5 0-1,-4-4 0 0,-2 5 0-3,-1-5 0 4,3 0 0-1,-3 4 0 0,0 3 0-2,4-3 0 3,9 1 0-3,7 5 0 5,2-5 0-8,5 4 0 6,7-2 0-1,-1-3 0 0,7 3 0-1,9 1 0 0,1 2 0 2,6 2 0-2,9 0 0-1,0 0 0 1,5 0 0 2,-4 0 0-2,-4 0 0 0,-2 0 0 1,-7 0 0 0,1 0 0 0,-5 2 0-2,-1 3 0 3,-4-5 0-2,-3 0 0 2,-4 0 0-5,-6 0 0 4,-5 0 0 0,-12-5 0 1,-2-3 0-3,-14-3 0 2,2 5 0 1,-3 4 0-3,6 2 0 1,-1 0 0 0,-5 0 0 1,-7 0 0 1,-3 0 0-4,4 0 0 4,2 0 0-2,8 5 0 2,3-2 0-4,4 3 0 5,-1 5 0-3,6-5 0 2,0 7 0-5,-2-1 0 4,9 2 0 1,0 3 0-1,2 2 0-2,5-7 0 1,4 4 0 3,0-1 0-4,3 1 0 1,-5 1 0 1,-1 6 0-1,-4-4 0 2,-3 1 0-4,-8 0 0 3,0-3 0 1,0 2 0-1,4 2 0-2,3-12 0 4,1 4 0-4,-1 1 0 3,-4-6 0-4,-4 9 0 2,-6-9 0 1,-2 9 0 0,-2-9 0-1,6 1 0 0,-3-1 0 3,3-1 0-4,-4-2 0 1,5 0 0 0,-8-5 0 1,-1 0 0 1,0 0 0-3,-3 0 0 2,0 0 0-1,12-5 0 2,-5-7 0-3,9-5 0 4,-3 4 0-5,-3-2 0 5,-1-2 0-6,-9 4 0 4,-2 1 0 1,2 1 0-2,-4 2 0 0,8 5 0 1,-5-5 0 1,1 3 0-2,-6 6 0-1,-3 0 0 2,-4 0 0 0,3 0 0 0,0 0 0-3,5 0 0 4,8 0 0-2,3 0 0 2,5 0 0-3,13 0 0 3,8 0 0-2,1-3 0 1,9 3 0-3,1 0 0 4,4 0 0-1,3 0 0 0,5 0 0-1,-1 3 0 0,4 4 0 2,1 1 0-2,-2-1 0-2,7 3 0 4,-9-5 0-1,1 3 0 0,1-2 0-2,-11-6 0 2,2 3 0 0,-9-1 0-1,0 4 0-1,-5 3 0 5,6-4 0-5,-1 0 0 3,0-2 0-5,1 2 0 4,-7-1 0 1,2-1 0-1,-15 2 0-2,-1-5 0 2,-8 5 0 1,-8 1 0-2,2 0 0-2,0 2 0 4,1-8 0-2,1 0 0 1,6 0 0-1,3 0 0 1,3 0 0 0,4 0 0 0,5 0 0-3,1 7 0 5,1-7 0-3,-1 2 0 2,4 1 0-4,-2-1 0 2,8-2 0 2,0 0 0-1,9 0 0-1,1 0 0 0,5 0 0 3,8 0 0-4,5 0 0 0,-1 0 0 1,7 0 0 2,1 0 0-2,-8 0 0 0,4 0 0 1,0 0 0 0,-2 0 0 1,10 0 0-5,-1 0 0 7,11 0 0-6,8 0 0 3,-1 0 0-1,3 0 0 0,-11 0 0 1,-11 0 0 1,1-7 0-3,-10 0 0 2,2 1 0 1,7 2 0-2,-2-3 0-1,7 4 0 1,4-2 0 2,1 5 0-2,1 0 0-1,-10-5 0 4,-1-2 0-3,-9 6 0 1,-3-3 0-2,1 4 0 4,2-3 0-4,1 1 0 3,4-1 0-4,1 3 0 3,4 0 0 0,5-5 0-1,2 5 0 1,0 0 0-2,-1 0 0 4,2-7 0-4,-6 7 0 1,-3 0 0 0,-3 0 0 2,-1 0 0-1,-5 0 0-3,1 0 0 4,0 0 0-1,12 0 0-1,7 0 0 0,7 0 0 1,-1 0 0-1,-3 0 0 3,1 0 0-5,-1 0 0 2,-3 0 0 1,6 0 0 1,-7 0 0-3,-3 0 0 1,7 0 0 3,-10 0 0-4,-1 0 0 1,-2 0 0 1,-6 0 0-1,0 0 0 2,0 0 0-3,2 0 0 2,3 0 0 0,6 0 0 0,5 0 0-3,8-2 0 5,2-1 0-4,-1 0 0 2,4 1 0-2,0-1 0 2,-3-14 0 1,-7-11 0-1,-6-8 0-1,1-7 0 0,2 9 0 4,0 0 0-7,3 3 0 2,0 3 0 3,-1-2 0-2,-1 3 0 2,5 3 0-4,-2 1 0 4,5-1 0-1,-4 1 0 1,3 1 0-4,2 2 0 3,-2 0 0-1,5 0 0 1,-3-2 0-1,2 3 0 1,-2-8 0-1,-1 2 0 2,4 6 0-2,-5 2 0-1,1-6 0 5,1 7 0-6,-4-1 0 2,1-2 0 0,3 4 0 2,-1 0 0-2,1 5 0 0,1 1 0 1,-2-3 0-1,0 2 0 2,-1 0 0-4,3 3 0 6,-7-4 0-6,6-1 0 3,2 5 0-1,-2-11 0 1,-5-2 0 0,3 1 0-1,-3-3 0 2,5-8 0-4,-1 0 0 6,-2-1 0-6,3 6 0 2,2 0 0 1,-2 3 0 0,0 2 0-1,3 5 0-1,0 7 0 2,0 3 0 0,0-1 0 1,0 0 0-4,0-8 0 6,0-3 0-6,0 4 0 4,-4-7 0-3,4-2 0 1,-3-2 0 1,3 5 0 1,0-2 0-1,0 3 0-3,0-1 0 6,0-5 0-6,0 5 0 2,0 5 0 0,0 0 0 2,0 3 0-2,0-3 0-1,0-4 0 3,0 1 0-2,3-2 0 2,4-1 0-4,-3-3 0 6,8 1 0-5,-3 0 0 1,-1 5 0 0,0 3 0 0,-1 1 0 2,4 4 0-2,-2-3 0 0,0-2 0 1,1-3 0 1,3-6 0-2,0-4 0-2,-1-7 0 4,4-8 0-1,0 0 0 0,-5-6 0-2,5 9 0 2,-3 0 0-1,-6 7 0 3,4 7 0-6,-4 8 0 4,-4 10 0 0,0-3 0 0,-1 5 0-2,-2 3 0 3,0-2 0-2,0 1 0 2,0 3 0-2,3-2-52 0,6 2-138 2,-2 0-56-2,5 0-193-1</inkml:trace>
    </iact:actionData>
  </iact:action>
  <iact:action type="add" startTime="167657">
    <iact:property name="dataType"/>
    <iact:actionData xml:id="d101">
      <inkml:trace xmlns:inkml="http://www.w3.org/2003/InkML" xml:id="stk84" contextRef="#ctx0" brushRef="#br1">24138 12182 98 0,'0'0'478'5,"0"0"-363"2,0 0 67 1,0 0-86 1,0 0-17-4,0 0-8 6,0 0 4-6,0 28 4 4,0-28 0-4,0 4-4 3,0-4-27 0,0 0-10 0,0 0-12 0,0 0-8-2,0 0-2 3,0 0-5-1,0 0-3-2,12-24-7 2,2-6 2-1,3-10-3 1,10-8 1-2,-1-12-1 3,4-11 0-2,-1-8 2 6,0-3-2-11,-3 7-2 9,-3 7 2-5,-8 12 0 2,-2 17 0-2,-6 10-1 2,5 9 1-1,-4 7 1 1,0 4-1 0,-7 7 0-2,2 2-1 3,-3 0 1-2,0 0-1-1,0 0 2 2,0 2 5 0,0 33 4 1,0 10-4-3,0 4-2 2,-3 0-2 0,2-10-1 0,-7-9 3-2,8-4-2 4,0-7-1-5,0-7 2 4,0-7-3-4,0-5 2 3,0 0 1 0,8 0 0 1,9 0-3-2,8 0-2 0,2-13-2 2,2-19 1-2,-3-2 1-2,-5-5 0 3,-1 6 0 1,-7 7-2-2,-9 11 3 0,-4 10-4 0,0 5 5 1,0 0 0 0,0 0 0-2,0 25 0 4,0 9 0-4,0 8 0 3,-1-5 1-3,1-3 0 1,0-9 2 2,0-5-3-2,0-8 0 1,0-9-4-2,0-1-9 3,9-2-26-2,9 0-9-1,0 0-51 2,8 0-73 1,-20-15-37-2,1 5-230-1</inkml:trace>
    </iact:actionData>
  </iact:action>
  <iact:action type="add" startTime="168474">
    <iact:property name="dataType"/>
    <iact:actionData xml:id="d102">
      <inkml:trace xmlns:inkml="http://www.w3.org/2003/InkML" xml:id="stk85" contextRef="#ctx0" brushRef="#br1">24948 11600 824 0,'0'0'115'6,"0"0"80"1,0 0-95 1,0 0-34-1,0 0 4 0,0 0-12 3,0 0-17-4,141-39-12 1,-112 33-12 0,-9 4-11 1,0 2-6 0,-12 0 0-2,0 0-54 2,-8 0-87 0,0 0-36 0,0 0-193-2</inkml:trace>
    </iact:actionData>
  </iact:action>
  <iact:action type="add" startTime="168745">
    <iact:property name="dataType"/>
    <iact:actionData xml:id="d103">
      <inkml:trace xmlns:inkml="http://www.w3.org/2003/InkML" xml:id="stk86" contextRef="#ctx0" brushRef="#br1">24948 11600 576 0,'-27'178'300'8,"46"-178"-124"-2,-2 0-22 1,3 0-43-1,1 0-4 2,2 0-52 1,1 0-10-2,1 0-16 1,0 0-21-1,1 0-6 2,-6 0-2-2,-3 0-9-2,-6 0-35 4,-3 0-72-2,-8 0-45 1,0 0-74-2,0 0-421 2</inkml:trace>
    </iact:actionData>
  </iact:action>
  <iact:action type="add" startTime="169098">
    <iact:property name="dataType"/>
    <iact:actionData xml:id="d104">
      <inkml:trace xmlns:inkml="http://www.w3.org/2003/InkML" xml:id="stk87" contextRef="#ctx0" brushRef="#br1">25376 11208 720 0,'0'0'167'4,"0"0"37"4,0 0-63 0,0 0-75-1,0 0-17-1,0 0 3 2,29 156-8 0,-25-100-18 0,2-5-8-2,-2-6-12 3,4-8-3-1,-5-7-3 0,2-5-2-2,0 1-21 2,-2-4-45-1,-3-7-51 2,0-15-64-4,0 0-229 3</inkml:trace>
    </iact:actionData>
  </iact:action>
  <iact:action type="add" startTime="170544">
    <iact:property name="dataType"/>
    <iact:actionData xml:id="d105">
      <inkml:trace xmlns:inkml="http://www.w3.org/2003/InkML" xml:id="stk88" contextRef="#ctx0" brushRef="#br1">21887 17875 631 0,'0'0'201'5,"0"0"-24"3,0 0-26 1,0 0-54-4,0 0 6 3,0 0-1 0,0 0-19 0,27 0 7 0,-27 0-12-2,2 0-12 4,7 0-12-4,-7 0-16 0,0 3-16 2,1 14 6 0,-3 0-13 0,4 5-6-2,-4 0 2 2,0 5-7 0,0 3-1 2,0-5 5-5,0 7-2 2,0-7-5 2,0-1 7-1,0 3-3-3,0-2-1 6,0 0-1-4,0-8 3 0,0 3-1 0,0-6-4 0,0-3 3 3,0 0 1-4,0-3 1 0,0 7-3 2,0-4 2 0,0 0-3 0,0 9 0-2,0-8-1 3,0 1 3-2,0-7-2 2,0-1 1-4,0-5-3 3,0 0 0 0,0 3 0 0,0-3 0-2,0 0 0 2,0 0 0 0,0 0 0 0,0 0 0-1,0 0 0 0,0 0 0 2,0 0 0-2,0 0 0-1,3 0 0 2,6 3 0 1,-1-1 0-2,7 3 0 0,-1 3 0 0,2-4 0 2,5-4 0-2,-4 5 0 0,6-5 0 0,3 4 0 2,-1-4 0-1,8 0 0-2,-7 4 0 2,8-4 0 0,2 0 0 0,2 0 0-1,-1 0 0 0,0 0 0 3,-1 0 0-5,-6 0 0 1,-1 0 0 3,-1 0 0-2,1 0 0 2,-2 0 0-4,-2 0 0 5,4 0 0-4,-4 0 0 3,-2 0 0-4,0 0 0 4,-6 0 0-2,10 0 0 2,-1 0 0-4,4 0 0 3,3 0 0 0,4 0 0 1,-5 0 0-2,4-4 0 0,-3 0 0 3,-2-1 0-5,5 5 0 1,-6-4 0 3,1-4 0-1,5 8 0 0,0-7 0-2,2 4 0 3,8 0 0-2,2-2 0 2,1 5 0-4,2-6 0 3,6 6 0 0,2-6 0 0,2 1 0-2,4 3 0 2,8-10 0 1,3 4 0-3,0 1 0 3,-5 2 0-3,0 0 0 4,-2-1 0-4,-3 0 0-1,-1-2 0 4,3 3 0-2,2 5 0 2,1-7 0-4,5 2 0 5,4 5 0-3,0 0 0 2,1 0 0-5,-6 0 0 4,-2 0 0 0,-3 0 0 0,-7 0 0-1,-2 0 0 1,-1 0 0 0,0 5 0-1,3-5 0 1,-7 7 0-1,2-7 0 2,-1 0 0-3,-4 0 0 1,1 0 0 1,-13 0 0 0,-5 0 0 0,-1 0 0-3,-6 0 0 3,-2-7 0 1,-4 2 0 1,1 0 0-7,-6 2 0 6,-3 3 0-2,-2-6 0 2,0 6 0-3,-1 0 0 2,4-6 0-1,0 6 0 1,7-5 0 0,1 5 0-2,4 0 0 5,1 0 0-6,-6 0 0 2,0 0 0 1,-1 0 0-1,-3 0 0 2,-2 0 0-4,4 0 0 4,-3 0 0-1,0 0 0 0,-2 0 0-2,-5 0 0 1,2 0 0 1,0 0 0 1,-7 0 0-4,3 0 0 3,-5 0 0 0,1 0 0 0,-2 0 0-1,-3 0 0 0,0 0 0 3,0 0 0-4,0 0 0 1,0 0 0 0,0 0 0 1,0 0 0 0,0-26 0-1,0-19 0 1,0-12 0-1,0-4 0 0,0 6 0 1,0 3 0 0,-3 13 0 0,-7 16 0-3,-4 4 0 4,-6 6-155-1,-18 13-94 0,20 0-67-1,0 0-323 0</inkml:trace>
    </iact:actionData>
  </iact:action>
  <iact:action type="add" startTime="174166">
    <iact:property name="dataType"/>
    <iact:actionData xml:id="d106">
      <inkml:trace xmlns:inkml="http://www.w3.org/2003/InkML" xml:id="stk89" contextRef="#ctx0" brushRef="#br2">32437 12347 428 0,'0'0'253'7,"0"0"-76"-1,0 0-20 3,0 0-60-4,0 0-23 6,0 0-10-6,0 0-13 4,0 23-5-3,0-23-3 2,0 0-13 0,0 0 2-1,0 0-1 2,0 0-8-4,11-19-21 5,8-15-1-4,-3-7 0 1,-2-11-2 1,1-10 1 0,-2-2 0-1,1-3 0 2,-5 1 0-2,0 8-1 1,-2 10 1 1,-3 17 1-4,-1 15-1 5,-3 9 0-5,6 4-3 4,-6 3 1-4,0 0-1 3,0 0 3 0,0 30 4 1,-10 14 1-2,-6 4-1 0,2 2-2 3,5-9 1-4,6 3-2 0,3-5 1 1,0-6 3 1,0-2-1 0,0-11-1-2,3-8 1 3,17-7 0-2,0-5 2 1,12 0-5-1,0-19-1 3,4-27-4-5,1-12 0 4,-4-6 3-3,-5-7 0 2,-5 3-1 0,-7 10 1 0,-9 10-2-1,2 14 2 0,-9 17-2 1,0 11-2-1,0 3-5 3,0 3 10-6,0 0 0 4,0 0 7 0,0 0-2 0,0 26 4-2,0 12 0 3,0 6 0-1,0 5-2-3,0 3 1 6,0-3-4-5,0 1-3 2,0-6-1-3,0-7 0 4,0-13-1-1,0-7 0-1,0-5-8 0,0-7-20 1,0-1-41 1,8-4-75-3,-2 0-57 0,1 0-375 2</inkml:trace>
    </iact:actionData>
  </iact:action>
  <iact:action type="add" startTime="174940">
    <iact:property name="dataType"/>
    <iact:actionData xml:id="d107">
      <inkml:trace xmlns:inkml="http://www.w3.org/2003/InkML" xml:id="stk90" contextRef="#ctx0" brushRef="#br2">33042 11817 594 0,'0'0'284'3,"0"0"-80"6,0 0-55-2,0 0-60 2,0 0-4-3,0 0-25 1,100-5-21 2,-75 5-4-2,3 0-4 1,-4 0-7-1,1 0-21 2,-5 0-3-3,-4 0-5 1,-11 0-51 1,-3 0-48 0,-2 0-93 0,0 0-99-3,0 0-514 4</inkml:trace>
    </iact:actionData>
  </iact:action>
  <iact:action type="add" startTime="175181">
    <iact:property name="dataType"/>
    <iact:actionData xml:id="d108">
      <inkml:trace xmlns:inkml="http://www.w3.org/2003/InkML" xml:id="stk91" contextRef="#ctx0" brushRef="#br2">33124 11995 612 0,'0'0'240'3,"0"0"-65"6,0 0-55-2,0 0-49 1,0 0-20-2,0 0-23 2,110 7-24 0,-93-7-4 1,-1 0-31-3,0 0-73 1,-14 0-125 2,3 0-689-2</inkml:trace>
    </iact:actionData>
  </iact:action>
  <iact:action type="add" startTime="175488">
    <iact:property name="dataType"/>
    <iact:actionData xml:id="d109">
      <inkml:trace xmlns:inkml="http://www.w3.org/2003/InkML" xml:id="stk92" contextRef="#ctx0" brushRef="#br2">33567 11415 382 0,'0'0'253'4,"0"0"-56"3,0 0-50 1,0 0-34-1,0 0-8 0,0 0-9 1,0 101-43 1,-3-25-25-4,3 1-7 3,-3-11-18 0,-2-4-3 0,2-8-3-1,1-12-36 0,-4-9-69 2,2-33-61-2,4 0-236 0</inkml:trace>
    </iact:actionData>
  </iact:action>
  <iact:action type="add" startTime="177085">
    <iact:property name="dataType"/>
    <iact:actionData xml:id="d110">
      <inkml:trace xmlns:inkml="http://www.w3.org/2003/InkML" xml:id="stk93" contextRef="#ctx0" brushRef="#br2">27744 17895 550 0,'0'0'476'6,"0"0"-306"0,0 0 34 3,0 0-90-4,0 0-18 6,0 0-17-5,0 0-14 0,24 61-7 2,-24-29-14 0,0 1-2 0,0 11-4-2,0-12-5 2,0 11-6 0,0 0-8 0,0-5-2-2,0-1-5 1,0-11-9 2,0-7-3-1,0-3 0-3,1-13 0 4,2-3 0-1,1 4 0 0,1-4 0-1,-4 3 0 0,5 2 0 2,1-5 0-2,-1 5 0-1,1 2 0 2,0-2 0 0,7 3 0 0,-1-2 0-2,7-1 0 2,0-5 0 0,8 6 0 1,4-4 0-5,8-2 0 4,4 0 0 0,8 0 0 2,7 0 0-5,6 0 0 3,-1 0 0 1,4 0 0-1,9 0 0 0,3-5 0-3,4 2 0 6,9-2 0-6,-5-7 0 2,5 5 0 1,-9 0 0-1,0 2 0 2,-3 0 0-3,-1 2 0 2,4 3 0-1,6 0 0 3,-6 0 0-5,7 0 0 2,-5 0 0 1,-3 0 0 0,-5 0 0-1,-3 0 0 0,-7 0 0 1,0 0 0 0,5 0 0 0,2 0 0-1,4-4 0 2,5 1 0-3,-5-2 0 0,3 0 0 3,0-1 0-2,-5 6 0 1,3-6 0-1,-6 1 0 0,-3 2 0 2,3 3 0 0,-1 0 0-5,4 0 0 4,0 0 0 0,-4 0 0 0,-13 0 0-1,1 5 0 1,-10 4 0-1,6-3 0 1,-1-1 0 1,5-5 0-4,1 5 0 5,-1-5 0-3,3 0 0-2,-10 0 0 4,-6 0 0-2,-4 0 0 1,-3 0 0-1,-6 0 0 1,1 0 0 0,0 0 0 1,-5 0 0-5,-2 0 0 4,-12 0 0 0,-1 0 0 0,-4 0 0-3,1 0 0 4,0 0 0-1,0 0 0 0,0 0 0-1,-6 0 0-1,0 0 0 4,-7 0 0-3,0 0 0-1,3 0 0 1,-3 0 0 2,0 0 0-2,0 0 0-1,0-30 0 3,0-18 0-1,0-10 0 1,0-11 0-4,0-1 0 3,0 9 0 1,0 10 0-2,0 8 0-1,-13 19 0 2,-14-1-18 0,-23-1-187 0,-21-4-59 0,35 22-59-2,11 7-604 4</inkml:trace>
    </iact:actionData>
  </iact:action>
  <iact:action type="add" startTime="180909">
    <iact:property name="dataType"/>
    <iact:actionData xml:id="d111">
      <inkml:trace xmlns:inkml="http://www.w3.org/2003/InkML" xml:id="stk94" contextRef="#ctx0" brushRef="#br4">11842 14472 316 0,'0'0'241'5,"0"0"-67"4,0 0 32-5,0 0-35 5,0 0-25-2,0 0-16-1,0 0-24 2,56-12-25 0,-143 140-8 1,-14 40-10-1,-22 24-17-1,-4-4-6-1,3-8-12 2,8-22 0 0,20-30-17-2,22-29 2 2,22-38-7 3,24-30 0-4,28-24 2-1,8-7-6 3,79-65 1-3,53-50-1 4,47-44 4-6,21-28-4 5,-10-10 3-1,-34 23-3-3,-47 46 3 4,-53 57-5-2,-38 44 13 2,-26 27 23-2,-30 74 7 2,-63 69-8-3,-42 57-35 3,-23 30 0-3,-17 4 0 0,10-18 0 3,17-27 0-1,26-41 0-1,41-47 0 0,40-45 0 2,38-43 0-3,16-13 0 3,90-64 0-3,63-59 0 1,64-53 0 1,34-39 0 0,4-21 0-1,-26 11 0 1,-46 37 0 1,-70 53 0-3,-54 56 0 2,-35 44 0-2,-37 35 0 2,-11 58 0-2,-58 71 0 2,-36 51 0 0,-18 23 0 1,-1-12 0-1,8-19 0-3,21-29 0 6,26-42 0-6,33-39 0 5,27-38 0-6,9-24 0 4,78 0 0 1,42-61 0-1,60-48 0-2,32-54 0 1,28-40 0 2,1-30 0-1,-31 8 0-1,-65 54 0 0,-64 58 0 1,-52 68 0-1,-29 56 0-1,-89 105 0 3,-55 64 0-1,-47 59 0 0,-1 8 0-3,15-23 0 4,30-32 0-2,38-46 0 0,38-54 0 0,33-40 0 1,38-52 0-1,44 0 0 3,83-77 0-4,70-41 0 2,57-40 0 0,49-30 0 0,28-28 0-1,-17-14 0-1,-52 25 0 3,-79 44 0-1,-89 66 0-3,-62 67 0 4,-32 48 0-2,-97 100 0 3,-58 59 0-5,-49 50 0 4,-15-2 0-3,9-22 0 4,25-28 0-6,45-41 0 5,53-45 0-1,43-43 0-1,44-36 0-1,51-12 0 3,90-45 0-1,69-48 0 0,38-36 0-1,30-31 0 0,-10-9 0 1,-42 14 0 0,-58 41 0-3,-70 46 0 3,-59 35 0 1,-31 33 0-3,-8 0 0 1,-13 48-44 3,-42 18-25-3,-17 11-36-1,-12-4-62 2,-10 0-26 0,54-46-71 0,9 0-109 0</inkml:trace>
    </iact:actionData>
  </iact:action>
  <iact:action type="add" startTime="182522">
    <iact:property name="dataType"/>
    <iact:actionData xml:id="d112">
      <inkml:trace xmlns:inkml="http://www.w3.org/2003/InkML" xml:id="stk95" contextRef="#ctx0" brushRef="#br4">22687 16707 289 0,'0'0'556'4,"0"0"-370"4,0 0-10-2,0 0-32 1,-103 163-36 2,47-81-11-2,-1 4-22 3,3 8-9-6,7-13-8 4,7-12-2 0,13-11-20-2,7-17-10 3,11-16-9-2,9-17-3 3,0-4-3-5,20-4-6 3,47 0-5-1,30-39-4 1,23-35 3 1,9-15-2-1,-4-2 1 0,-18 10 3 0,-34 30-3 0,-36 20 4-2,-26 26 0 3,-11 5 1-4,0 5-2 5,-51 51 13-6,-33 28-9 5,-26 27-1-1,-1-5-1-3,6 1 0 5,16-14 1-2,14-12 2 0,18-19 7-4,25-15-5 7,12-17-1-6,20-11 0 4,0-19-2-4,35 0-5 4,50 0-2 0,44-51-6-2,41-30 5 0,24-43-5 0,6-14 6 3,-32 12-2-4,-44 30 4 0,-63 49 2 2,-41 27-1 0,-20 20 3-1,-38 50-3 0,-59 49 8 2,-44 36-7-2,-15 5 1 2,-4-11-1-2,24-18-1-2,26-22 3 3,30-15-2 1,34-29 5-1,26-26-4-3,20-14 6 4,0-5-9-2,71 0-1 1,46-45-2-1,56-28 1 2,44-28-1-2,35-43-1 3,21-33-1-6,-20-21-6 4,-44 15-3-1,-77 53 6-1,-64 63 5 3,-51 52 3-1,-17 15 3 0,-49 71 1 0,-58 53 2-1,-42 39-2-1,-19 17 3 3,-6-12-5-4,16-16 3 3,24-20 5 0,33-26 0-1,37-27-2 4,28-40-4-7,33-21 0 6,3-18-4-4,82-12-5 1,47-38 3 1,54-37 2 0,39-26 0 0,29-33-1-2,20-28 0 2,-16-19-3 0,-39 18-15 1,-68 48-3-5,-74 58 13 6,-47 54 9-3,-27 18 5 0,-25 84 5 0,-59 46-6 0,-39 35 4 1,-28 3-2 1,1-16 0-2,16-29-4-1,27-28 5 4,36-27-1-4,29-36-4 0,29-20 7 2,13-15-9 0,49 0 0 0,59-45 0-1,58-24 1 1,33-25-1-1,31-31-3 2,18-31-8-3,1-21-8 3,-35 17-4-3,-55 38-2 3,-72 61 25-4,-61 56 3 4,-26 22 5-2,-72 84-4 2,-33 40 2-2,-33 19-2-1,-1-14-1 4,19-28 1-3,20-26 0-1,32-27 7 1,27-22-2 2,25-25-1-1,16-11-4-3,0-7-2 3,41 0-2 1,52-20-1-1,46-37-3-2,33-29 0 1,12-10-4 1,-7 6-18 0,-49 25 11-2,-43 28 15 3,-47 32 3-1,-31 5 2-1,-7 17-5 1,-7 45 0-1,-49 26-6 3,-24 13 4-4,-4-2-22 0,0-10-40 2,7-16-24 0,13-20-24 0,10-17-55-3,46-36-57 3,8 0-99 0</inkml:trace>
    </iact:actionData>
  </iact:action>
  <iact:action type="add" startTime="188339">
    <iact:property name="dataType"/>
    <iact:actionData xml:id="d113">
      <inkml:trace xmlns:inkml="http://www.w3.org/2003/InkML" xml:id="stk96" contextRef="#ctx0" brushRef="#br4">32480 14133 614 0,'0'0'67'5,"0"0"95"1,0 0-33 3,0 0-60-2,-161 0 32 3,102 0-43-6,-2 0 23 4,-9 0-18 0,-9-4 5 0,-1-4-5-2,-4 1-12 1,-8-3 16 2,5-4-20-2,-7 4 2 0,4-3-13 1,-5 6-1-1,-1-5-13 1,-1 4 0 1,-3-4 6-2,-2 0-7 1,-2 5 8 0,-3-4-7-2,2-1 4 4,8 1-4-4,-3 2 1 5,6 1-11-8,0 3 3 5,1 3 2 0,2-5-1-1,-6 7-4 0,-3 0-12 1,-6 0 0 0,-6-3 0 0,-5 3 0-1,1-2 0-1,3-2 0 2,-6-1 0 1,-3-1 0-4,-4 4 0 4,-4-3 0-2,-7 2 0 2,8 3 0-4,0 0 0 5,9 0 0-3,5 0 0 2,4 0 0-4,-1 0 0 3,4 5 0-1,3 6 0 1,2-6 0-1,6 7 0 1,4 2 0 0,5-3 0 0,2 6 0 0,5-8 0-2,4-2 0 2,-1 3 0-1,6-5 0-1,4-2 0 3,5 0 0-1,2-3 0-1,5 0 0 0,-1 0 0 3,1 0 0-4,-4 0 0 4,-5 2 0-6,-10 6 0 4,-9 8 0 0,-6-3 0-2,-6 4 0 2,-1-2 0 0,-3-2 0 0,4 1 0 1,-1-9 0-3,9-1 0 1,-5-4 0 1,9 0 0 0,7 0 0-2,6 0 0 2,4 0 0 0,-2-9 0 0,5 3 0-2,-3 4 0 4,4 0 0-4,6-2 0 4,-1-2 0-6,0 1 0 4,-6-1 0 0,-1 0 0 0,-2 1 0-1,-2-4 0 0,-2 6 0 2,-2 0 0-2,1 3 0 1,-1 0 0-2,10 0 0 3,-1 0 0-2,-10 3 0-1,-2 11 0 2,-5 1 0 0,2 0 0 0,10-5 0-2,6-1 0 3,16-4 0-2,8-1 0 3,15-2 0-6,0 0 0 4,1 3 0 0,-2 3 0 0,-4-1 0-2,-1 8 0 2,-6-5 0 0,2 5 0 0,4-1 0-1,4-4 0-1,6 3 0 2,-1 0 0 1,4 4 0-3,-9-3 0 2,6 3 0-1,-5-3 0 1,-1-1 0-2,0 2 0 4,3-3 0-4,-1-4 0 0,7-3 0 2,5 2 0 1,1-6 0-2,4 3 0 1,-1-4 0-1,-2 3 0 0,1 2 0 1,-2 3 0 0,-5 9 0 0,0 3 0-2,-7-1 0 3,5 2 0-1,-2-1 0-2,4-7 0 2,5-1 0-1,2-4 0 1,2 0 0-2,2-3 0 4,-3 7 0-3,3-1 0 1,-1 6 0-3,-4 6 0 4,3 5 0-1,-9 16 0-1,-1 7 0 0,-2 2 0 1,-1 3 0 0,8-2 0 0,3 8 0-3,-1 6 0 4,6 5 0-1,-2 5 0 0,6-1 0-2,0 4 0 2,0 6 0 0,0 0 0 0,0 6 0-2,0-9 0 3,6-5 0-2,5-9 0 2,-2-14 0-4,6-5 0 3,0-6 0 0,-1-3 0 0,1-9 0-2,1-2 0 2,0-6 0 0,-3-3 0-1,-2 5 0 1,2-10 0-1,0-1 0 1,-3 1 0-1,0-9 0 0,4 3 0 0,2 2 0 2,8-8 0-1,12 0 0-2,7 2 0 3,8 0 0-2,-3-1 0-1,11 1 0 1,2 5 0 1,1 0 0 1,-1 2 0-2,5-3 0 0,-6 1 0 1,6-4 0 1,0-3 0-5,-2-5 0 5,6 3 0-2,-6 1 0 2,4-3 0-1,4 5 0-2,-4 6 0 1,0-7 0 1,-2 3 0 1,0 5 0-3,0-3 0 3,6-1 0-2,0-4 0 3,-1 3 0-6,3-4 0 3,-1 1 0 2,-2-2 0-1,1 0 0-2,10-3 0 2,-3 0 0 1,2 2 0-2,4 5 0-1,-3-2 0 2,2 3 0 0,6 4 0 0,-3 1 0-2,3-1 0 1,7 5 0 1,7-3 0 0,4-6 0-2,-1 2 0 4,-1 2 0-3,-2-7 0-1,-7 5 0 2,0-5 0-1,-5 1 0 2,3 0 0-1,0 2 0-2,-6 4 0 2,-4-7 0 1,-1 7 0-2,-2-7 0-1,-1-2 0 2,-4 2 0 0,4-5 0 0,-4 0 0-2,4 0 0 2,-1 0 0 0,-3 0 0 0,-7 0 0-2,-1-12 0 3,-8 4 0-2,0 3 0 3,-2 0 0-6,-5-4 0 3,-6 3 0 2,4 1 0-1,-4-7 0-2,1 5 0 1,-3-1 0 3,-4 6 0-4,2-1 0 1,-1-1 0 1,2 4 0 0,0-9 0 0,-1 3 0-3,-1 0 0 4,1 1 0-1,2 5 0 0,2-12 0-3,-4 5 0 6,-1 0 0-5,3-3 0 4,-4 3 0-7,0 1 0 5,0 4 0 1,-8-3 0-1,1-7 0-2,-5 7 0 2,0 2 0 1,4-2 0-4,1 5 0 3,2-9 0-1,-3 6 0 2,0 0 0-1,3-1 0-2,6-1 0 2,1 3 0 0,8-4 0 0,-4-1 0-3,2 0 0 5,-3 1 0-3,-4 2 0 2,2 4 0-4,0 0 0 3,-1-7 0 0,1 7 0-1,1 0 0 0,3 0 0 1,-1-2 0 1,9-2 0-2,-1 2 0-1,8-1 0 1,4-3 0 1,9 4 0 0,5-7 0-1,5 4 0 1,5 0 0 0,-4-2 0 0,-2 2 0-2,9-3 0 4,10-4 0-4,12-5 0-1,11-3 0 3,-1 1 0 1,-5-1 0-2,-6 3 0 2,-13 7 0-3,0 0 0 2,1 5 0 1,-4-3 0-2,3 4 0-1,-4 3 0 1,1-6 0 1,-3 5 0-1,-10-1 0 0,-10-2 0 2,-9-2 0-1,-6 2 0 0,-8 2 0-2,-9-2 0 3,-6 5 0-3,-7 0 0 4,-8 0 0-6,1 0 0 4,-6 0 0 1,-3 0 0-2,-2 0 0 0,-1 0 0 0,-7 0 0 2,3 0 0-3,-3 0 0 1,-1 0 0 1,0 0 0 0,-5 0 0-2,0 0 0 2,3 0 0 0,-3 0 0 0,0 0 0 1,0-6 0-4,0-5 0 5,0-16 0-4,4-17 0 1,-4-37 0 1,0-26 0-1,0-24 0 2,0-14 0-3,0-1 0 1,-17 0 0 2,6 6 0 0,-9 14 0-5,4 10 0 5,9 7 0-2,0 10 0 2,4 10 0-4,3 10 0 4,0 11 0-1,0 12 0-1,0 6 0 1,0 10 0-1,0 8 0 3,0 5 0-4,0 10 0 0,0 3 0 1,0 3 0 1,0 6 0 0,0 1 0-2,0 4 0 2,-7 0 0 0,-9 0 0 2,-8 0 0-6,-9 0 0 4,-3 0 0 1,-2 0 0-1,5 0 0 0,-5 0 0-3,2-3 0 4,3 0 0-2,5 3 0 1,0 0 0-1,1 0 0 3,2 0 0-5,2 0 0 1,-10 0 0 3,-11 0 0-1,-15 3-23 0,-25 0-178 0,46-3-93-1,5 0-150 0</inkml:trace>
    </iact:actionData>
  </iact:action>
  <iact:action type="add" startTime="192897">
    <iact:property name="dataType"/>
    <iact:actionData xml:id="d114">
      <inkml:trace xmlns:inkml="http://www.w3.org/2003/InkML" xml:id="stk97" contextRef="#ctx0" brushRef="#br4">13401 3825 597 0,'0'0'70'5,"0"0"43"4,0 0-17-4,0 0-27 2,0 0 4 1,0 0 1 1,-184 10-4-3,119-2-4 2,-10 2-9 0,-2-8 10-1,-12 2-8 1,1-3 5-2,0 5-16 4,-5 0 0-3,-7 2-7-1,-9 4 1 1,-8-4 5 4,-12 1-10-3,-2 1-2-3,-4-1-3 4,1 4-6-2,-11-3-5 3,3 1-1-6,-12 0 1 7,3-3-1-6,8-4-3 4,2-4-3-3,11 0-4 1,6 0 6 2,10 0 0-2,4 0-3 2,13-4-3-4,8-4 4 5,5 0-6-4,0-1 4 0,0 7-8 2,3-1-4 0,-6 3 0 0,-7 0 0-2,2 0 0 3,-8-3 0-2,3 3 0 3,0 0 0-5,-2 0 0 4,-12 0 0-2,-7 0 0 1,-18 0 0-1,-2 8 0-1,-2 4 0 2,-1-2 0 0,5 2 0 0,8-7 0-1,7 5 0 3,-3-5 0-5,-2-5 0 2,-8 0 0 0,-17 0 0 2,-9 0 0-2,-8-3 0-1,-9-14 0 3,-4 5 0-2,4 5 0 2,-8 1 0-4,5 3 0 4,-1 1 0-2,1 2 0 1,9 0 0-2,10 0 0 2,15 0 0 0,12 0 0 0,16 0 0 0,15 0 0-2,8 0 0 4,19 0 0-3,-1 0 0-2,13 0 0 3,3 0 0 0,12 0 0 0,1 0 0-2,12 0 0 2,-5 0 0 0,1 0 0 2,-2 0 0-6,-3 0 0 5,-8 2 0-2,-3 7 0 2,1-2 0-3,-6 3 0 1,-7-3 0 1,4 3 0 0,-14 0 0 0,2-1 0-1,-5 2 0 2,7 4 0-2,8-8 0-1,2 3 0 1,16-5 0 2,4 0 0-2,8 2 0-1,7-2 0 2,2 0 0 0,-1 0 0 1,-5 2 0-4,-3-2 0 4,-1 0 0-2,0 3 0 1,-1-1 0-2,5 2 0 2,-2-1 0 0,-3-3 0 0,-2 7 0 1,-7-2 0-4,-9 5 0 5,-10 4 0-3,-6-2 0-2,1-3 0 3,-10-2 0 1,5-4 0-2,4-2 0 0,1-3 0 1,13-3 0-1,11 0 0 3,11 0 0-6,19 0 0 5,4 0 0-2,13 0 0 0,0 0 0-1,0 0 0 2,0 0 0 0,0 0 0 0,0 0 0-1,23 0 0 0,23 0-6 2,11 0-98-1,21 28-104-3,25 8-72 4,-59-14-70-1</inkml:trace>
    </iact:actionData>
  </iact:action>
  <iact:action type="add" startTime="195366">
    <iact:property name="dataType" value="strokeEraser"/>
    <iact:actionData xml:id="d115">
      <inkml:trace xmlns:inkml="http://www.w3.org/2003/InkML" xml:id="stk98" contextRef="#ctx0" brushRef="#br3">13971 8208 729 0,'0'0'278'6,"0"0"-164"-1,0 0-19 3,0 0-35 1,0 0-44-1,0 0-16-2,-3 17-53 1,3-5-81 1,0-10-126 0,0-2-520-2</inkml:trace>
    </iact:actionData>
  </iact:action>
  <iact:action type="add" startTime="195704">
    <iact:property name="dataType" value="strokeEraser"/>
    <iact:actionData xml:id="d116">
      <inkml:trace xmlns:inkml="http://www.w3.org/2003/InkML" xml:id="stk99" contextRef="#ctx0" brushRef="#br3">13905 8237 490 0,'0'0'145'3,"0"0"-113"5,0 0-26 0,0 0-6 1,0 0-33-3,0 0-84 2,5-18-173 0</inkml:trace>
    </iact:actionData>
  </iact:action>
  <iact:action type="add" startTime="196027">
    <iact:property name="dataType" value="strokeEraser"/>
    <iact:actionData xml:id="d117">
      <inkml:trace xmlns:inkml="http://www.w3.org/2003/InkML" xml:id="stk100" contextRef="#ctx0" brushRef="#br3">13905 8237 795 0</inkml:trace>
    </iact:actionData>
  </iact:action>
  <iact:action type="remove" startTime="196048">
    <iact:property name="style" value="instant"/>
    <iact:actionData xml:id="d118" ref="#d114"/>
  </iact:action>
  <iact:action type="add" startTime="196048">
    <iact:property name="dataType" value="strokeEraser"/>
    <iact:actionData xml:id="d119">
      <inkml:trace xmlns:inkml="http://www.w3.org/2003/InkML" xml:id="stk101" contextRef="#ctx0" brushRef="#br3">13905 8237 795 0,'9'73'94'23,"-2"-73"-59"-23,-1 0-35 0,-6 3-5 1,0 7-183-1</inkml:trace>
    </iact:actionData>
  </iact:action>
  <iact:action type="add" startTime="197248">
    <iact:property name="dataType" value="strokeEraser"/>
    <iact:actionData xml:id="d120">
      <inkml:trace xmlns:inkml="http://www.w3.org/2003/InkML" xml:id="stk102" contextRef="#ctx0" brushRef="#br3">33909 18227 464 0,'0'0'205'6,"0"0"-13"2,0 0-70-2,0 0-43 2,0 0-28 0,0 0-24 0,0 0-24-2,39 15-3 3,-39-15-21-2,0 0-62 1,0 0-160-2,0 0-505 2</inkml:trace>
    </iact:actionData>
  </iact:action>
  <iact:action type="add" startTime="197678">
    <iact:property name="dataType" value="strokeEraser"/>
    <iact:actionData xml:id="d121">
      <inkml:trace xmlns:inkml="http://www.w3.org/2003/InkML" xml:id="stk103" contextRef="#ctx0" brushRef="#br3">33909 18227 298 0</inkml:trace>
    </iact:actionData>
  </iact:action>
  <iact:action type="add" startTime="197704">
    <iact:property name="dataType" value="strokeEraser"/>
    <iact:actionData xml:id="d122">
      <inkml:trace xmlns:inkml="http://www.w3.org/2003/InkML" xml:id="stk104" contextRef="#ctx0" brushRef="#br3">33909 18227 298 0,'100'-12'431'2,"-87"10"-344"-2,-6 2-5 0,-7 0-82 1,0 0-18 3,0 0-275 2</inkml:trace>
    </iact:actionData>
  </iact:action>
  <iact:action type="add" startTime="198057">
    <iact:property name="dataType" value="strokeEraser"/>
    <iact:actionData xml:id="d123">
      <inkml:trace xmlns:inkml="http://www.w3.org/2003/InkML" xml:id="stk105" contextRef="#ctx0" brushRef="#br3">34263 18052 703 0,'0'0'147'6,"0"0"-17"1,0 0-77-1,0 0-42 3,0 0-11-1,0 0-59-3,0 0-221 4,53-7-408-1</inkml:trace>
    </iact:actionData>
  </iact:action>
  <iact:action type="remove" startTime="198432">
    <iact:property name="style" value="instant"/>
    <iact:actionData xml:id="d124" ref="#d113"/>
  </iact:action>
  <iact:action type="add" startTime="198448">
    <iact:property name="dataType" value="strokeEraser"/>
    <iact:actionData xml:id="d125">
      <inkml:trace xmlns:inkml="http://www.w3.org/2003/InkML" xml:id="stk106" contextRef="#ctx0" brushRef="#br3">34419 18262 503 0,'0'0'32'19,"0"0"-32"-19,0 0-25 4,0 0-189 3</inkml:trace>
    </iact:actionData>
  </iact:action>
  <iact:action type="add" startTime="205256">
    <iact:property name="dataType"/>
    <iact:actionData xml:id="d126">
      <inkml:trace xmlns:inkml="http://www.w3.org/2003/InkML" xml:id="stk107" contextRef="#ctx0" brushRef="#br5">32618 13640 594 0,'0'0'156'5,"0"0"28"1,0 0-58 2,0 0-30 0,0 0-16 0,0 0-10-2,-179 26 14 2,120-17-13 2,-18-7-6-4,-16 1-5 0,-15-3-2 2,-13 0-12 0,1 0-6 1,4 0-6-3,-1 0-7 1,-4 0-3 1,-6 0 4 3,2 0 8-6,5 0-5 5,10 0 4-4,2-5-22 4,1-4 1-6,-3 1 10 5,3 3-9-2,-6 1-3 1,4 4 6-1,0 0-12 0,9 0-6 2,5 0 0-2,-1 0 0 0,2 0 0 0,-14 0 0 1,7 0 0 0,-8 0 0-2,-2 0 0 2,2 0 0 0,0 0 0 0,-4 0 0-2,-3 0 0 4,0 0 0-4,10 0 0 4,3 0 0-6,6 14 0 4,9-2 0 0,1 2 0 0,7-6 0-1,3 0 0 0,6 1 0 3,0-6 0-4,-4 2 0 1,-6 1 0 0,1 0 0 1,-1-1 0 0,4 1 0-2,6 0 0 2,-1-3 0 0,-1 2 0 0,8 0 0-2,-8 3 0 4,2-1 0-4,-10 0 0 4,-6-1 0-6,-8 0 0 4,-3-3 0 0,1-3 0 0,-3 0 0-1,-1 0 0 0,-6 0 0 3,1 0 0-4,-3 8 0 1,2 1 0 0,4-1 0 1,6 1 0 0,4-4 0-2,2-2 0 2,1-3 0 0,-4 0 0 0,-1 0 0-2,3 3 0 4,-3-1 0-4,5 2 0 4,-2 1 0-6,8 1 0 4,0-4 0 0,2 3 0 0,3 2 0-1,-5-2 0 0,-6 2 0 3,-2-7 0-4,-3 0 0 1,5 0 0 0,9 0 0 1,10 0 0 0,4 0 0-2,9 0 0 2,-7 0 0 0,4 0 0 0,-1 0 0-2,-2 0 0 4,0 5 0-4,3 3 0 4,8 0 0-6,5-1 0 4,0-2 0 0,0 0 0 0,5 2 0-1,2-2 0 0,0 3 0 3,8 0 0-4,-6 3 0 2,-2 4 0-2,2 2 0 3,-6 1 0-2,2 2 0-1,-1 4 0 2,-5 0 0 1,1 2 0-1,-11 2 0-3,1-2 0 6,1-7 0-6,1-3 0 6,12-7 0-7,8-1 0 3,8-4 0 0,11-1 0 2,2-1 0-3,11-2 0 2,0 3 0 1,4-3 0-3,0 0 0 0,0 5 0 2,0 5 0 1,0 7 0-2,4 7 0-1,15 6 0 3,-2 14 0-1,4 4 0 0,-5-1 0-2,-2 9 0 3,-1 3 0-2,0 3 0 1,-1 5 0-3,4 7 0 4,0-5 0-1,0 12 0 0,1 7 0-1,-2 2 0 0,-2 0 0 3,0 0 0-4,1-9 0-1,-2-11 0 3,1 1 0 0,-6-6 0 0,3-9 0-2,0 0 0 3,-2-9 0-1,0 2 0 0,-6-6 0-2,5-4 0 3,2-1 0-2,-2 5 0 0,0 0 0-1,5 4 0 3,-4 0 0-1,-2 5 0 0,4-3 0-1,-5 3 0 0,3-11 0 3,-3-8 0-5,-2-9 0 2,0-7 0 0,2-4 0 1,-2-5 0-1,2-2 0 1,2 0 0-1,6 0 0 1,0-6 0 1,4 2 0-3,9 4 0 2,2-3 0 0,5 3 0 0,4 3 0-2,3-9 0 1,4 4 0 1,3 5 0 0,9-3 0 0,2 5 0-2,5-4 0 5,0 5 0-6,2 0 0 2,4-9 0 0,2-1 0 2,2-2 0-2,4 0 0-1,4 0 0 3,3 0 0-1,0 7 0 0,-1 1 0-2,-9-3 0 3,2 7 0-2,-5-4 0 1,2 0 0-3,-5-2 0 4,-3-1 0-1,-4-2 0 0,-6 0 0-1,2 3 0 1,5-6 0 1,5 5 0-4,4-5 0 1,6 0 0 3,2 0 0-2,3 0 0 2,-6 0 0-3,4 0 0 2,-12 0 0-1,-3-5 0 2,-7 5 0-3,-1 0 0 2,4 0 0 0,-2 0 0 0,-1 0 0-2,9 0 0 2,3 0 0-1,1 0 0 1,5 5 0 1,4 1 0-3,-3 0 0 5,0-6 0-7,-6 0 0 3,1 0 0 1,-4 0 0 0,6 0 0 0,-7 1 0-2,0 7 0 2,-4-4 0 0,4 5 0-1,3 2 0-1,-2 1 0 3,4-9 0-1,2-3 0-1,7 0 0 0,6 0 0 1,0 0 0 0,-4-9 0 0,-5-8 0 0,-14 8 0-3,4-4 0 6,-11 4 0-6,-5 1 0 2,-3-1 0 0,-5 1 0 2,-5 6 0-3,-2-5 0 2,-2-1 0 0,1 3 0 0,1-2 0 1,-1 4 0-4,-4 1 0 3,7 2 0 0,2 0 0 0,4 0 0-2,4 0 0 2,3 0 0 0,0 0 0 0,5 0 0-1,-2 0 0 0,3 0 0 3,1 0 0-5,8 0 0 2,-6 0 0 1,5 0 0-1,-8 0 0 2,6 0 0-3,6 0 0 2,-4 0 0-1,11 0 0 3,-3 0 0-6,-3 0 0 5,2 0 0-1,-7 0 0 0,0 0 0-1,-1 0 0-1,2 0 0 3,4 0 0-2,11 0 0 1,4 0 0-1,17 0 0 3,1 0 0-7,6 0 0 6,-5 2 0-1,-7 4 0 0,-10 1 0-1,2 3 0 0,-3-7 0 1,-3 6 0 0,-2-4 0 1,-6-2 0-5,1-3 0 5,0 0 0-2,3 0 0 2,4 0 0-3,0 0 0 1,-4 0 0 2,-1 0 0-1,-8 6 0-1,9-6 0-1,7 5 0 4,0-5 0-4,12 0 0 1,1 0 0 1,0 0 0 0,0 0 0-2,-6-17 0 2,-7 3 0 1,-6 4 0-2,-1 7 0 2,-16 3 0-5,-5 0 0 5,-8 0 0-1,-8 0 0 0,1 0 0-3,-1 0 0 3,-2 0 0 1,-8-4 0-2,-7 1 0 2,-3-2 0-4,-8 5 0 6,1 0 0-7,-5 0 0 3,1-5 0 1,1 5 0 0,-9 0 0-1,8-6 0 1,-8 4 0 0,1-2 0-1,-5-4 0 2,3 3 0-3,0-21 0 1,2-22 0 2,0-31 0-2,-5-31 0 0,0-26 0 0,0-8 0 2,0 6 0-3,0 10 0 3,0 6 0-2,0 7 0 3,-9 5 0-4,-3 3 0-1,-4 6 0 4,2 5 0-2,-1-3 0 2,-1 5 0-4,5-5 0 4,7 4 0-2,4 8 0 3,0 8 0-6,0 7 0 5,0 3 0-1,0 3 0-2,0-3 0 2,4 11 0-1,-1 2 0 2,-3 12 0-1,0 7 0-1,0-3 0 0,0 1 0 3,0-4 0-5,0 2 0 1,-7-4 0 2,-7 2 0 1,3 5 0-2,-4 6 0 0,1 7 0 1,-5-4 0 0,-3 7 0-2,-7-3 0 1,-1-1 0 2,-1 2 0-1,-2-3 0-1,3 0 0 0,-1 3 0 0,4 3 0 2,-1 7 0-1,8 2 0 0,0 6 0-3,-1 4 0 6,-2 2 0-7,-4 0 0 4,-10 0 0 0,-8 28 0 0,-14 6 0 0,-18-4 0-2,-40-21-237 3,66-9-97-2,-6 0-183-1</inkml:trace>
    </iact:actionData>
  </iact:action>
  <iact:action type="add" startTime="209422">
    <iact:property name="dataType"/>
    <iact:actionData xml:id="d127">
      <inkml:trace xmlns:inkml="http://www.w3.org/2003/InkML" xml:id="stk108" contextRef="#ctx0" brushRef="#br5">13456 3561 144 0,'0'0'651'5,"0"0"-520"4,0 0-13-4,0 0-11 3,0 0-11 0,0 0-26 0,-192 50 4-2,121-36-6 3,-15-6-9-1,-2-2 1-2,-12 2 16 1,4 0-12 1,-1 1 0 1,1 2-12-2,-7-2-4 1,-14-1-10-1,-17 0-5 5,-8-8 6-9,-5 0-16 5,-9 0-3 0,-4 0-8-1,-10 0-12 2,0-3 0-3,-12-2 0 1,8 0 0 1,-3 5 0 1,7 0 0-3,2 0 0 2,7 0 0 0,0 0 0-2,1 13 0 2,-6 1 0 0,-3-2 0 0,2-4 0-3,10-1 0 5,1-2 0-3,2-3 0 2,-5 1 0-5,-2 2 0 4,4 4 0 1,10 4 0-2,-1 2 0 0,7 8 0 0,8-4 0 2,8 5 0-2,12-4 0 0,0-5 0 0,1 2 0 3,-8-4 0-4,-13 4 0 0,-11-7 0 3,-1-1 0-2,2-9 0 2,2 0 0-4,8 0 0 6,-2 0 0-5,7 0 0 3,12 0 0-4,12 0 0 3,20 0 0 0,10 0 0-1,3 0 0 0,-1 0 0 1,3 0 0 0,1 0 0-1,4 2 0 1,-9-2 0-2,-3 0 0 2,-15 0 0 0,-11 0 0-1,-1 0 0 1,-7 3 0 0,-4-3 0-1,-7 0 0 0,-12 0 0 2,-12 0 0-2,-8-14 0 3,-8-3 0-6,-6 0 0 5,-11 6 0-2,-6 2 0 1,-9 4 0-2,12 0 0 2,10-2 0 0,17 6 0 0,16-3 0 0,31 4 0-2,26 0 0 4,24 0 0-4,21 0 0 0,16 0 0 2,7 0 0 0,0 0 0 0,2 0 0-3,4 0 0 4,-6 0 0-2,-3 0 0 3,-7 0 0-5,-5 0 0 2,5 0 0 2,-12 0 0-2,6 0 0 0,-1 0 0 0,-6 8 0 2,5 6 0-1,-2 0 0-1,-5 3 0 0,-4-2 0 1,5 2 0-1,3-4 0 0,11 2 0 1,13-5 0-1,3 2 0 1,7 0 0-1,0 8 0 1,0 10 0 0,0 14 0 1,27 18 0-4,9 17 0 2,-5 12 0 2,-1 6 0-2,-1 8 0 0,-7 2 0 1,-2-1 0 0,-4-2 0-1,-3-6 0 0,0-7 0 1,-2-10 0 0,-7-9 0 0,3-8 0-2,2-12 0 2,1-10 0 0,6-10 0 0,-2-12 0-3,13-10 0 4,6-3 0-1,10-7 0 2,14 0 0-5,15 0 0 1,10 0 0 3,9 0 0-2,9 7 0 0,1 1 0 0,12 7 0 2,3 4 0-1,9 4 0 0,7-3 0-3,4 2 0 3,9-5 0 0,2-3 0-1,0-3 0 0,17 0 0 2,17-2 0-2,17-1 0-1,12-8 0 4,17 3 0-3,14-3 0 2,11 0 0-5,9 0 0 4,-20 0 0 1,-20 0 0-2,-31 0 0 0,-17 0 0 0,-21 0 0 3,-11 0 0-3,-2 0 0 0,-9 0 0 0,-5-3 0 0,-5-5 0 2,-5-5 0-3,-2 9 0 2,0 4 0 0,-9 0 0 0,-7 0 0-2,-10 0 0 3,-7 0 0-3,-6-3 0 5,3-3 0-8,-2 1 0 5,11-3 0 1,5 2 0-2,6 1 0 0,6-5 0 0,1 5 0 2,5 0 0-2,-7 1 0-1,-5 1 0 2,-6 1 0 0,-3-1 0 0,-2 1 0-2,4-5 0 3,0 4 0-2,-2 2 0 1,1 1 0-2,-1 0 0 4,-1 0 0-4,-6 0 0 4,-1 0 0-6,1 0 0 4,3 0 0 0,0 0 0 0,0 0 0-2,-3 0 0 2,-4 1 0 0,-6 5 0 0,-3 3 0-1,-7 0 0 0,3-1 0 1,-3 0 0 1,3-2 0-2,-3-3 0 0,8 3 0 0,1-2 0 1,-1 5 0-2,-1 0 0 3,1-5 0-1,0 6 0 2,-2-7 0-7,7 3 0 5,-10-4 0 1,5 4 0-1,-5-1 0-2,-2-2 0 2,9 0 0 0,10-1 0-1,5 2 0 1,1-1 0-1,-2-1 0 0,-8-2 0 1,0 0 0-1,-4 0 0 0,-2 3 0 2,1-3 0-2,-7 0 0-1,-8 0 0 4,-4 0 0-4,1 0 0 4,-8 0 0-5,5 0 0 2,-7 0 0 2,-4 0 0-2,-1 0 0 0,-2-5 0 1,-4-2 0 1,-1-1 0-3,0 3 0 1,-5-1 0 0,5 0 0 2,-7 1 0-2,2-1 0-1,-1 2 0 3,-8 0 0-1,-2 1 0-1,-6 0 0-1,0 0 0 5,0-1 0-6,6 3 0 4,4-3 0-3,1 2 0 2,6 2 0-1,5 0 0 2,3 0 0-3,-2 0 0 2,4 0 0 0,-7 0 0-1,0 0 0 0,-3 0 0 1,-7 0 0-1,0 0 0 2,-7 0 0-4,-6-2 0 4,4-7 0-2,2-3 0 1,0-10 0-1,3-17 0 2,-5-16 0-2,-1-16 0 3,-10-30 0-5,0-25 0 2,0-20 0 0,0-13 0 2,0 2 0-2,-13 5 0 0,2 17 0 2,-2 15 0-2,0 21 0-1,-2 18 0 2,-1 14 0 0,-4 7 0 0,0 7 0-2,-4 7 0 2,-5 1 0-1,-2 5 0 2,-6 8 0-4,4 0 0 6,-3 10 0-5,10 0 0 4,1 7 0-6,5 10 0 3,1 5 0 2,1 0-39-2,-9 3-63 1,-9 24-61-1,20-11-72 2,8-5-145-2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4:59:05.8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FFC000"/>
    </inkml:brush>
  </inkml:definitions>
  <iact:action type="add" startTime="2670">
    <iact:property name="dataType"/>
    <iact:actionData xml:id="d0">
      <inkml:trace xmlns:inkml="http://www.w3.org/2003/InkML" xml:id="stk0" contextRef="#ctx0" brushRef="#br0">814 11036 511 0,'0'0'299'5,"0"0"-177"3,0 0-21-2,0 0-10 2,0 0-13 0,0 0-22 0,0 0 14-2,0 0 7 5,107 9-4-6,-67-9-5 4,4 0 4-4,10 0-18 3,5 0-9 0,5-9-2 0,8-2-9-1,9-4-6 0,-1-2-11 3,1 0 3-2,3 2 0-2,-1-2-2 2,1 2 4 0,0 3-5 0,3 1 3-2,-3 0-2 2,3 2-3 0,-7-2-8 0,-9 0 1-2,-4 3-2 4,-14-6-4-4,-6 2-2 4,-7 4 0-6,-6-3 1 4,-8 1-1 0,-9 7 1 0,-4-1-1-1,-6 4 0 0,-4 0-1 0,-3 0 0 1,0 0-7-2,0 4-20 3,0 20-33-2,0 10-43 1,0 0-47-1,0-20-100 1,-13-4-126-1</inkml:trace>
    </iact:actionData>
  </iact:action>
  <iact:action type="add" startTime="6470">
    <iact:property name="dataType"/>
    <iact:actionData xml:id="d1">
      <inkml:trace xmlns:inkml="http://www.w3.org/2003/InkML" xml:id="stk1" contextRef="#ctx0" brushRef="#br0">12029 10129 385 0,'0'0'441'8,"0"0"-371"-1,0 0 20-1,0 0-18 3,0 0-40-1,0 0-18 0,0 0 2-1,-26-17 28 0,-25 17-17 0,-10 27-1 2,-9 12-1-3,-1 18-3 1,-6 7-3 1,4 11-9 0,3 11 1-1,3-3 8 0,9 2-8 2,12-3 5 0,10-9-3-1,18 0 7-2,18-6 5 3,0-5 4-2,26-2 5-1,45-13-21 2,13-11-4 0,14-10-6 0,-1-20 6-2,-7-6 4 3,1 0-1-2,-7-27-1 3,-7-17 0-6,0-18-8 4,-15-11-3 0,-11-12-1 0,-21-1-3 0,-17-2 4-2,-13 1-9 2,0 0-37 0,-3-3-70 0,-27 6-55-2,10 65-75 2,7 7-619 0</inkml:trace>
    </iact:actionData>
  </iact:action>
  <iact:action type="add" startTime="7237">
    <iact:property name="dataType"/>
    <iact:actionData xml:id="d2">
      <inkml:trace xmlns:inkml="http://www.w3.org/2003/InkML" xml:id="stk2" contextRef="#ctx0" brushRef="#br0">13669 8992 550 0,'0'0'104'5,"0"0"66"2,0 0-50 1,0 0-55 0,0 0 0-2,-211 25-32 3,147-21-14-2,-3-1 2 3,4 4-5-6,6 10 5 4,6 9 14 0,11 16 1 0,11 12 7-1,14 13 6 0,9 6-11 2,6 6 3-2,6 0-2-1,41 2-10 4,21-2-5-2,16-7-2 0,10-10-13-1,9-17 7 0,-3-21-7 1,-10-17-8 0,-9-7 5-2,-10-5-6 4,-14-42-1-4,-5-27-4 4,-20-19 2-6,-19-21-3 4,-13 0-14 0,-7-4-3 1,-50 11-46-3,-20 19-58 1,37 71-50 2,-1 17-173-2</inkml:trace>
    </iact:actionData>
  </iact:action>
  <iact:action type="add" startTime="8204">
    <iact:property name="dataType"/>
    <iact:actionData xml:id="d3">
      <inkml:trace xmlns:inkml="http://www.w3.org/2003/InkML" xml:id="stk3" contextRef="#ctx0" brushRef="#br0">18804 10288 388 0,'0'0'197'7,"0"0"-68"-1,0 0-14 2,0 0-66-2,0 0 4 2,0 0-8 1,0 0 39-2,-29-37-26-1,-28 37-6 2,-7 17-17 0,-4 22-4 1,3 11-3-2,1 13-12-1,8 4-5 2,9 7-4 1,14-7 5-4,10-2-1 5,16-7 12-2,7-1 5 2,0-3 5-7,26 1 4 6,35 4-17-1,14-5-3 0,9-9-4-1,2-14-5 0,-2-13-5 2,-5-18 1-3,-6 0-3 3,-15-10-2-4,-3-29 1 4,-15-11-2-1,-15-14 0-2,-18-15-2 2,-7-5 0-1,0-8-31 2,-27 8-22-3,-17 9-57 4,18 60-45-4,6 9-172 4</inkml:trace>
    </iact:actionData>
  </iact:action>
  <iact:action type="add" startTime="8888">
    <iact:property name="dataType"/>
    <iact:actionData xml:id="d4">
      <inkml:trace xmlns:inkml="http://www.w3.org/2003/InkML" xml:id="stk4" contextRef="#ctx0" brushRef="#br0">19170 8824 529 0,'0'0'125'5,"0"0"27"3,0 0-59-1,0 0-29 2,0 0-23-4,0 0-9 5,18-27-11-4,-53 27-4 2,-19 10 17-2,-5 12-9 2,-9 10-3 0,-7 5-5 0,-2 12-3-1,9 11 10 0,8 4-5 2,14 5-3-2,7 0-7-1,18-5 0 2,14-2-4 3,7-3 3-4,15 0 2-2,43 1 1 3,29 4 4 0,17-5 10 0,6-9-9-2,5-11 6 2,-13-17 1-1,-10-20-15 2,-15-2-5-3,-14-26-3 2,-16-38-1 0,-18-21-4 0,-22-16-17-2,-7-12-10 2,-10 4 6 2,-39 5-11-4,-12 11-31 0,-10 19-66 2,34 67-65 0,7 7-262 0</inkml:trace>
    </iact:actionData>
  </iact:action>
  <iact:action type="add" startTime="9982">
    <iact:property name="dataType"/>
    <iact:actionData xml:id="d5">
      <inkml:trace xmlns:inkml="http://www.w3.org/2003/InkML" xml:id="stk5" contextRef="#ctx0" brushRef="#br0">24880 10065 401 0,'0'0'110'6,"0"0"50"1,0 0-27 0,0 0-38 0,0 0-21 2,0 0-13-2,0 0-13 0,-148-35 5 0,96 35-11 2,-9 22-6-2,5 14-9-1,-1 13 1 2,9 7-6 0,5 8-9 0,2 3-2-1,9 3 2 1,8 1 7-1,8 0 4 5,11-4-1-8,5-3-10 6,13-4 5-4,35-4-4 4,16-4 10-6,9-5-11 4,6-9-9 0,-9-10 1 1,-2-8-2-2,-20-12-1-1,-5-8 0 4,-5 0-2-4,-6-6-2 0,0-35-2 2,-9-15-1 1,2-19 1-2,-14-4 1-1,-5 5-5 2,-6 3-10 0,0 14-27 0,0 5-31-2,0 12-11 4,-6 4-18-4,-4 33-104 2,0 3-288-3</inkml:trace>
    </iact:actionData>
  </iact:action>
  <iact:action type="add" startTime="10589">
    <iact:property name="dataType"/>
    <iact:actionData xml:id="d6">
      <inkml:trace xmlns:inkml="http://www.w3.org/2003/InkML" xml:id="stk6" contextRef="#ctx0" brushRef="#br0">25193 9078 408 0,'0'0'145'6,"0"0"32"0,0 0-30 2,0 0-56 0,0 0-28 0,0 0-11-2,-75-111-20 2,46 99-1 2,1 2-11-4,-5 7 2 0,1 3 6 2,-10 0 5 0,0 8-5 0,0 21-2-2,1 1-8 2,5 7-4 0,3 0-3 1,0 5 3-4,-2 3-3 3,3 9 7 1,4 7 2 0,11 6 2-4,4 4-7 3,13-4 1 0,0-3 4 0,10-2 1 0,36 0 5-2,8-6 3 4,10-3 1-4,16-9-14 0,4-14-9 2,4-19-6 0,5-11-1 0,-6-3-3-2,-6-50 0 2,-9-20 3 0,-14-15-4 0,-18-7 4-2,-23 1-6 2,-17 0 4 0,0 12-26 0,-16 9-18-2,-38 15-42 2,-4 15-63 0,25 43-39 0,0 0-242 0</inkml:trace>
    </iact:actionData>
  </iact:action>
  <iact:action type="add" startTime="11752">
    <iact:property name="dataType"/>
    <iact:actionData xml:id="d7">
      <inkml:trace xmlns:inkml="http://www.w3.org/2003/InkML" xml:id="stk7" contextRef="#ctx0" brushRef="#br0">28659 10435 206 0,'0'0'251'5,"0"0"-132"4,0 0 35-4,0 0-64 3,0 0-34 1,0 0-9-2,0 0-3 0,36-25-2 1,-36 21 7-1,-26 4 14 2,-16 0-20-2,-13 0-7 0,-3 19-16 2,-9 24-1-2,11 6-6-2,4 3-5 3,4-1-4 0,12-1-2 1,4 4 0-4,11-4 8 5,10 4 9-2,11 0 2 1,0 10 4-4,19-2 0 3,34-1 3 0,15-2-6 1,15-11-11-3,-2-14-8 1,-1-14-1 1,0-15 1 0,-15-5-2-1,0-5-1 0,-10-45-2 3,-5-19 2-4,-17-17-5 0,-20-25 3 2,-12-12-1 0,-1-13 0-1,0 11-16-1,-29 20-34 3,-10 36-29-1,-1 32-46 2,19 37-60-6,5 9-308 4</inkml:trace>
    </iact:actionData>
  </iact:action>
  <iact:action type="add" startTime="12660">
    <iact:property name="dataType"/>
    <iact:actionData xml:id="d8">
      <inkml:trace xmlns:inkml="http://www.w3.org/2003/InkML" xml:id="stk8" contextRef="#ctx0" brushRef="#br0">31212 9043 94 0,'0'0'213'7,"0"0"-112"-3,0 0-8 4,0 0-51 0,0 0-5 0,0 0-6-2,0 0 3 2,7-26 24 0,-7 26 29 0,-17 0-25 0,-15 0 15-2,-6 0-10 4,-5 14-9-4,-1 3-18 0,1 4-11 3,-1-2-12-2,3-2-8 1,2 0 4-2,6 1-6 2,1 1 2 0,12 2 12 1,1 5 25-4,2 9-1 3,8 5 2 0,6 12-6 2,3 12-3-4,0 5-17 2,0-5-11 0,12 3 1-2,24-5 13 3,7-4-13-2,9-2-9 4,8-11 9-6,-2-8-10 1,6-14 9 2,-2-13 2 0,8-10-5 0,-5 0-7-2,0-16-1 2,-1-32-2 0,-13-16-1 1,-11-18-3-4,-11-9-5 3,-17 0-3 0,-12 1-15-3,0 6-9 3,-25 13-44 0,-34 17-6 0,-23 21-30 1,43 33-111-2,-4 0-254-1</inkml:trace>
    </iact:actionData>
  </iact:action>
  <iact:action type="add" startTime="15111">
    <iact:property name="dataType"/>
    <iact:actionData xml:id="d9">
      <inkml:trace xmlns:inkml="http://www.w3.org/2003/InkML" xml:id="stk9" contextRef="#ctx0" brushRef="#br1">23267 9133 616 0,'0'0'186'6,"0"0"-86"0,0 0 8 4,0 0-39-4,0 0 1 4,0 0-23-4,0 0 3 1,-210-34-8 0,149 34-11 2,-6 0-11-3,-2 0-1 1,0 9-3 3,6 23 2-4,-1 12-11 0,12 6 11 2,7 9-8 0,6 7 1 1,12-8 2-2,13 4 3 2,14-1 2-3,0 2 1 2,28 2-1-2,31-1-10 4,13 0 0-4,7-12 3 2,-2-8 2 0,-6-22 7-2,-8-11-11 2,-2-11-9 0,-1-8-3 0,3-56 2-2,-3-33-1 3,-4-26 2-2,-11-20-1 3,-11 3 0-6,-14 14 1 4,-14 35 0 0,-6 36-29-2,0 31-46 2,0 24-63 0,-10 0-28 0,-14 31-129 0</inkml:trace>
    </iact:actionData>
  </iact:action>
  <iact:action type="add" startTime="15913">
    <iact:property name="dataType"/>
    <iact:actionData xml:id="d10">
      <inkml:trace xmlns:inkml="http://www.w3.org/2003/InkML" xml:id="stk10" contextRef="#ctx0" brushRef="#br1">25848 10223 330 0,'0'0'218'7,"0"0"-84"0,0 0 12 0,0 0-42 0,0 0-26 2,0 0-6-2,0 0-19-1,-204-70-6 2,143 64-17 0,2 1-7 0,1 2-5 0,1 3 4-2,9 0 10 2,6 5 10 1,5 20 10-4,6 7-5 4,5 7-9-2,9 6-2 1,4 11 10-2,7 6-5 4,6 9 1-2,0-2-18 0,4-1-4-1,33-4 1 0,12-2-5 2,10-11-5-2,8-6 2 1,-2-9-1-2,-3-13-5 3,-2-15-4-2,4-8-3-1,1 0-2 2,10-31-5-1,2-27 0 3,-2-12-2-5,-5-16-4 6,-15 5-1-6,-19 3-13 6,-12 13-7-8,-22 12-27 4,-2 12-42 1,-27 1-75 0,-40 3-3 0,27 28-116-1,-7 7-535 1</inkml:trace>
    </iact:actionData>
  </iact:action>
  <iact:action type="add" startTime="18111">
    <iact:property name="dataType"/>
    <iact:actionData xml:id="d11">
      <inkml:trace xmlns:inkml="http://www.w3.org/2003/InkML" xml:id="stk11" contextRef="#ctx0" brushRef="#br2">29372 8736 773 0,'0'0'114'7,"0"0"47"-2,0 0-70 3,0 0-40 0,0 0-25 0,-171-55 0 1,125 44-5-4,-8 2-4 3,2 9 0 0,-7 0 5 0,-5 3 20-2,-6 32 0 2,4 11-11 0,-4 10-9-2,6 9-9 2,3 5-4 0,5 6 4 0,4 0-6 0,10 0-1 1,8 1 1-2,14-2 7 2,16-5 1-4,4 0 9 5,1-3 4-4,50-3-10 13,11 2 3-16,21-2 1-3,5-2-7 9,9-3-3-2,-5-9 11-1,-7-15 7 1,-5-18-14 1,-5-17-5 0,5-4-11-2,10-63 0 2,-6-31-2 0,-7-23 2 0,-11-7-1-2,-15-5 1 2,-18 4-5 0,-17 11 4 1,-14 22-4-4,-2 30-13 3,-5 28-72 0,-35 21-54 0,-15 17-51-2,27 0-46 1,1 20-537 2</inkml:trace>
    </iact:actionData>
  </iact:action>
  <iact:action type="add" startTime="18996">
    <iact:property name="dataType"/>
    <iact:actionData xml:id="d12">
      <inkml:trace xmlns:inkml="http://www.w3.org/2003/InkML" xml:id="stk12" contextRef="#ctx0" brushRef="#br2">31945 10176 267 0,'0'0'119'8,"0"0"44"-3,0 0-26 4,0 0-12-4,0 0-28 3,0 0-24 0,0 0-5 0,-59-32-4-2,11 25-29 2,-6 0-4 0,4 2-9 1,-10 5 3-3,-4 0 0 2,2 0 13 0,-3 0-16-1,5 0-2-1,-1 0 1 2,5 12 8 0,5 10 13 1,2 10-11-3,3 3-10 4,8 7-9-3,2 12 2 2,5 10 3-3,11 12 5 1,10 9 6 1,10 5-5 0,0 2-3-2,20 4-3 2,18-4-6 0,8-1 3 0,8-13 7 0,2-14 9-2,7-16-25 4,8-16 0-4,3-20-3 0,18-12-2 2,5 0 0 0,1-49-1 0,-3-18-2-3,-6-17 1 5,-13-14-2-3,-15-11 2 2,-14-10-2-4,-18-16-8 4,-18-6-17-3,-11 3-2 3,-16 17-33-3,-49 22-36 2,-17 28-74 0,38 71-35 0,1 0-315-1</inkml:trace>
    </iact:actionData>
  </iact:action>
  <iact:action type="remove" startTime="21956">
    <iact:property name="style" value="instant"/>
    <iact:actionData xml:id="d13" ref="#d1"/>
  </iact:action>
  <iact:action type="add" startTime="21963">
    <iact:property name="dataType" value="strokeEraser"/>
    <iact:actionData xml:id="d14">
      <inkml:trace xmlns:inkml="http://www.w3.org/2003/InkML" xml:id="stk13" contextRef="#ctx0" brushRef="#br3">18935 15259 447 0,'0'0'172'10,"0"0"-41"-7,0 0 4 4,0 0-53 3,0 0-24-4,0 0-25 0,-11 0-21 2,2 0-12 0,-11 0-2 1,4 0-43-4,8 0-92 3,4 0-220 0</inkml:trace>
    </iact:actionData>
  </iact:action>
  <iact:action type="remove" startTime="22497">
    <iact:property name="style" value="instant"/>
    <iact:actionData xml:id="d15" ref="#d2"/>
  </iact:action>
  <iact:action type="add" startTime="22502">
    <iact:property name="dataType" value="strokeEraser"/>
    <iact:actionData xml:id="d16">
      <inkml:trace xmlns:inkml="http://www.w3.org/2003/InkML" xml:id="stk14" contextRef="#ctx0" brushRef="#br3">20192 14051 446 0,'0'0'141'7,"0"0"-1"-3,0 0-8 4,0 0-77 1,0 0-38-2,0 0-17 0,4 71-12 0,-4-71-87 2,0 0-232-2</inkml:trace>
    </iact:actionData>
  </iact:action>
  <iact:action type="remove" startTime="23320">
    <iact:property name="style" value="instant"/>
    <iact:actionData xml:id="d17" ref="#d3"/>
  </iact:action>
  <iact:action type="add" startTime="23324">
    <iact:property name="dataType" value="strokeEraser"/>
    <iact:actionData xml:id="d18">
      <inkml:trace xmlns:inkml="http://www.w3.org/2003/InkML" xml:id="stk15" contextRef="#ctx0" brushRef="#br3">25374 15390 274 0,'0'0'234'7,"0"0"-116"0,0 0 32 1,0 0-102-1,0 0-27 0,0 0 4 1,0 0-1 0,62 74-2-2,-60-69 8 2,1-5-10 0,3 2-13 0,1-2-7-2,3 0-8 3,3 0-34-2,-12 0-88 1,2 0-186-2</inkml:trace>
    </iact:actionData>
  </iact:action>
  <iact:action type="add" startTime="23808">
    <iact:property name="dataType" value="strokeEraser"/>
    <iact:actionData xml:id="d19">
      <inkml:trace xmlns:inkml="http://www.w3.org/2003/InkML" xml:id="stk16" contextRef="#ctx0" brushRef="#br3">25955 14193 566 0,'0'0'142'7,"0"0"-27"0,0 0-37-1,0 0-27 2,0 0-31 0,0 0-20 0,31 0-4-2,-31 0-97 2,0 0-365 0</inkml:trace>
    </iact:actionData>
  </iact:action>
  <iact:action type="add" startTime="24070">
    <iact:property name="dataType" value="strokeEraser"/>
    <iact:actionData xml:id="d20">
      <inkml:trace xmlns:inkml="http://www.w3.org/2003/InkML" xml:id="stk17" contextRef="#ctx0" brushRef="#br3">26080 13897 603 0,'0'0'143'7,"0"0"-61"0,0 0-5-1,0 0-77 2,0 0-11 0,0 0-105 0,-7-17-298 1</inkml:trace>
    </iact:actionData>
  </iact:action>
  <iact:action type="add" startTime="24627">
    <iact:property name="dataType" value="strokeEraser"/>
    <iact:actionData xml:id="d21">
      <inkml:trace xmlns:inkml="http://www.w3.org/2003/InkML" xml:id="stk18" contextRef="#ctx0" brushRef="#br3">25936 13936 479 0,'0'0'108'4,"0"0"24"4,0 0-57-1,0 0-43 1,0 0-23-2,0 0-9 2,8-20-4 0,-8 20-81 1,0 0-362-4</inkml:trace>
    </iact:actionData>
  </iact:action>
  <iact:action type="remove" startTime="26907">
    <iact:property name="style" value="instant"/>
    <iact:actionData xml:id="d22" ref="#d4"/>
  </iact:action>
  <iact:action type="add" startTime="26911">
    <iact:property name="dataType" value="strokeEraser"/>
    <iact:actionData xml:id="d23">
      <inkml:trace xmlns:inkml="http://www.w3.org/2003/InkML" xml:id="stk19" contextRef="#ctx0" brushRef="#br3">26234 13875 309 0,'0'0'250'7,"0"0"-239"-2,0 0-3 3,0 0-8 0,0 0-36-2,0 0-170 2</inkml:trace>
    </iact:actionData>
  </iact:action>
  <iact:action type="add" startTime="28022">
    <iact:property name="dataType" value="strokeEraser"/>
    <iact:actionData xml:id="d24">
      <inkml:trace xmlns:inkml="http://www.w3.org/2003/InkML" xml:id="stk20" contextRef="#ctx0" brushRef="#br3">30243 14088 269 0,'0'0'182'7,"0"0"-121"0,0 0 40 1,0 0-34-1,0 0-34 1,0 0 4-1,0 0-15 1,6-9-11-2,-25 9-11 2,-1 0-14 1,15 0-81-1,-3 0-147-3</inkml:trace>
    </iact:actionData>
  </iact:action>
  <iact:action type="remove" startTime="28300">
    <iact:property name="style" value="instant"/>
    <iact:actionData xml:id="d25" ref="#d9"/>
  </iact:action>
  <iact:action type="add" startTime="28306">
    <iact:property name="dataType" value="strokeEraser"/>
    <iact:actionData xml:id="d26">
      <inkml:trace xmlns:inkml="http://www.w3.org/2003/InkML" xml:id="stk21" contextRef="#ctx0" brushRef="#br3">29969 14000 483 0,'0'0'93'9,"0"0"6"-4,0 0-34 2,0 0-65 0,0 0-13 2,0 0-71-1,-7-14-109-2</inkml:trace>
    </iact:actionData>
  </iact:action>
  <iact:action type="add" startTime="28712">
    <iact:property name="dataType" value="strokeEraser"/>
    <iact:actionData xml:id="d27">
      <inkml:trace xmlns:inkml="http://www.w3.org/2003/InkML" xml:id="stk22" contextRef="#ctx0" brushRef="#br3">31519 15102 640 0,'0'0'153'7,"0"0"-51"0,0 0-41 2,0 0-51-4,0 0-10 3,0 0-5 0,13 11-57 0,-13-11-101-2,0 0-88 2,-2 0-220 0</inkml:trace>
    </iact:actionData>
  </iact:action>
  <iact:action type="add" startTime="29024">
    <iact:property name="dataType" value="strokeEraser"/>
    <iact:actionData xml:id="d28">
      <inkml:trace xmlns:inkml="http://www.w3.org/2003/InkML" xml:id="stk23" contextRef="#ctx0" brushRef="#br3">31880 15284 282 0,'0'0'45'3,"0"0"-25"5,0 0 28-2,0 0-28 2,0 0-17 0,0 0 0 0,-8-16-3-1,4 10-2 1,0 3-53-2,1 3-217 2</inkml:trace>
    </iact:actionData>
  </iact:action>
  <iact:action type="add" startTime="29322">
    <iact:property name="dataType" value="strokeEraser"/>
    <iact:actionData xml:id="d29">
      <inkml:trace xmlns:inkml="http://www.w3.org/2003/InkML" xml:id="stk24" contextRef="#ctx0" brushRef="#br3">31880 15284 525 0</inkml:trace>
    </iact:actionData>
  </iact:action>
  <iact:action type="remove" startTime="29350">
    <iact:property name="style" value="instant"/>
    <iact:actionData xml:id="d30" ref="#d5"/>
  </iact:action>
  <iact:action type="add" startTime="29349">
    <iact:property name="dataType" value="strokeEraser"/>
    <iact:actionData xml:id="d31">
      <inkml:trace xmlns:inkml="http://www.w3.org/2003/InkML" xml:id="stk25" contextRef="#ctx0" brushRef="#br3">31880 15284 525 0,'-138'-35'62'6,"135"35"-50"-6,-7 0-11 0,-3 0-1 0,10 0-82 3,-2 0-244 3</inkml:trace>
    </iact:actionData>
  </iact:action>
  <iact:action type="add" startTime="29516">
    <iact:property name="dataType" value="strokeEraser"/>
    <iact:actionData xml:id="d32">
      <inkml:trace xmlns:inkml="http://www.w3.org/2003/InkML" xml:id="stk26" contextRef="#ctx0" brushRef="#br3">31603 15224 192 0,'0'0'192'6,"0"0"-146"1,0 0 42 1,0 0-88 0,0 0-24-2,0 0-191 2</inkml:trace>
    </iact:actionData>
  </iact:action>
  <iact:action type="remove" startTime="29690">
    <iact:property name="style" value="instant"/>
    <iact:actionData xml:id="d33" ref="#d10"/>
  </iact:action>
  <iact:action type="add" startTime="29694">
    <iact:property name="dataType" value="strokeEraser"/>
    <iact:actionData xml:id="d34">
      <inkml:trace xmlns:inkml="http://www.w3.org/2003/InkML" xml:id="stk27" contextRef="#ctx0" brushRef="#br3">32017 15108 501 0,'0'0'8'6,"0"0"-5"0,0 0 15 0,0 0-18 2,0 0-33 0,0 0-38-2,23 0-48 3,-23 0-127-2</inkml:trace>
    </iact:actionData>
  </iact:action>
  <iact:action type="remove" startTime="30063">
    <iact:property name="style" value="instant"/>
    <iact:actionData xml:id="d35" ref="#d6"/>
  </iact:action>
  <iact:action type="add" startTime="30065">
    <iact:property name="dataType" value="strokeEraser"/>
    <iact:actionData xml:id="d36">
      <inkml:trace xmlns:inkml="http://www.w3.org/2003/InkML" xml:id="stk28" contextRef="#ctx0" brushRef="#br3">31920 14242 354 0,'0'0'93'4,"0"0"-78"-1,0 0-1 5,0 0-14-1,0 0-71-1,0 0-245 2</inkml:trace>
    </iact:actionData>
  </iact:action>
  <iact:action type="add" startTime="30243">
    <iact:property name="dataType" value="strokeEraser"/>
    <iact:actionData xml:id="d37">
      <inkml:trace xmlns:inkml="http://www.w3.org/2003/InkML" xml:id="stk29" contextRef="#ctx0" brushRef="#br3">31920 14242 368 0,'-94'-180'134'7,"94"180"-79"0,0 0-41 1,0 0-14-3,0 0-119 3</inkml:trace>
    </iact:actionData>
  </iact:action>
  <iact:action type="remove" startTime="30678">
    <iact:property name="style" value="instant"/>
    <iact:actionData xml:id="d38" ref="#d11"/>
  </iact:action>
  <iact:action type="add" startTime="30681">
    <iact:property name="dataType" value="strokeEraser"/>
    <iact:actionData xml:id="d39">
      <inkml:trace xmlns:inkml="http://www.w3.org/2003/InkML" xml:id="stk30" contextRef="#ctx0" brushRef="#br3">36288 13868 373 0,'0'0'236'6,"0"0"-199"0,0 0 37 2,0 0-74 1,0 0-12-2,0 0-137-1</inkml:trace>
    </iact:actionData>
  </iact:action>
  <iact:action type="remove" startTime="31076">
    <iact:property name="style" value="instant"/>
    <iact:actionData xml:id="d40" ref="#d7"/>
  </iact:action>
  <iact:action type="add" startTime="31078">
    <iact:property name="dataType" value="strokeEraser"/>
    <iact:actionData xml:id="d41">
      <inkml:trace xmlns:inkml="http://www.w3.org/2003/InkML" xml:id="stk31" contextRef="#ctx0" brushRef="#br3">35728 15156 170 0,'0'0'336'4,"0"0"-237"-3,0 0 27 7,0 0-67-1,0 0-27 3,0 0-32-6,67 14-23 4,-66-14-84 0,-1 0-133 0</inkml:trace>
    </iact:actionData>
  </iact:action>
  <iact:action type="add" startTime="31570">
    <iact:property name="dataType" value="strokeEraser"/>
    <iact:actionData xml:id="d42">
      <inkml:trace xmlns:inkml="http://www.w3.org/2003/InkML" xml:id="stk32" contextRef="#ctx0" brushRef="#br3">37849 14062 486 0,'0'0'274'8,"0"0"-265"-1,0 0-9-1,0 0-33 2,0 0-162 0,0 0-244 0</inkml:trace>
    </iact:actionData>
  </iact:action>
  <iact:action type="add" startTime="31991">
    <iact:property name="dataType" value="strokeEraser"/>
    <iact:actionData xml:id="d43">
      <inkml:trace xmlns:inkml="http://www.w3.org/2003/InkML" xml:id="stk33" contextRef="#ctx0" brushRef="#br3">38060 13806 609 0,'0'0'21'5,"0"0"47"4,0 0-46-4,0 0-22 4,0 0-92-2,0 0-65-1,-42 9-273 2</inkml:trace>
    </iact:actionData>
  </iact:action>
  <iact:action type="remove" startTime="32299">
    <iact:property name="style" value="instant"/>
    <iact:actionData xml:id="d44" ref="#d12"/>
  </iact:action>
  <iact:action type="add" startTime="32302">
    <iact:property name="dataType" value="strokeEraser"/>
    <iact:actionData xml:id="d45">
      <inkml:trace xmlns:inkml="http://www.w3.org/2003/InkML" xml:id="stk34" contextRef="#ctx0" brushRef="#br3">38175 14388 142 0,'0'0'321'5,"0"0"-321"1,0 0-1 2,0 0-40 0,0 0-92 0,0 0-155-1</inkml:trace>
    </iact:actionData>
  </iact:action>
  <iact:action type="add" startTime="32650">
    <iact:property name="dataType" value="strokeEraser"/>
    <iact:actionData xml:id="d46">
      <inkml:trace xmlns:inkml="http://www.w3.org/2003/InkML" xml:id="stk35" contextRef="#ctx0" brushRef="#br3">38114 14118 463 0,'0'0'7'6,"0"0"34"0,0 0-32 2,0 0-9 0,0 0-37 0,0 0-45 0,0-61-30-2</inkml:trace>
    </iact:actionData>
  </iact:action>
  <iact:action type="remove" startTime="32977">
    <iact:property name="style" value="instant"/>
    <iact:actionData xml:id="d47" ref="#d8"/>
  </iact:action>
  <iact:action type="add" startTime="32950">
    <iact:property name="dataType" value="strokeEraser"/>
    <iact:actionData xml:id="d48">
      <inkml:trace xmlns:inkml="http://www.w3.org/2003/InkML" xml:id="stk36" contextRef="#ctx0" brushRef="#br3">38114 14118 365 0,'-73'6'43'7,"73"-6"-38"0,0 12-5 0,0-4-14 2,0-8-86-3,0 0-141 0</inkml:trace>
    </iact:actionData>
  </iact:action>
  <iact:action type="add" startTime="34930">
    <iact:property name="dataType"/>
    <iact:actionData xml:id="d49">
      <inkml:trace xmlns:inkml="http://www.w3.org/2003/InkML" xml:id="stk37" contextRef="#ctx0" brushRef="#br0">1383 2599 816 0,'0'0'257'5,"0"0"-102"3,0 0-15 0,0 0-6 0,0 0-23-2,0 0-16 3,0 0-5-2,12 14-17 3,23-19-12-6,39-32-9 4,33-11-30 0,39-14 4 0,28-7-11-1,33-6-15 0,11-6 0 1,-2 9 0 2,-16 10 0-2,-30 13 0-2,-26 18 0 4,-16 10 0-4,-28 4 0 1,-26 9 0 0,-35-1 0 1,-21 3 0 0,-18 2 0-2,0 4 0 1,0 0 0 0,-18-13 0 2,-57-15 0-3,-47-17 0 2,-55-17 0 0,-37-11 0 0,-33-2 0-2,-18-8 0 2,-3 1 0 0,10 10 0 0,33 8 0 0,45 17 0-2,47 9 0 3,45 22 0-2,38 8 0-1,27 4 0 2,22 4 0 0,1-3 0 0,0 3 0-2,0 0 0 2,1 0 0-1,31 42 0 3,23 29 0-3,25 16 0-1,17 20 0 2,20 13 0 0,6 18 0-2,2 10 0 2,-5 8 0 0,-9-1 0 0,-7-1 0-1,-4-2 0 0,-7-9 0 1,-9-17 0 0,-17-27 0-2,-17-35 0 2,-22-27 0 0,-9-25 0 0,-11-12 0-3,-3 0 0 3,2 0 0 1,13-39 0 1,-4-40 0-6,2-37 0 4,-2-39 0 0,-16-38 0 0,0-34 0-2,0-27 0 2,-34-10 0 0,-2 12 0 0,6 23 0 0,3 44 0-2,9 56 0 3,9 50 0-2,6 42 0-1,3 28 0 2,-3 9 0-1,-7 0 0 1,-10 54 0-1,-24 47 0 2,-28 49 0-2,-20 26 0 2,-18 16 0-2,-7 5 0-1,-8-4 0 2,-1-6 0 0,9-16 0-2,9-23 0 2,16-27 0 1,18-23 0-2,23-19 0 1,18-28 0-2,22-20 0 4,6-17 0-4,5-6 0-1,53-3 0 4,47-5-42 0,-33 0-258-2,-5 0-160-1</inkml:trace>
    </iact:actionData>
  </iact:action>
  <iact:action type="add" startTime="37314">
    <iact:property name="dataType"/>
    <iact:actionData xml:id="d50">
      <inkml:trace xmlns:inkml="http://www.w3.org/2003/InkML" xml:id="stk38" contextRef="#ctx0" brushRef="#br0">12485 10882 731 0,'0'0'152'7,"0"0"-17"1,0 0-28-2,0 0-52 2,0 0-29 0,0 0-1 0,0 0-5-2,15 79 5 4,-15-59 10-4,0 0 0 4,0 0 6-6,0-5-10 4,0-4 3 0,0-6-15 0,0-5-5-2,0 0-2 2,0 0-1 0,0 0-8 0,0 0-2 0,0 0 4-2,1 0-3 3,12 0 9-2,3 0 8-1,-1 0 10 2,5 0-2 0,-1 0-7 0,-2 0-4-2,6 0 2 3,3 0-2-2,2 0-5 3,0 0 5-6,3 0-3 4,-2 0 4 1,8 0 7 0,-1-3-2-3,3 1-2 2,2 0-5 0,-5-1 2 0,-1-3-7-1,-2 2 3 0,3 2-2 3,-2-3-1-5,-4 1 1 1,6 4-3 2,-5 0 1 0,-1 0 1-1,3 0 0-1,-2 0-4 5,1 0 5-5,0 0-4 3,4 0-1-5,-3 4-3 5,6-2 1-1,-7 1 2 0,5-1-2-2,-7-2 0 2,0 4-2 0,4-4 4 0,-4 2 1-1,6 2-1 0,4-4-4 1,-3 3 3 0,4-3-3-2,2 0 1 2,-6 0 2-1,0 0-1 2,-6 0 5-4,-2 2-6 6,-2-2 3-5,2 0-4 4,-6 0-2-7,2 0 4 6,-6 0-6-2,-5 0 2 1,1 0 0-2,-1 0 0 3,-1 0 1-1,-1 0-1 0,-2 0 2-3,-3 0-4 3,5 0 3 0,-8 0-2 1,4 0 1-4,-3 0 0 3,3 0 1 0,-1 0-1 0,2 0 0-2,-6 0 0 3,1 0-1-2,0 0 2 3,1 0-2-6,-5 0 2 4,0 0-2 0,4 0 1 0,3 0-1-1,6 0 1 1,-3 0-1 0,8 0-1-1,-10 0 4 2,3 0-4-4,-7 0 0 3,2 0 2 0,-3 0-1-2,-3 0 1 3,0 0 0-2,0 0 0 1,0 0 0-2,0 0-2 3,0 0 1-2,3 0-1 3,10 0 0-5,-2-11-3 3,5-24 0 0,0-5 2 0,-4-9-1-2,-2-1 3 2,-4 5-3 0,-5 2 1 0,-1 10-16-2,0 11-10 2,0 13-24-1,0 9-42 1,0 0-63-2,0 0-52 2,-12 14-84 0</inkml:trace>
    </iact:actionData>
  </iact:action>
  <iact:action type="add" startTime="40053">
    <iact:property name="dataType"/>
    <iact:actionData xml:id="d51">
      <inkml:trace xmlns:inkml="http://www.w3.org/2003/InkML" xml:id="stk39" contextRef="#ctx0" brushRef="#br0">20000 438 240 0,'0'0'83'5,"0"0"-13"2,0 0-48 3,0 0-22-4,0 0-4 0,0 0-16 2,0 0 4 0,1 0 6 0,-1 0-1-2,0 0-28 2,0 0 9 0,0 0 19 1,0 0 11-2,0 0 75-1,0 0 28 2,0 0 33 0,0 0 17 0,0 0-17-2,0 0-4 2,0 0-30 0,0 0-28 0,0 0-22-2,0 0-4 4,0 0-1-4,0 0-13 3,0 0-4-4,0 0-10 3,-1 0 2 0,-25 0 13 0,-3 6-9-1,0 2-2 0,-6 1 9 2,1-1-6-4,3 0-2 3,-1 1 0 0,4-1-2 0,-1-3-4 0,7 2-8 0,-7-4-3 0,2-3-4 0,-4 0-2 1,-5 0 2-4,4 0-2 4,0 0 5-2,3 0-5 2,2 0 6-4,2 0-4 2,-2 2 3 1,-1 1-7 0,-1-1 4-2,-6 4 3 2,-1 0-4 1,3-1-3-2,-2-2 0-1,5 4 4 2,-1-7-3 0,2 2 0 0,-1-2-1-2,1 2 0 2,4-2 0-1,-7 0 0 2,0 3-1-3,-1 0 2 2,-3 0-2 0,4-1 2 0,0 3-2-2,7-1 1 2,2 2 0 0,4-1 0 0,2 1 0-1,4 3-1 0,-2-5 2 1,4 2-2 0,2 3 3-2,-3-1-2 1,4 1 0 2,-4-1 3-2,8 4-2 0,1 4 0 0,-3 4 1 2,6 8-1-1,0 9 3-2,0 0-3 4,0 1 3-4,0 6-1 0,0 0 4 2,0 3-1 0,0 1-2 1,0-5 3-4,0-4-3 4,0-3 1-2,0-2-1 2,0 1 1-2,6-8-1-1,-3 7 5 2,0-1-3 0,5 1 2 0,-2 6 1-2,4 4-2 2,-1 8 0 0,0 1-4 0,2 0 2-2,1-4 1 3,-6-14 7-2,4-1-7 1,-6-7 1-2,5-1-4 2,-6 2-2 0,-2-3 0-1,2-5-1 1,-3 3 3-1,4-1-2 2,-1-5 0-2,-3 3 0-2,3-3 1 4,-3-5-2-2,3 1 1 2,-3-2-1-4,0 2-1 3,0 2 1 1,0 2 0-2,0 0-2 0,0-1 3 1,0 0-1 0,0-12 0-1,0 3 0 0,0-7 1 0,0 0-1 1,0 0 1-2,0 0-1 4,0 0 1-4,0 0 0 4,12 0 0-5,15 0-1 3,10 0 4 0,10 0-3 0,6 0 0 0,-4 0 1-2,6 0-2 2,-3-7 1 0,-3 3 0 0,6-3 3-2,2 4-2 3,-3 1 3-2,5 2 3-1,5-4 0 2,-3 4-3 0,2-5-1 0,0 2-1 0,-5 1 3-2,-2 2-4 2,1-3 0 1,-6 3 6-4,-5 0-8 3,0-3 1 0,-5 1 3 0,0-1 0 0,-2 3 1-2,-2 0 2 2,0 0 2 0,3 0-3 0,2 0 2-2,0 0-2 4,0 0 1-4,-1 0-7 0,-1 0 0 2,1 0 0 0,3 0 0 0,-4 0 0-2,4 0 0 2,-4 0 0 0,1 0 0 1,-5 0 0-2,3 0 0-1,2 0 0 2,-5 3 0 0,2-1 0-2,4 1 0 2,-2 2 0 0,1-2 0 0,-1 1 0 0,-3-3 0-2,3 5 0 2,-1-3 0 0,2 4 0-2,-5-6 0 2,2 2 0 0,4 4 0 0,-1-5 0-2,2 5 0 3,-2-3 0-2,-1 2 0 2,-4 2 0-2,2-1 0-1,0-2 0 2,-5-3 0 0,6-2 0-1,-1 0 0 0,-2 3 0 1,3-3 0 0,-1 3 0-1,1 3 0 0,6-1 0 2,2 1 0-2,2 3 0-1,-4-4 0 2,4 1 0 0,-3 2 0 0,2-2 0 0,0-1 0 0,-3 1 0-2,3-6 0 3,-5 2 0-2,1-2 0-1,-1 0 0 2,1 0 0 0,-2 0 0 0,0 0 0-2,1 0 0 2,-2 0 0 0,2 0 0-1,10 0 0 0,-1 0 0 1,4 0 0 0,4 0 0-2,-4 0 0 2,4 0 0 0,-2-2 0 0,5 2 0-2,-2 0 0 2,3 0 0 0,-2 0 0 1,-4 0 0-4,-1 0 0 3,0 0 0 0,2 0 0 0,-3 0 0-2,5 0 0 2,-1 0 0 0,1 0 0 0,5 0 0 0,0 0 0-2,-3-3 0 3,3 0 0-2,-7 1 0-1,-7-1 0 2,-3 3 0 0,5-3 0 0,0 0 0 0,-1 1 0 0,-2-2 0-2,1 2 0 4,0-1 0-6,1 0 0 4,-6 0 0 0,3 1 0 0,-2-5 0-2,-1 2 0 2,-5-3 0 0,-2-1 0 0,-8 1 0-1,-5 2 0-1,-11 0 0 3,4 1 0-1,-7-1 0-2,-1 2 0 1,0-1 0 2,1 1 0-2,-3 4 0-1,0-4 0 2,-4 1 0 1,-2 0 0 0,5 2 0-5,-5-3 0 5,8-2 0-2,-4-1 0 2,1-8 0-4,1-2 0 4,3-2 0-1,-4-4 0 0,3-4 0-1,-4-5 0 0,7-2-10 2,-7 1 5-3,-2-3-4 3,-3-4 0-3,4-5 1 2,-4-6 3 0,-1-4 2 0,1-7-2 0,-3-1 0-2,0 1 0 3,0 3 1-4,0 0-1 3,0 1 5 0,0-3-1 0,0 7 0-2,0-3-1 2,0 6 1 0,0 1-1 0,0-7 1-1,0 4 0 0,0-3 1 1,-5 0-4 0,-1 2 3-2,-1 1-1 2,1 4 3 0,-1 12-5 0,6 5 4-2,-2 4-1 3,-3 2 1-3,3-1 0 5,0-2 0-6,2 4 0 2,-2 2 2 0,-1 3-1 1,1 10-2-1,0 1 2 0,0 6-1 1,0 1 0 0,-10-4 1 1,-2 4 0-4,-6-5 0 4,-14 5 2-1,-1 2-3-2,-6-3 3 2,-11 3-1 0,-2 0-1 0,-6 0 2-2,-11 0 0 3,4 0 2-2,-3 0 1 2,6 0-2-2,5 0-4-1,-4 0 2 2,-2 0 0 0,-2 0 1-2,5 0-3 2,2 0 5 0,2 0-2 0,1 0-1 0,-1 0 2-2,-2 0-1 2,4 0 3 0,-2 0-4-2,8 0 2 2,-3 3-4 0,1-1 2 0,2 2 0-2,2 1-1 3,-2 1 2-2,2-1-2 2,-4-1 2-4,1-2-2 3,6 1 1 0,1-3 0 0,4 0-1 0,-4 0-1-2,2 0 0 2,-1 0-1 0,-3 0 1 0,-3 0 4-2,0 0-4 2,-4 0 0 0,2 0 0-2,0 0 0 2,-2 0 0 0,-1 0 0 0,7 0 0-2,-4 0 0 3,4 0 0-2,-6 0 0 2,4 0 0-4,0 0 0 3,0 0 0 0,0 0 0 0,3 0 0-2,-1 0 0 2,-4 0 0 0,7-3 0 0,-5 3 0-2,4 0 0 2,1 0 0 0,-4 0 0 0,2 0 0-2,4 0 0 2,1 0 0 0,-3 0 0 0,1 0 0-2,1 0 0 3,-5 0 0-2,-1 0 0 2,-2 3 0-4,2 3 0 3,-2-2 0 0,0 0 0 0,8 2 0-2,-1-1 0 2,1 0 0-1,2-2 0 2,5 0 0-2,0 1 0-1,8-4 0 3,-2 0 0-1,2 1 0 26,-1-1 0-34,-1 0 0 0,-2 4 0 0,0-2 0 2,-1 1 0 7,-4 0 0-2,6 1 0 2,-4 0 0-4,1-4 0 3,4 3 0 0,1 1 0 0,1-2 0-2,4 4 0 1,-1-4 0 2,-2 5 0-1,-5-2 0-2,0 3 0 2,-1 1 0 0,-2-1 0 0,-2 1 0-2,1-1 0 2,6 2 0 0,4-1 0 0,1-2 0-2,2-2 0 3,-3-2 0-3,1 0 0 4,2-1 0-3,4 0 0-2,-1 4 0 4,-2-2 0-1,3-1 0-3,-1 2 0 4,7-3 0-2,3 4 0 1,-3 5 0-1,1 12 0 1,-1 11-31 0,1 13-114 0,12-22-165-2,0 7-138 2</inkml:trace>
    </iact:actionData>
  </iact:action>
  <iact:action type="add" startTime="44775">
    <iact:property name="dataType"/>
    <iact:actionData xml:id="d52">
      <inkml:trace xmlns:inkml="http://www.w3.org/2003/InkML" xml:id="stk40" contextRef="#ctx0" brushRef="#br0">11152 8546 64 0,'0'0'324'5,"0"0"-222"2,0 0-2 1,0 0 10 0,0 0-12-1,0 0-14 0,0 0-6 2,-5 0-17-2,-11 0-14-1,0 0-1 2,-4 0-10 0,3 13-5 0,-6 1-13-2,2 2-3 2,-2 3-6 0,3 0-5 2,4 9 6-6,3 3-2 4,6 5 10 0,4 4 6 0,3-3 0-2,0-3-2 2,0-4-2 0,32-2 3 2,15-4-1-3,4-6-11 0,1-6-7 2,-4-7 2-2,-7-5-3-1,-5 0-3 1,-7-20-1 2,-4-21 0-1,-15-4-2-3,-2-2 0 5,-8-5 2-3,0 5 0 2,0 2-2-4,-8 6-18 4,-10 10-26-1,2 9-43-1,3 20-88-1,9 0-222 2</inkml:trace>
    </iact:actionData>
  </iact:action>
  <iact:action type="add" startTime="45676">
    <iact:property name="dataType"/>
    <iact:actionData xml:id="d53">
      <inkml:trace xmlns:inkml="http://www.w3.org/2003/InkML" xml:id="stk41" contextRef="#ctx0" brushRef="#br0">11842 8597 420 0,'0'0'316'3,"0"0"-184"5,0 0 1 0,0 0-69 0,0 0-13-1,0 0-8 0,16 165-8 3,-24-111 6-4,0 2-5 1,5-3-4 0,1-11-8 1,2-8-8 1,0-14-11-4,0-7-4 4,0-10-1-2,0-3-6 3,2 0-53-6,14 0-13 4,0-28-70 0,-12 11-139 0,-4-2-431-2</inkml:trace>
    </iact:actionData>
  </iact:action>
  <iact:action type="add" startTime="46192">
    <iact:property name="dataType"/>
    <iact:actionData xml:id="d54">
      <inkml:trace xmlns:inkml="http://www.w3.org/2003/InkML" xml:id="stk42" contextRef="#ctx0" brushRef="#br0">12561 8573 259 0,'0'0'199'5,"0"0"-83"3,0 0 42 0,0 0-61-2,0 0-29 2,0 0 5 0,0 0 8 1,79 0-37-4,-69 9-5 3,-5 8 1 0,5 1-8 0,-4 4-5-2,1 3-7 2,-4-3 0 0,-3 3-12 0,0 0 2 0,0-1-8-2,0 3 1 3,-16-4-1-2,-9 1-2-1,-2-7-1 2,-1-2 0 0,1-7 1 0,2-8-4-2,5 0-2 3,4 0-4-2,3 0 0 2,6-8-13-4,4-7 8 3,3 1 13 0,0 4 1 0,0 4-1-2,0 1 4 2,7 5 4 0,12 0-4 0,2 0 3-1,3 0-1 0,2 17 1 3,9 1 11-4,-1 9-2 0,0-7-6 2,0 5-5 0,-3-12 0 2,-5-2-3-5,-9-5-2 3,-1-6-18-1,-6 0-30 2,-10 0-94-4,0 0-205 3</inkml:trace>
    </iact:actionData>
  </iact:action>
  <iact:action type="add" startTime="46837">
    <iact:property name="dataType"/>
    <iact:actionData xml:id="d55">
      <inkml:trace xmlns:inkml="http://www.w3.org/2003/InkML" xml:id="stk43" contextRef="#ctx0" brushRef="#br0">13320 8536 454 0,'0'0'108'8,"0"0"66"-4,0 0-51 4,0 0-48 0,0 0-3 0,0 0-8-2,61-1-17 2,-42 1-6 0,-2 0 2 0,8 0 2 0,4 0-14-2,-3 0 0 3,-1 1-4-2,-7 11 0 0,-3-1-5 0,-2 3-18 2,-7-2 0-2,-6 2-4-1,0 4 0 3,0-1 3-2,-12-2-3 2,-21-3 0-4,1-1 0 3,-7-2 0 0,6-4 0 0,8 0 0-2,9 0 0 2,6-3 1 0,10-1 1 0,0-1-1-1,0 0 0 0,0 10 9 2,0 1 3-2,23 4-11-1,7 3 0 2,4 6 0 0,2-2 10 2,-8 3-2-4,-8-3-4 3,-3-2 4-2,-14-3-4 2,-3-2-4-6,0-2-1 5,0-1-1 1,-27 1-2-1,-17-2 1-1,-12 2 0 0,-5 0-3 1,1 1-62 0,4 0-77 0,40-8-68-3,7-1-330 4</inkml:trace>
    </iact:actionData>
  </iact:action>
  <iact:action type="add" startTime="49130">
    <iact:property name="dataType"/>
    <iact:actionData xml:id="d56">
      <inkml:trace xmlns:inkml="http://www.w3.org/2003/InkML" xml:id="stk44" contextRef="#ctx0" brushRef="#br4">11397 8372 430 0,'0'0'436'7,"0"0"-271"1,0 0 6 0,0 0-40 0,0 0-16-2,-113 217-12 3,47-120-28-2,-3 14-15-1,-1-5-25 2,12-8-20 0,7-14-10-1,12-20-2 0,6-17-3 2,18-26-12-2,13-14-46 3,2-7-59-6,13-28-92 4,14-8 2 0,4 3-384-2</inkml:trace>
    </iact:actionData>
  </iact:action>
  <iact:action type="add" startTime="49725">
    <iact:property name="dataType"/>
    <iact:actionData xml:id="d57">
      <inkml:trace xmlns:inkml="http://www.w3.org/2003/InkML" xml:id="stk45" contextRef="#ctx0" brushRef="#br4">12978 8451 424 0,'0'0'426'4,"0"0"-261"4,0 0-11 0,0 0-54 0,-170 198-20 0,99-111-26-2,2-2-24 2,7-3-19-2,6-6-7 2,7-12-4 0,16-11 0 0,5-13-12 0,15-16-51-2,6-14-36 4,7-10-87-4,0 0-185 0</inkml:trace>
    </iact:actionData>
  </iact:action>
  <iact:action type="add" startTime="50257">
    <iact:property name="dataType"/>
    <iact:actionData xml:id="d58">
      <inkml:trace xmlns:inkml="http://www.w3.org/2003/InkML" xml:id="stk46" contextRef="#ctx0" brushRef="#br4">13625 8363 594 0,'0'0'174'6,"0"0"-41"0,0 0-12 3,0 0-35-2,0 0-8-1,-141 219-5 2,79-127-23 0,-12 11-5 0,10-8-23-2,0-7-22 2,5-22 0 0,14-9-58 1,33-55-96-2,8-2-157-1</inkml:trace>
    </iact:actionData>
  </iact:action>
  <iact:action type="add" startTime="57051">
    <iact:property name="dataType"/>
    <iact:actionData xml:id="d59">
      <inkml:trace xmlns:inkml="http://www.w3.org/2003/InkML" xml:id="stk47" contextRef="#ctx0" brushRef="#br0">17705 10875 335 0,'0'0'136'7,"0"0"14"0,0 0-2-1,0 0-45 3,0 0-24-2,0 0-22 3,0 0-3-5,0 0-3 2,10-8-11 1,-10 8-6 0,3 0 1-2,-3 0-7 2,3 0 8 2,-2 12 7-4,-1 9-20 0,6 2-1 2,-6 0 2 0,0 1 0 0,0-1-10 7,0 2 6-14,0 2-11 5,0-5-5 0,0-3 2 2,0-5 0 0,0-5-4 0,0-7 7 0,0 1 0-2,0 3 3 2,3 0-7 2,-3-1-3-2,0 1 4-2,0-4-1 0,0-2 3 3,0 0-2-2,3 0 5-1,-2 0-5 2,2 0 5 0,-3 0 6 0,5 0 1-2,0 7-9 3,-2-3-6-1,5 2-1 1,-4 2-2-5,0 1 2 7,4-1-1-5,-6-1-1 2,3-5 2-2,-5 1 0 2,6-3-1-1,-3 0-1 2,-2 2 6-3,2-2 1 1,7 3 4 1,3 0-6-1,2 1 6 2,8 1-2-3,-4-3 0 3,2 1-2-1,3 0 2-3,-1 0-3 4,6-3-4-1,-2 0 5 395,2 0-3-402,2 0 3-1,-7 0 2 0,2 0 4 0,2 0-4 0,-5 0-1 0,2 0-1 0,4 0-4 0,-2 0-1 0,2 0 1 1,-1 0 2-1,-1 0-2 0,2 0 6 0,-1 0-3 0,1 0 2 0,-2 0-5 0,1 0 0 0,4 0 3 0,-5 0-2 0,2 0 2 0,3 0 0 0,3 0 0 0,-2 0-2 1,4 0 2-1,-5 0-2 0,4 0-2 0,0 0 1 0,0 0-1 0,1 0 0 0,-3 0-1 0,-3 0 0 0,4 0 0 0,-6 0 1 0,-2 0-1 0,5 0 0 0,-2 0-1 0,1 0 0 0,-4 0 0 0,7 0 1 0,-11 0 1 0,3 0-2 0,0 0 2 0,-1 0-1 1,-2 0-1-1,2-3 0 0,2 3 0 0,1-3 0 0,-1 0 0 0,2 1-1 0,-4 2 2 0,-5 0 0 0,0 0-1 0,-7 0 3 0,-5 0-3 5,3 0 0 3,-6 0 0-1,-1 0 0-1,-1 0 0 2,0 0-1 0,-2 0 0 0,4 0 2-2,-5 0 2 4,0 0-3-4,0 0-1 0,0 0 0 2,0 0 0 0,0 0 1 0,0 0 0 0,0 0-1-1,0 0 2 1,0 0-3 0,4 0 5 0,-4 0-2-2,0 0-1 2,0 0-1-1,0 0 0 1,0 0 0-2,0 0 1 2,0 0 0 1,0 0 0-1,0 0 0-2,0 0-1 3,0 0 2-2,3 0-1 2,1 0 1-5,-1 0-2 4,6 0 0 0,-8 0 1 1,6 0 0-3,7 0 0 2,-4 0 0 1,6 0 0-3,8-2 0 1,2-1 0 1,3-1 0 0,-1 1-2 0,-11 0 2-2,-1 3 0 2,-7-2 1-1,0 2-3 2,-6 0 5-3,-1 0-3 3,0 0 0-2,-2 0 0 0,0 0 1 0,0 0-1 1,0 0 0 0,0 0-1 0,0 0 1-2,0 0-2 1,0-3 2 2,0 3-2-2,0-2 0-1,0-6-3 3,0-8 1-1,0-9-1 0,0-8 4-2,0-6 0 2,0 2 1-1,0 3-2 1,0 6-4-1,0 14-33 1,0 4-22 0,0 5-50-2,0 5-38 2,0 0-88 0,0 0-96 0</inkml:trace>
    </iact:actionData>
  </iact:action>
  <iact:action type="add" startTime="59414">
    <iact:property name="dataType"/>
    <iact:actionData xml:id="d60">
      <inkml:trace xmlns:inkml="http://www.w3.org/2003/InkML" xml:id="stk48" contextRef="#ctx0" brushRef="#br0">17570 11180 710 0,'0'0'187'5,"0"0"-22"3,0 0-44-2,0 0-32 2,0 0-16 1,0 0-11-2,0 0-2 1,25-32-7-2,1 0-6 3,7-3 2-2,5-10 5-1,5-3-6 2,10-5-6 0,5-7-7 0,0-7-5-2,10-12-2 3,0-8-10-2,4-12 10 6,1-4-11-12,-1 0-3 8,5-3 2-1,-6 9-1 0,4-2 0-2,4-7-7 2,-4-5-1 1,-2 2-6-2,-4 8 4 1,-5 11-4-2,-12 20 1 3,-4 8 0-1,-12 18 0 0,-8 5-2-2,-2 7 0 1,-9 7 0 2,1 3-1-2,-2 2 1 0,-3 0 1 1,-3 2-1 1,0 7 2-2,-3-1-2-2,-4 9 0 3,0-1-2 0,-3 4 2-2,0 0-1 2,1 0 1 0,-1-3 0 0,0 3 0 0,9-8-2-1,-5-1 2 1,8-5 1-1,0-3-1-1,-4 3 0 2,3 1 0 1,-7 1 0-2,2 9 0 1,-6 3-1-1,0 0 2 0,0 0 0 2,0 0 1-4,0 0-2 3,0 0-4 0,0 0-4 0,0 0 4-2,0 0 0 2,0 0 1 1,-29 0 1-1,-9 5 1-1,-13 8 1-1,-1 4-2 4,0-2 4-4,0 0-4 2,8-5 2-2,11 2-1 2,5-2 1 0,12-7-3 0,6 1 1-1,10-4-3 0,0 0 4 3,0 0 1-4,0 0-2 0,0 0-2 2,13 0-4 0,32 0 3-1,12 0 2 1,2-11 0-1,-7 0 3 2,-14 4 1-1,-15 7 0-2,-2 0 2 1,-10 0-3 1,-5 0 0-2,1 15 1 3,-4 12 0-2,-3 5 1 2,0 0-4-2,0-2 2-1,0-7-1 3,0-7 0 0,0-4 0-5,0-5-11 4,0-1-33 0,0-6-35 0,0 0-26-2,0 0-30 2,0 0-46 1,0-25-45-2,3 9-40 0,7-5-402 0</inkml:trace>
    </iact:actionData>
  </iact:action>
  <iact:action type="add" startTime="60353">
    <iact:property name="dataType"/>
    <iact:actionData xml:id="d61">
      <inkml:trace xmlns:inkml="http://www.w3.org/2003/InkML" xml:id="stk49" contextRef="#ctx0" brushRef="#br0">19550 8621 617 0,'0'0'93'6,"0"0"24"-1,0 0-20 2,0 0-51 2,0 0 38-2,0 0-12-1,0 0-1 3,-136-17 12-2,97 47-9 1,3 6 1-2,11 3-22 3,9 4-11-2,16-2 12 4,0 0-7-8,0-1-8 5,28-6-23 0,14-12-1 0,8-7 0-2,-2-13-8 2,7-2-2 1,-1 0-5 0,-14-36-1-2,1-12-8 0,-18-8 7 3,-10-3-16-4,-13 2 3 0,0 15-10 2,0 14-19 0,-29 11-57 0,-24 12-41 0,25 5-38 0,-5 0-168-2</inkml:trace>
    </iact:actionData>
  </iact:action>
  <iact:action type="add" startTime="63254">
    <iact:property name="dataType"/>
    <iact:actionData xml:id="d62">
      <inkml:trace xmlns:inkml="http://www.w3.org/2003/InkML" xml:id="stk50" contextRef="#ctx0" brushRef="#br0">21648 10818 295 0,'0'0'110'5,"0"0"41"4,0 0-19-4,0 0-27 5,0 0-16-3,0 0-17 3,0 0-21-6,16 0-4 4,-12 0-13-1,-4 0-4 2,0 0-5-3,3 0-3 2,-3 0-1-1,3 7 8 2,-3 6-2-3,0 5-7 1,0 1 6 2,1 1-6-1,4 2 7-2,-5 0 3 1,0 2-1 1,0-6-10 1,0 1-3-3,0-9-5 4,0-2-9-4,0-5 8 2,0 1-2-2,0-2 0 2,0 3-3 0,0 1 3 0,4-2-2-3,-4 1 3 3,0-3-4 2,3-2 4-4,0 0 0 1,-3 3 0 1,1-3 12 0,-1 0-11 0,0 0 2-3,7 0-9 4,-1 0 6-1,7 0-4 0,5 3-2-3,5-3 0 6,3 3 6-5,2-3 1 1,3 0 0 0,1 0-3 0,7 0-1 1,2 0 1 3,0 0 4-5,2 0-1 1,-2 0 2 2,1 0 4-2,-8 0 1 1,0 0-1-2,2 0 2 3,-5 0-6-2,2 0-6-1,0 0-3 2,-2 0 4 0,2 0-3 0,-3 0 0-2,2 0 3 4,-4 0-5-4,1 0 8 3,0 0 1-5,-3 0-2 5,3 0 0-2,-4 0 0 1,-1 0-1-1,1 0-3 1,-2 0 1 0,2 0-6-1,2 0 5 0,5 0-3 1,-4 0 3-1,1 0-3 1,-2 0 2-1,1 0-2 1,2 0 1 0,-1 0 4 0,2 0-2-3,2 4-1 5,-3-4-2-4,2 0 3 3,-4 0-3-3,-1 0 2 2,4 0-4-1,-4 0 4 2,10 0-4-2,-6 0 4-1,1 0 0 4,2 2-1-4,0-2 1 1,-6 0-4 1,-3 0 6 0,-5 0-6-1,5 0 4-2,-9 3-3 5,-1-1 1-3,1-2 2 2,-3 3-4-4,-2-3 2 4,2 0-2-2,-2 0 5 1,5 0-5-2,-3 0 1 3,-1 3-1-1,-3-3 1-1,-2 2-1 1,-3-2 1-2,0 0-1 3,-4 0 1-2,0 0 2-1,0 0-3 2,0 0 2 0,0 0-1 0,0 0-1-2,0 0-1 2,0 0 1 0,0 0 0 0,0 0-2-2,0 0 2 4,0 0-1-4,0 0 0 4,0 0 0-6,0 0 1 4,0 0-5 0,0 0 5 0,0-15-3-1,5-20 3 1,-2-1-1 1,0 6-2-3,-3 4-21 1,1 3-42 0,-1 6-54 1,0 4-9 0,0 10-38-2,0 3-108 2,0 0-350 0</inkml:trace>
    </iact:actionData>
  </iact:action>
  <iact:action type="add" startTime="67702">
    <iact:property name="dataType"/>
    <iact:actionData xml:id="d63">
      <inkml:trace xmlns:inkml="http://www.w3.org/2003/InkML" xml:id="stk51" contextRef="#ctx0" brushRef="#br0">22252 8533 602 0,'0'0'148'4,"0"0"28"4,0 0-62-1,0 0-38 1,0 0-27 0,0 0-15-2,0 0-8 3,0 0 7-1,10 26 1 0,-23-3-4-3,-10-1 7 4,3 4-19-2,-3 2 8 2,-4-3-10-3,-3 3-4 2,1 1-10-1,-3-2 1 2,-4-1-2-2,3-3-1 0,-2 2 0 2,3-5 0-5,1-3 0 4,4-1 0 3,-1-4 0-4,-1-3-1-1,6-4 1 2,6-5-3 1,1 0-3-2,6 0-10 1,5 0-18-3,2 0 8 3,-2-14 13 1,2-1 10-4,3-2 3 3,0 4-2 0,0-2 0 1,0-2 0-2,0 6-2 0,0 3-2 1,0-3 6 0,0 5-4-1,0-3 4-2,13 2 0 4,3 0 1 0,4 2 0-2,-3 0-1 0,1 1 3 0,5 0-3 2,-4 0 5-2,7-1-1 0,-6 2 11 1,5 3 1 0,-2 0 16-3,-3 0 4 4,6 0 8-1,1 8-18 0,3 6-4-3,-5 1 1 5,4 1-8-3,-5-2-3 2,-1 3 7-4,4 0-10 2,0-4 1 2,-4 5-2-2,-2-7-7 2,-5-3 0-3,-6-1-1 3,-4-7-1-3,-2 0-2 3,-4 0-1-4,0 0-30 3,0 0-23 0,0 0-65-2,0 0-54 2,0 0-71 0,0-13-472 0</inkml:trace>
    </iact:actionData>
  </iact:action>
  <iact:action type="add" startTime="68526">
    <iact:property name="dataType"/>
    <iact:actionData xml:id="d64">
      <inkml:trace xmlns:inkml="http://www.w3.org/2003/InkML" xml:id="stk52" contextRef="#ctx0" brushRef="#br0">22523 8604 555 0,'0'0'192'6,"0"0"-2"1,0 0-50-1,0 0-42 3,0 0 4-2,0 0-11 1,0 0-22-2,96 0-14 4,-76 0-19-3,5 0-7 1,-2 0-18-3,-3 0 2 3,4 0-11 0,-7 0 0 0,-1 0-1 1,-5 0-2-4,1-2-8 4,-11-1-31-2,-1 3-34 1,0-2-52-2,0 2-47 3,0 0-123-2,0 0-351-1</inkml:trace>
    </iact:actionData>
  </iact:action>
  <iact:action type="add" startTime="68903">
    <iact:property name="dataType"/>
    <iact:actionData xml:id="d65">
      <inkml:trace xmlns:inkml="http://www.w3.org/2003/InkML" xml:id="stk53" contextRef="#ctx0" brushRef="#br0">22515 8799 339 0,'0'0'318'2,"0"0"-160"8,0 0-27-3,0 0-58 1,0 0-11-2,0 0 3 2,92 2 2 2,-71-2 27-3,-3 0-11-2,4 0-11 4,-6 0-15-2,-4 0-20 2,-1 0-10-4,-2 0-20 3,-6 0-6 0,6 0-1 1,-6 0-16-4,-3 0-37 5,1 0-41-4,-1-4-65 4,0-9-25-4,0 11-126 0,0-1-462 3</inkml:trace>
    </iact:actionData>
  </iact:action>
  <iact:action type="add" startTime="69383">
    <iact:property name="dataType"/>
    <iact:actionData xml:id="d66">
      <inkml:trace xmlns:inkml="http://www.w3.org/2003/InkML" xml:id="stk54" contextRef="#ctx0" brushRef="#br0">23013 8363 334 0,'0'0'150'3,"0"0"27"5,0 0-14 0,0 0-31-1,0 0-3 0,0 0-7 0,16-15-18 1,-16 15-6 0,4 29-22-1,-4 13-11 0,0 17-6 1,0 9-7 1,0 3-5-3,0 10 1 3,0-2-18-3,3-10-3 4,0-9-18-6,-3-19-1 5,2-15-6 1,-2-15 1-3,0-5-3 1,0-6-5-3,0 0-32 3,0 0-44 0,0 0-59-2,0 0-74 2,0 0-104 0,0 0-374 0</inkml:trace>
    </iact:actionData>
  </iact:action>
  <iact:action type="add" startTime="73304">
    <iact:property name="dataType"/>
    <iact:actionData xml:id="d67">
      <inkml:trace xmlns:inkml="http://www.w3.org/2003/InkML" xml:id="stk55" contextRef="#ctx0" brushRef="#br0">27769 10886 119 0,'0'0'284'6,"0"0"-227"-1,0 0 4 4,0 0-36-1,0 0-2 0,0 0 15-3,0 0 40 3,0 0 35 0,13-4 6 1,-10 4-3-4,0 0-16 4,-3 0-18-1,4 0-23 0,-1 0-21-3,-3 0-6 3,0 0-9 1,0 0-12-2,0 0-5 0,0 0 0 0,0 0 5 3,0 0 10-3,0 0-5-2,0 10-4 3,0 4 7 0,0 0-3 1,0 3 6-4,0-3-8 3,0 1-3 0,0-5-1 1,0 5-5-3,0-6-1 1,0 1-4 1,0 1 2 0,0 0 2-1,0 2-2 1,0-6 3 0,0 8 4-1,0-5-2 0,0 2 0 0,0-1-4 3,0 0 2-4,0 4-5 6,0-8 1-9,0 3 1 5,0-3-2 0,0-3 0-2,0-2 1 2,0-2 0 0,0 0 0 1,0 4 0-4,0-4 0 3,0 0 3 0,0 0-1 0,0 3 2-2,0 2 0 2,0 3-3 0,0 1 0 1,0-1-1-3,0-3-1 1,0-2 1 3,0 1 0-4,0-1-1 0,0-3 0 2,0 0 2 0,0 0 0 0,0 0 3-2,0 0 1 2,0 0 6 0,0 0 2 1,0 0-2-4,6 0-1 3,4 0-2 1,3 2-5-2,5-2-4 0,-4 0 0 0,11 0 0 2,-1 0 3-2,-3 0 0 2,6 0 1-3,-4 0 0 4,3 0 4-4,-2 0-1 0,3 0-2 2,2 0 1 0,-1 0-3-1,-5 0 2-1,2 0 0 2,-5 0 3 0,7 0-1 2,-5 0-1-5,-2 0-1 2,7 2 1 2,-7-2-1-2,4 0-3 0,5 0 2 1,-1 0-1 0,1 0 3 0,-3 0-2 0,-1 0 6-3,-5 0-5 6,3 0 1-6,3 0-2 1,2 3 2 3,4-3-3-1,-3 0 0 0,3 0 1-2,-5 0-3 3,6 3 4-4,2-3-3 6,7 0 1-7,0 3-1 4,0-3 2 0,5 0 2 0,5 0-1-1,-7 4-1 1,3-4 0 0,0 2 2 0,-6 1-3-1,1-3-1-1,-2 0 3 2,1 0-2 0,-2 0-3-2,-2 0 1 2,-2 0 0-1,3 0 1 2,-7 0-2-3,2 0 1 1,2 0 2 1,-6 0-2 2,-1 0 2-5,3 0-3 3,-3 0 0 1,-6 0 1-3,9 0 0 1,-3 0 0 1,2 0-1 0,1 0 2 0,-2 2-1 1,0-2 1-4,-2 0-1 4,5 0 1-2,-10 0-2-1,8 0 0 2,-5 0 0 0,2 0 1-1,-2 0-1 0,0 0 1 2,-5 0-1-2,3 0 2 2,9 0-2-4,-3 0 0 3,2 0 0 0,2 0 0-2,0 0 1 2,0 0-2 0,-1 0 2 1,-2 0-1-2,-2 0 1-1,1 0-1 1,0 0 0 2,-2 0 0-1,1 0 0-2,-3 0 0 2,2 0 0-1,-4 0 1 1,2 0-2-2,-2 0 2 3,0 0-1-2,-1 0 0 3,-2 0 1-5,-1 0-1 2,-4 0 0 2,0 0 0-4,0 0 1 3,-2 0-3 1,12 0 4 0,-1 0-2-2,-2 0 1 2,3 0-1-3,-4 0 0 2,3 0 0 0,-2 0 0-3,-1-2 0 3,-4-1 0 1,3 3 1-1,2 0-3-3,-1 0 4 4,-3 0-2-2,1-2 0 3,0 2 0-5,3 0 1 2,3 0-2 2,-1 0 1-2,1 0 0-1,-1-4 0 3,4 1 1-1,-2 3-2 0,2 0 2-1,-8 0 0-1,-1 0-1 5,0 0 0-6,-1 0-1 2,6 0 1 1,-5 0 0-1,-1 0 0 2,-2 0-2-4,4 0 4 5,-4 0-2-4,5 0 1 5,-4 0-1-8,4 0-1 5,-1 0 0 1,-4 0 1-1,0 0 0-1,4 0 0-1,-3 0-2 4,0 0 2-4,2 0 1 3,-1 0-1-4,-3 0 1 5,-2 0-2-6,-3 0-2 5,-1 0 3-2,0 0-1 1,3 0-1 1,-1 0 2-4,2 0 0 4,-10 0-2-2,5 0 3 3,-5 0-2-5,1 0-2 2,-2 0 3 1,0 0-1-2,4 0 1 2,-7 0-2 0,0 0 2 0,3 0-1 0,-3 0 2 1,0 0-3-4,3 0 4 5,-3 0-4-4,0 0 2 0,0 0 0 2,0 0-1 0,0 0 0 0,0 0 1-2,0 0 0 2,0 0-2 1,0 0 3-2,1 0-2 0,-1 0 0 0,0 0 1 1,3 0 0-2,3 0-1 2,-3 0-1 0,0 0 3 0,-2 0-3 0,2 0 3 0,1 0-2-2,-1 0 1 4,-3 0-1-6,0 0-1 4,0 0-1 1,0 0 0-2,0 0-1 1,0-6 0-1,0-8-4 1,0-13 5 0,3-5-2 2,-3-4 5-7,0 0-3 5,0-1 3 1,0-2-1-1,0 2 0-2,3 3 1 1,1 4-1 2,-4 7 0-2,3 10 0 2,-3 6 1-4,0 5-17 4,0 2-15-2,0 0-30-1,0 0-40 2,-20 28-64 1,13-9-72-2,-6 9-208 0</inkml:trace>
    </iact:actionData>
  </iact:action>
  <iact:action type="add" startTime="78329">
    <iact:property name="dataType"/>
    <iact:actionData xml:id="d68">
      <inkml:trace xmlns:inkml="http://www.w3.org/2003/InkML" xml:id="stk56" contextRef="#ctx0" brushRef="#br0">11905 395 593 0,'0'0'235'5,"0"0"-138"2,0 0 25 1,0 0-25-1,0 0-38 0,0 0-2 2,0 0-8-2,0 0-7 1,-11-2 19-2,-25 2-1 3,2 0-15-2,-3-2 7-1,-5-5-1 3,2 5 0-2,-7 0-4 2,-1 2-6-3,-9 0-4 4,-2 0-4-5,-6 0-8 4,-4 0 1-1,1 0-13 0,-1 0 1-1,5 0-6 2,-4 0 1-3,4 0 2 1,3 0-2 1,5 0 0 0,1 2 1 0,1-2 0-2,3 2-5 3,-5 5 6-2,-1-5-1-1,6 4 1 2,8-6-5 0,5 0-1 0,6 0-4-2,5 0 0 3,6 0 2-2,1 0-1 3,4 0-2-7,3 0 2 5,-1 0-2 0,-1 0 3 0,-4 0-3 0,-4 0 1-2,3 0 3 3,-6 0-3-2,-2 0 1 0,-4 2 1 1,0 1 0 0,1 1-3-1,2-2 0 0,-11 3 0 1,4 1 0-1,-2 3 0 2,-1-1 0-3,3-2 0 3,0 2 0-2,-6-3 0 3,-2 3 0-6,-2 1 0 3,-8-2 0 2,1-2 0-1,-5 1 0-2,-10-4 0 1,7 3 0 3,-3-5 0-4,3 3 0 1,-3-3 0 0,3 0 0 2,2 0 0-2,-5 4 0-1,5 1 0 4,-6 0 0-3,2 1 0 1,1 0 0-2,-2-1 0 4,3 1 0-4,-3 2 0 4,6 1 0-6,-1 2 0 4,5 0 0 1,11 1 0-2,2-1 0 1,2 3 0-2,12-2 0 4,6-2 0-4,1-2 0 0,11-1 0 1,-1-4 0 1,9 1 0 0,-5-1 0-2,0 0 0 2,6 0 0 0,-1-3 0 0,1 0 0 0,0 0 0-1,0 0 0 0,0 9 0 3,0 5 0-6,0 3 0 4,0 1 0 1,0-3 0-2,0-3 0-1,0-5 0 2,0-3 0 1,0 2 0-2,0 2 0 0,1 1 0 1,8 2 0-1,-6-1 0 2,1 2 0-3,0-7 0 1,-1-2 0 1,-3 0 0 0,3-3 0-2,-3 0 0 4,0 0 0-4,3 0 0 4,-3 0 0-6,0 0 0 4,0 0 0 0,0 0 0 1,0 0 0-4,0 0 0 3,0 0 0 1,0 0 0-2,0 0 0 3,0 0 0-6,0 0 0 4,0 0-10 0,0 0-56-2,7 0-22 2,12 0-72 1,6 0-64-1,-9 0-98-3,-3 0-544 4</inkml:trace>
    </iact:actionData>
  </iact:action>
  <iact:action type="remove" startTime="81114">
    <iact:property name="style" value="instant"/>
    <iact:actionData xml:id="d69" ref="#d68"/>
  </iact:action>
  <iact:action type="add" startTime="81138">
    <iact:property name="dataType" value="strokeEraser"/>
    <iact:actionData xml:id="d70">
      <inkml:trace xmlns:inkml="http://www.w3.org/2003/InkML" xml:id="stk57" contextRef="#ctx0" brushRef="#br3">16384 4847 427 0,'0'0'165'29,"0"0"-11"-29,0 0-37 0,0 0-40 0,0 0-53 5,0 0-24 3,-33-21-10 0,33 21-118 0,0 0-310-2</inkml:trace>
    </iact:actionData>
  </iact:action>
  <iact:action type="add" startTime="83409">
    <iact:property name="dataType"/>
    <iact:actionData xml:id="d71">
      <inkml:trace xmlns:inkml="http://www.w3.org/2003/InkML" xml:id="stk58" contextRef="#ctx0" brushRef="#br1">11768 326 157 0,'0'0'157'5,"0"0"-120"4,0 0 7-3,0 0 1 1,0 0 30 0,0 0 55 1,10 7 58-2,-10-7-44 2,0 0-34 1,0 0-2-1,0 0-4 1,0 4-3-5,0-2-24 5,0-2-17-2,-13 4-9 1,-22-1 4-2,-11-3-18 3,-4 0 1-2,-11 0-1 1,-7 0-4 0,-4 0-7 1,-5 0 2 0,-7 0-4-5,0-13 5 5,3 0-6-2,-5 2 0 1,6-4 2 0,5 3-4-2,3-1-7 3,-5 2 0-2,3 0 0 2,-3 1-5-4,3 3 0 5,2 5-9-4,8 2 0 2,0 0 0-2,3 0 0 2,2 0 0 0,2 0 0 0,5 0 0 0,7 0 0-2,-3 0 0 5,5 0 0-6,2 2 0 1,-2 6 0 2,2-1 0 1,2-2 0-2,1 3 0-1,6-2 0 3,1-3 0-2,2 2 0 2,1-2 0-4,5-3 0 4,-6 2 0-2,-7 2 0 0,1-3 0 0,-12 9 0 1,4 1 0 0,-1 0 0 0,4 4 0-1,-1 2 0 0,2 0 0 3,-15 2 0-6,2 0 0 3,-4-3 0 2,1-1 0-1,14 0 0-1,5-5 0-1,-2 5 0 3,11-4 0-1,1-5 0 1,5-1 0-5,8-3 0 4,6-2 0 0,-2 3 0-2,2-3 0 2,0 3 0 1,-3 1 0-2,2-1 0 1,0-1 0 0,-2 3 0-1,5-2 0-1,-5 4 0 3,0-5 0-3,4 3 0 2,3-5 0 1,-1 0 0-2,4 3 0-1,0-3 0 2,-3 7 0 0,3 6 0 1,0 9 0-4,0 10 0 4,0 3 0-1,0 5 0 0,0 5 0-2,0 3 0 2,0 9 0 0,0-3 0-1,0 12 0 2,0-1 0-3,0-1 0 4,0 4 0-5,3-10 0 2,4 1 0 1,-1-5 0-1,1-3 0 2,-3 2 0-4,-1 1 0 3,6 2 0 0,-7-3 0 2,5-4 0-5,-4-8 0 4,2-1 0-2,3-10 0 2,-4-4 0-2,-1-4 0-1,6 1 0 2,-6-3 0 0,-2 2 0 0,6-3 0-2,-4 4 0 4,3 2 0-4,1-5 0-1,-4 0 0 4,-1-9 0-2,3-5 0 2,-2-6 0-4,2 0 0 4,9 0 0-2,4 0 0 2,6 0 0-4,4 0 0 4,-1 0 0-1,1 0 0 0,2 0 0-2,-2 0 0 2,-1 0 0-1,1 0 0 2,-1 0 0-2,1 0 0 0,2 0 0 3,-2 0 0-5,1 0 0 2,-2 0 0 1,0 0 0 0,-1 0 0-1,-3 0 0-1,0 2 0 3,2 1 0-2,4 0 0 0,-2-1 0 0,1 2 0 2,5-4 0-1,-5 3 0 0,1-3 0-3,-3 2 0 3,-2 1 0 1,5-3 0-1,-8 0 0-1,5 0 0 0,-5 3 0 3,3-3 0-5,0 0 0 2,-8 2 0 1,9-2 0-1,-9 0 0 2,8 0 0-4,-3 0 0 4,-1 0 0-1,-5 0 0 0,3 0 0-3,-7 0 0 3,0 0 0 0,-2 0 0 0,-2 0 0-2,2 0 0 2,-2 0 0 0,0 0 0 0,2 0 0-1,0 0 0 0,-1 0 0 2,2 0 0-2,-5 0 0-1,6 0 0 2,-6 0 0 1,5 0 0-2,0 0 0 0,0 0 0 1,-3 0 0 0,1 0 0 1,0 0 0-4,3 0 0 2,2 0 0 1,0 0 0 1,1 0 0-4,-1 0 0 4,0 0 0-2,-6 0 0 1,7 0 0-1,-4 0 0 1,0 0 0 0,-4 0 0-1,-2 0 0-1,5 0 0 2,-8 0 0 0,2 0 0 1,4 0 0-4,-1 0 0 3,1 0 0 1,3 0 0-3,8 0 0 2,2 0 0-1,3 0 0 1,-2 0 0 1,-1 0 0-3,-4 0 0 2,3 0 0-1,-5 0 0 2,5 0 0-3,6 0 0 2,2 0 0 2,9 0 0-4,5 0 0-1,3 0 0 4,3 3 0-1,-5 1 0 0,2-3 0-3,-1-1 0 5,1 4 0-3,2-2 0-1,-7 1 0 1,9 4 0 2,-3-6 0-2,10 2 0 2,3 0 0-3,9 1 0 2,7-2 0 0,-2-2 0-1,-1 2 0 2,-1-2 0-3,-2 5 0 3,2-1 0-3,-1 2 0 0,2 2 0 3,-1-1 0-1,-2-2 0-1,2 0 0-1,-4 4 0 3,8-4 0-1,-7 3 0 2,2-1 0-7,-5-7 0 5,-9 2 0 1,-1-2 0-1,-8 0 0-1,4 0 0-1,3 0 0 3,8 0 0-4,6 0 0 5,1 0 0-4,9 0 0 4,-2 0 0-4,-4 0 0 0,-1 0 0 3,-5-2 0-1,-3-1 0 0,-1-1 0-3,0 2 0 5,-4-1 0-3,-5 3 0-1,-2 0 0 1,1-3 0 1,0 3 0 1,1 0 0-1,-4 0 0-1,1 0 0 0,-5 0 0 0,-7 0 0 2,3 0 0-1,0 0 0-2,-1 0 0 2,-1 0 0-1,-3 0 0 0,1 0 0 1,-3 0 0 0,-2 0 0-1,-5 0 0 0,1 0 0 2,-3 3 0-3,-9 0 0 5,3-3 0-8,-5 2 0 6,1-2 0-2,-2 0 0 1,0 0 0-1,1 0 0 0,-6 0 0 1,5 0 0 1,-8 0 0-3,5 0 0 1,-8 4 0 3,5-4 0-6,-2 0 0 4,0 0 0 0,1 0 0 1,-5 0 0-3,4 0 0 1,-4 3 0 2,0-3 0-2,0 0 0-1,0 0 0 2,3 0 0 0,-3 0 0 0,0 0 0 0,3 0 0-2,-3 0 0 2,0 0 0 0,1 0 0-2,2 0 0 4,3 0 0-4,-3 0 0 5,-2 0 0-6,-1 0 0 1,3 0 0 2,-3 0 0 0,0 0 0-2,5 0 0 2,-5 0 0 2,0 0 0-4,0 0 0 4,0 0 0-6,0 0 0 4,0 0 0 0,3 0 0-2,0 0 0 2,-1 0 0 0,-2 0 0 1,0 0 0-4,0 0 0 5,0 0 0-4,0 0 0 4,0 0 0-4,3 0 0 0,-3 0 0 2,0 0 0 0,0 0 0 0,0 0 0-2,0 0 0 4,0 0 0-4,0 0 0 3,0 0 0-4,0 0 0 3,0 0 0 0,0 0 0-2,0 0 0 2,0 0 0 0,0 0 0 1,0 0 0-4,0 0 0 5,0 0 0-4,0 0 0 4,0 0 0-6,0 2 0 4,0-2 0 0,0 3 0 0,0 3 0-2,0 5-34 3,-19 17-109 0,-24 14-58-2,17-18-113-1,-3 14-125 2</inkml:trace>
    </iact:actionData>
  </iact:action>
  <iact:action type="add" startTime="87834">
    <iact:property name="dataType" value="strokeEraser"/>
    <iact:actionData xml:id="d72">
      <inkml:trace xmlns:inkml="http://www.w3.org/2003/InkML" xml:id="stk59" contextRef="#ctx0" brushRef="#br3">17167 6495 470 0,'0'0'193'6,"0"0"-174"0,0 0-19 2,0 0-4 0,0 0-34 0,0 0-153-3</inkml:trace>
    </iact:actionData>
  </iact:action>
  <iact:action type="add" startTime="88159">
    <iact:property name="dataType" value="strokeEraser"/>
    <iact:actionData xml:id="d73">
      <inkml:trace xmlns:inkml="http://www.w3.org/2003/InkML" xml:id="stk60" contextRef="#ctx0" brushRef="#br3">17167 6495 299 0</inkml:trace>
    </iact:actionData>
  </iact:action>
  <iact:action type="remove" startTime="88186">
    <iact:property name="style" value="instant"/>
    <iact:actionData xml:id="d74" ref="#d71"/>
  </iact:action>
  <iact:action type="add" startTime="88185">
    <iact:property name="dataType" value="strokeEraser"/>
    <iact:actionData xml:id="d75">
      <inkml:trace xmlns:inkml="http://www.w3.org/2003/InkML" xml:id="stk61" contextRef="#ctx0" brushRef="#br3">17167 6495 299 0,'-47'-174'119'10,"47"170"-46"-10,0 4-46 0,0 0-13 0,0 0-14 1,0 0 0 2,0 0-57 5,0 0-96-3</inkml:trace>
    </iact:actionData>
  </iact:action>
  <iact:action type="add" startTime="92715">
    <iact:property name="dataType"/>
    <iact:actionData xml:id="d76">
      <inkml:trace xmlns:inkml="http://www.w3.org/2003/InkML" xml:id="stk62" contextRef="#ctx0" brushRef="#br1">11165 401 523 0,'0'0'292'4,"0"0"-151"5,0 0-5-3,0 0-28 3,0 0-21-3,0 0 2 5,0 0-4-8,17 12-15 6,-17-8 6-2,-10 6-7 2,-28-2 2-4,-17-3-17 3,-3 2-15 1,-11-2-7-2,0 0-6 0,-3-1 7 0,-5 0-7 1,0 0-4 1,1-1 0-1,-3-3 0-1,5 0-4 1,2 0-12 0,1 0-6-2,1 0 0 4,5 0 0-4,3-11 0 5,1 5 0-8,9 0 0 6,-1 6 0-2,1 0 0 2,4 0 0-3,-4 0 0 1,4 0 0 1,-1 0 0-2,4 0 0 3,3 0 0-2,0 0 0 2,0 0 0-2,0 0 0-1,0 0 0 2,0 0 0 0,10 0 0 0,0 0 0-2,0 0 0 4,-1 0 0-4,-6 0 0 5,3 0 0-8,-5 0 0 5,3 0 0 0,-4 0 0 0,2 0 0-1,-5 12 0-1,1-1 0 4,1 0 0-4,-2 0 0 0,7-3 0 2,8 1 0 1,2-1 0-1,4-1 0-3,8-2 0 4,-3 0 0-2,6 2 0 1,-5-3 0-2,8 2 0 4,-3-1 0-4,-3-1 0 4,5 1 0-6,0-1 0 4,-3-2 0 0,5 0 0-2,2 1 0 2,-2-1 0-1,5 8 0 2,-2-3 0-2,-1 11 0 1,1-1 0-1,-1 6 0 1,4 1 0 1,0 8 0-4,3 4 0 4,0 4 0-1,0 1 0 0,0 2 0-2,3-1 0 4,10 3 0-4,3 5 0 4,0 4 0-7,-3 7 0 6,12 3 0-1,-8 5 0-2,-4 1 0 3,0-2 0-1,-6-3 0 1,-2-7 0-5,-2-5 0 5,2-5 0-2,3-3 0 2,-5 0 0-2,4-6 0-1,-1-1 0 2,-6 1 0 0,1-5 0 1,2-4 0-4,-3-2 0 5,0-4 0-4,4-3 0 1,-4-4 0 0,0-3 0 0,5-2 0 2,-2-2 0-2,-2-2 0-1,-1 4 0 2,3 3 0 2,4-2 0-4,-1 1 0 1,4 0 0 0,-6-6 0 1,5 1 0-1,-5-3 0 1,7-6 0-1,3 2 0 1,12-2 0 0,3 0 0-1,5 0 0 3,0 0 0-4,3 0 0 2,0 0 0-3,-1-2 0 4,1-4 0-2,-3 2 0-1,3 3 0 3,3-3 0-2,1 4 0 3,-2 0 0-5,5 0 0 3,0 0 0-1,1 0 0 2,6-2 0-1,-2 2 0-2,-1 0 0 2,-7 0 0 0,-1 0 0 0,-5 0 0-3,-1 0 0 5,3 0 0-3,-3 0 0 3,2 0 0-6,1 0 0 4,-3 0 0 0,8 0 0 0,0 0 0-1,4 0 0-1,6 0 0 3,1-3 0-4,0 0 0 4,-2 3 0-2,6 0 0 1,-2 0 0 0,-2-2 0-1,2-1 0 1,5 1 0 0,1-2 0 0,0 1 0-2,-2 3 0 3,-2-3 0-3,-1 3 0 3,1-2 0-3,1-1 0 1,8 1 0 2,-5 2 0-3,-1 0 0 2,-7 0 0 0,-2 0 0 1,-8 0 0-4,4 0 0 3,-7 0 0 0,4 0 0-1,-4 0 0 2,2 0 0-3,2 0 0 2,7 0 0 0,4 0 0 0,7 0 0-2,-2 0 0 3,3 0 0-2,-8 0 0 2,2 0 0-4,-1 2 0 3,-9 6 0 0,-4-1 0-1,-8-5 0 1,-3 1 0-1,-4-1 0 2,3-2 0-4,-2 0 0 2,8 0 0 2,3 0 0-1,-1 0 0 0,6 0 0-3,-1 0 0 4,4 0 0-1,-3 0 0 0,7 0 0-2,-4 0 0 4,4 0 0-4,0 0 0 2,-3 0 0-3,2 0 0 3,-5 0 0 1,2 0 0-1,-9 0 0-1,2 0 0-1,-2 0 0 4,-1 0 0-3,-5 0 0-1,-2 0 0 2,-4 0 0 0,-1 0 0-1,-3 0 0-2,5 0 0 5,-5 0 0-2,6 0 0-1,3 0 0-1,-3 0 0 3,-1 0 0-1,-5 0 0-3,0 0 0 4,0 0 0-2,-3 0 0 2,4 0 0-2,-1 0 0 0,1 0 0 1,0 0 0 0,2 0 0-2,-7 0 0 2,-4 0 0-1,1 0 0 2,0 0 0-2,2 0 0-1,-2 0 0 2,-2 0 0 1,5 0 0-3,-2 0 0 1,7 0 0 2,-7 0 0-1,6 0 0-1,-5 0 0 0,5 0 0 1,-4 3 0-1,-5 0 0 0,2-3 0 0,0 0 0 1,-4 0 0 2,1 2 0-6,-3-2 0 4,3 0 0 2,3 0 0-2,-5 0 0-3,2 0 0 2,3 0 0 1,0 0 0 1,-1 0 0-2,2 4 0 0,-1-3 0 3,4 3 0-4,-1-1 0-1,-1-3 0 4,2 3 0-2,0-1 0 2,6-2 0-3,2 7 0 2,-2-5 0-1,4 4 0 3,1 3 0-6,5-4 0 4,5 3 0-1,-6-2 0 2,4-4 0-2,-9 5 0 0,6-2 0 1,-2-3 0 1,3 8 0-2,10-5 0 0,-4 0 0 3,4 2 0-4,6-5 0-1,-5 3 0 4,1-1 0-1,2-2 0 0,-7 5 0 0,2-7 0-1,0 1 0 0,2 2 0 2,1 1 0-2,7-2 0-1,9-2 0 2,-4 0 0-1,5 0 0 2,-8 0 0-4,2 0 0 3,1 0 0 1,-9 0 0-1,3 0 0-2,-1 0 0 3,-4 0 0-2,2 0 0-1,2 0 0 2,0 0 0 0,4 0 0 0,11 0 0-2,2 0 0 2,5 0 0 0,-2 0 0 1,-3 3 0-5,1-3 0 5,-1 0 0-1,2 0 0 0,-5 0 0-1,-6 0 0 0,-1 0 0 1,-6 0 0 0,-3 0 0 0,-1 0 0-2,-5 0 0 3,2-5 0-2,-12-3 0-2,4 1 0 4,-3 1 0-1,-6 1 0-1,1-1 0 0,-5 3 0 2,2 0 0-3,-1 1 0 4,2-2 0-4,-2 3 0 1,-1 1 0 0,2 0 0 2,-3 0 0-3,-1-4 0 2,-5 1 0 0,0 0 0-1,-1 3 0 2,-1-2 0-4,-5-1 0 4,7 1 0-2,-10-5 0-1,8 2 0 3,0 0 0-2,-2-1 0 2,-1 1 0-3,-2-4 0 2,0 1 0-1,0-4 0 3,2-2 0-5,0-3 0 2,-2-3 0 2,-1-8 0-2,-3-2 0-1,2-7 0 3,1-7 0-1,0-5 0-1,-7 4 0 1,6 0 0-2,-6 4 0 5,3-4 0-5,-6-6 0 0,0-6 0 2,-2 4 0-1,0-9 0 1,0-5 0-2,0-1 0 5,0-7 0-5,0-2 0 4,-2 5 0-6,-3 6 0 3,-5 10 0 2,7 11 0-1,0 12 0-2,3 4 0 2,-5 16 0 0,5 1 0-1,0 10 0 0,0 2 0 0,-3 0 0 3,3 0 0-4,-2-3 0 0,-1-6 0 2,-2 1 0 0,1-1 0 0,-2 1 0-2,-4 0 0 4,-6-6 0-3,-7-1 0 2,-6-1 0-2,-6-4 0-1,-3 3 0 1,-1 0 0 2,-4 0 0-3,-2 0 0 2,-7-5 0 0,4 2 0 0,-3 1 0-1,5 4 0-1,-2 5 0 3,3 1 0-2,1 0 0-1,4 5 0 3,-1-5 0-1,-2 3 0 0,2 0 0-3,-8 3 0 5,3 3 0-3,1 0 0 3,5 0 0-7,0 0 0 6,-4 0 0-2,-6 0 0 2,-4 0 0-2,0 0 0 0,2 0 0 1,0 0 0-1,0 0 0 1,4 0 0-1,-4 0 0 1,7 0 0-1,-3-2 0 0,3 2 0 1,-3-6 0 0,-4 6 0 0,-3-6 0-3,-1 4 0 5,-1 2 0-4,0-5 0 5,5 1 0-7,0 1 0 3,-2-2 0 2,8-3 0-2,-3-4 0-1,5 4 0 3,8-4 0-1,-5 2 0-1,1-2 0 2,-7 0 0-3,0 7 0 2,-3-3 0 0,0 6 0-3,0-2 0 4,1 0 0-2,-6 4 0 2,-2 0 0-3,1 0 0 3,1 0 0-3,1 0 0 4,2 0 0-3,-3 0 0-1,-6 0 0 1,5 0 0 2,-4 0 0-3,11 0 0 2,-6 0 0 0,-2 0 0 0,-4 0 0-1,-1 0 0-1,1 0 0 4,-4 8 0-4,4-3 0 1,-3-3 0 1,6 1 0 0,-1 0 0 0,-1-3 0-2,-3 2 0 2,2-2 0 0,0 4 0 2,-1-1 0-6,6-1 0 3,0-2 0 1,-1 0 0 0,4 0 0-2,-1 0 0 3,3 0 0 0,-1 0 0-2,-6 0 0 0,-1 0 0-1,-1 0 0 4,-1 0 0-3,1 0 0-2,0 0 0 4,-1 0 0-1,2 0 0 1,-2 0 0-4,2 0 0 4,3 0 0-2,-9 3 0 3,10-3 0-6,-7 0 0 4,4 3 0-1,1-1 0 2,-4 2 0-2,8 0 0 0,1 0 0 1,4-1 0 0,1-1 0 0,7 1 0-3,-1 3 0 5,1 0 0-3,3 1 0-1,0-1 0 2,-2 1 0-1,2-2 0 2,3-3 0-3,0 1 0 4,-2-3 0-4,0 0 0 3,-5 3 0-4,-5 1 0 2,-8 1 0 2,-10 3 0-1,3 6 0-1,-5 0 0 0,-4 3 0 1,11-4 0-1,4 2 0 2,5-7 0-3,13-1 0 1,6-7 0 2,11 0 0-4,4 0 0 3,0 0 0 1,4 0 0-2,4-12 0-1,-1 0 0 4,5 10 0-5,4 2 0 5,-5 0 0-3,5 43-21 0,0 32-154 1,0-27-192 0,0-1-310-2</inkml:trace>
    </iact:actionData>
  </iact:action>
  <iact:action type="add" startTime="98602">
    <iact:property name="dataType"/>
    <iact:actionData xml:id="d77">
      <inkml:trace xmlns:inkml="http://www.w3.org/2003/InkML" xml:id="stk63" contextRef="#ctx0" brushRef="#br1">30174 8683 344 0,'0'0'189'4,"0"0"-111"4,0 0 48 0,0 0-39 0,0 0-20-2,0 0-12 4,-67 146 11-4,51-116-7 2,2-6-3-2,-2-1-2 1,3-1-11 1,3-5 0 0,2-2-10-2,0-5-14 2,6-1-2 2,-1-8-7-3,3 3-6-2,0-4-1 3,0 0-2 1,0 0 0-2,0 0 3-1,0 0 3 2,0 0-3 0,0 0 5 0,0 0-5-2,0 0-4 4,0 0 0-4,3-24 3 5,12-13-1-7,4-8-2 4,1-4 0-1,4-3 2 1,0-3-2-1,5-1 1 3,-2 0-1-1,7 5 0-2,-11 3-2 0,0 13 2 0,-6 4 1 1,-4 8-1-1,-2 8 0-1,-4 8 0 2,3 4 0 0,6 0 0-1,0 3 2 0,-2 0 3 2,7 0 2-2,-4 0 7 0,6 0-4-1,-4 0 1 2,3 0-4 1,-6 11-1-1,-8 3 3-3,3 6-1 4,-11-1 7-2,0 4-5 2,0 2 2-3,0-2-11 1,-27 0 0 2,-2-2-1-1,-2 3 1-3,-6-7-2 4,5-1-3-1,8-5 0 0,4 1 3-3,4-4 0 5,8-3 1-4,7 1 0 5,1 0 1-7,0-3-1 3,0 7-8 1,14 2 3 0,14 5 5-1,-1-1 3 0,1 1-1 3,-8 3-2-4,1 0 3 0,-14-3 1 2,0 0 1 1,-7 0-4-2,0-2 1 0,0-2-2 0,0 0 2 2,-7-4-2-2,-21 3-2 0,-4-7 1 2,3 0 0-2,-2-1-9 2,3-1-32-5,8-3-50 4,4 0-34 1,16 0-111-2,0 0-421-1</inkml:trace>
    </iact:actionData>
  </iact:action>
  <iact:action type="add" startTime="99606">
    <iact:property name="dataType"/>
    <iact:actionData xml:id="d78">
      <inkml:trace xmlns:inkml="http://www.w3.org/2003/InkML" xml:id="stk64" contextRef="#ctx0" brushRef="#br1">30938 8691 660 0,'0'0'177'7,"0"0"-12"0,0 0-40-1,0 0-28 1,0 0-11 2,0 0-6-2,0 0-5-1,68-3-16 2,-41 3-24 0,-2 0-13 1,-8 0-16-4,-1 0-6 5,-3 0 0-4,-2 0-16 4,-7 0-56-6,-4 0-66 5,0 0-31-1,0 0-116 0,0 0-254-3</inkml:trace>
    </iact:actionData>
  </iact:action>
  <iact:action type="add" startTime="99893">
    <iact:property name="dataType"/>
    <iact:actionData xml:id="d79">
      <inkml:trace xmlns:inkml="http://www.w3.org/2003/InkML" xml:id="stk65" contextRef="#ctx0" brushRef="#br1">30938 8691 308 0,'-61'96'353'3,"61"-96"-206"4,0 0 4 3,1 0-48-3,15 3-8-1,5-3-13 3,-1 3-14-1,3-3-12-1,0 0-15 0,0 0-7 1,-5 0-23-1,5 0-11 2,-6 0 0-4,-1 0-8 6,5 0-68-6,-8 0-85 4,-10 0-98-4,-3-6-285 3</inkml:trace>
    </iact:actionData>
  </iact:action>
  <iact:action type="add" startTime="100247">
    <iact:property name="dataType"/>
    <iact:actionData xml:id="d80">
      <inkml:trace xmlns:inkml="http://www.w3.org/2003/InkML" xml:id="stk66" contextRef="#ctx0" brushRef="#br1">31728 8511 156 0,'0'0'310'4,"0"0"-221"1,0 0 47 3,0 0-20-1,0 0-22 1,0 0 4-2,-64-40-22 5,20 40-17-6,-3 5-13 4,8 20-14-4,1 3-4 3,6 2 2 1,7 4 0-1,12 0 9-2,7 3-11 1,6-2 9 2,0 6-15-2,8-8-7 0,24-2-2 1,8-6 1 0,1-10 0-1,2-8-8-1,-2-7-1 3,-2 0-5-2,-3-7-1 5,2-27-2-8,-11-9 2 7,0-2-4-6,-12-5-2 5,-7 5 3-5,-8 3-18 2,0 10-43 1,0 12-50 1,0 20-59-2,-10 0-238-2</inkml:trace>
    </iact:actionData>
  </iact:action>
  <iact:action type="add" startTime="100755">
    <iact:property name="dataType"/>
    <iact:actionData xml:id="d81">
      <inkml:trace xmlns:inkml="http://www.w3.org/2003/InkML" xml:id="stk67" contextRef="#ctx0" brushRef="#br1">32086 8770 483 0,'0'0'307'7,"0"0"-139"-2,0 0-38 1,0 0-55 2,0 0-38 1,0 0-1-3,-131 71-12 1,85-44-12 3,14-1-9-4,3-5-2 1,6-8-1 0,7 1-5 1,9-6-37 0,-1-3-86-2,8-5-139 3,0 0-547-2</inkml:trace>
    </iact:actionData>
  </iact:action>
  <iact:action type="add" startTime="101166">
    <iact:property name="dataType"/>
    <iact:actionData xml:id="d82">
      <inkml:trace xmlns:inkml="http://www.w3.org/2003/InkML" xml:id="stk68" contextRef="#ctx0" brushRef="#br1">32516 8373 355 0,'0'0'149'5,"0"0"-42"4,0 0 42-3,0 0-34 4,0 0 8-5,0 0-23 4,9-7-11-4,-9 14-34 4,0 20-17-2,0 0-7 1,0 8-4-1,0 1-6 0,0 2-13 3,0 6-8-4,0-7-4 1,0 7-8 0,0-2-11 2,0-2-18-3,0-4-26 1,0-14-48 2,-1-11-52-2,-2-11-123 2,3 0-172-4</inkml:trace>
    </iact:actionData>
  </iact:action>
  <iact:action type="add" startTime="117847">
    <iact:property name="dataType"/>
    <iact:actionData xml:id="d83">
      <inkml:trace xmlns:inkml="http://www.w3.org/2003/InkML" xml:id="stk69" contextRef="#ctx0" brushRef="#br0">27897 11120 316 0,'0'0'116'5,"0"0"13"2,0 0 14 0,0 0-26 0,0 0-17 1,0 0-15 2,0 0-23-6,0-4-20 5,0 16-14-1,-12 6-2 0,-4 0-7-2,-7 3-12 3,-8 2 2-3,-2-4-2 3,0-4 0-3,-3 0-6 2,4 0 6 0,-5-5 2-1,4 4-4 0,-8 1 4 0,-2-3 0 2,2 4 2-2,-5-2-2 4,5 3 0-6,-1 1-6 4,2-5 2-2,-1 1-2-2,-1 0-3 4,0 2 4 4,-1 2-4-7,-4 5 6 1,-2-2-4-2,6 2 8 2,-1 2 0 1,6 1 0-3,-1 0-3 4,4 1 6-1,5-2-3-1,1 0-4 3,3-2-1-4,6 1-2 4,-1-11 1-6,10-2-1 2,2-3 0 2,2-1-3 0,5-7 0 0,2 0-1-2,0 0-1 2,0 0-3 0,0 0-2 0,0 0-3-2,0-9-4 3,0-21 13 0,0-13-1 0,5-3 1-4,8-1-6 1,-3 5 5 2,-6 5 0 0,5 12-2-1,-8 10 2 0,-1 10-1 1,0 5 3 0,0 0 0-1,0 0 0 0,0 0 0 1,0 3-6 0,0 29 6-1,-17 13 2 0,-6 2 2 2,-2 4-3-1,0-1 12-3,5-5-5 6,3-6 9-6,4-7 0 5,0-10 6-6,8-8-8 6,2-9 2-2,3-5 1-1,0 0-1 0,0 0-7-1,15 0-2 5,33-19 14-4,8-13-9-2,2 5 16 4,-3 2-2-2,-2 5 0 1,-13 5-15-3,-9 2-2 3,-5 7-10 1,-12 6-1 0,-1 0-2-4,0 0-35 4,-3 0-66-1,-10 0-113-1,0 0-62-2</inkml:trace>
    </iact:actionData>
  </iact:action>
  <iact:action type="add" startTime="118996">
    <iact:property name="dataType"/>
    <iact:actionData xml:id="d84">
      <inkml:trace xmlns:inkml="http://www.w3.org/2003/InkML" xml:id="stk70" contextRef="#ctx0" brushRef="#br0">29166 11032 39 0,'0'0'636'3,"0"0"-434"3,0 0-47 3,0 0-45-1,0 0-34-1,0 0-16-1,56 45-15 2,-48-30-5 1,-3 2-13-2,6 7-3-1,-2 3-6 2,-2 3-1 0,2 1 1 0,-2 0-5-2,6 3 1 2,0-1-6 0,0-1-1 0,-3-5-1-2,-2 0-3 3,-4-7 1-2,-1 0-1 1,0 0 1-2,4-5-2 2,-4-4-2 0,0 0 1-2,-2 0 5 5,2 0 1-4,3 3 2 2,-6-6-3-2,0 4-3-2,0-6 4 4,0 0-5-2,0-3 0-1,0 1 2 1,0 7-8 2,0-1 5 0,0 4-3-2,0-1 2-1,0 4 0 4,0 10 0-3,0-3 0-2,-9 1 3 4,8-5-3-1,-2-5 0-1,3-11-1 1,0-4 1-2,0 0-1 2,0 0-2 0,0 0 1 0,0 0 1-1,0 0 1 0,0 0 0 1,0 4 1-2,0-4 2 2,0 2-3 0,0-2 0 0,0 0-1-2,0 0 1 2,0 0-3 1,0 0 0-1,-3 0-7 0,-4 0-4-1,-6 0-9 1,-5-19 6-1,-5-7 1 0,3 1 15-1,-1 1-5 2,6 4 3 1,-1 0 1-4,8 6 0 3,-5 2 2 0,5 1 0 0,-1 2-3 0,2 3 4-2,-1 2-2 2,3 1 1 0,2 3 0 1,0-2-2-4,3 2 4 3,0 0 0 1,0 0 7-1,0 0 31-1,0 0 0 0,0 0 7 1,0 0 1 1,0 5-29-3,9 10-13 1,5 0-2 1,-1 2 1-1,0-3-4 0,0 4 1 0,2-8-1 1,3 2 8-2,0 2-4 2,1-3 5 0,-5-3 1 0,2-2-8 0,-1-1 1-2,-2-2-2 3,-3-1 1-1,-3-2-2-2,2 0 1 3,2 0-1-2,8 0-1 1,3 0 0-3,3-13-2 4,-2-4 2-2,-6-5 0 2,4-7-1-2,-3-6-2-1,-3-2 2 2,-1 0-1 0,-1 15 2 0,-7 8-3-2,-1 8 1 2,-5 6-41 0,0 0-41 0,0 0-40-2,-8 0-112 6,-8 6-162-6</inkml:trace>
    </iact:actionData>
  </iact:action>
  <iact:action type="add" startTime="121516">
    <iact:property name="dataType"/>
    <iact:actionData xml:id="d85">
      <inkml:trace xmlns:inkml="http://www.w3.org/2003/InkML" xml:id="stk71" contextRef="#ctx0" brushRef="#br0">16145 13658 427 0,'0'0'97'5,"0"0"-1"0,0 0 58 4,0 0-73-2,0 0 6 0,0 0 12 2,0 0-5-3,3 0 0 2,-3 0-11 0,0 0-12-2,5 8-29 2,-3 9-8 0,-2 0-6 0,3 5-6-3,-3 3-1 3,3 4-1 1,-3 1-6-2,0 2-3 0,0-2 4 1,0-4-4 0,0-10 1 0,0-4-8-3,0-10 1 5,0-2-3-4,0 0-2 2,5 0-1-2,-3 0-4 2,6 0 5 0,3 0 0 0,7 0 4-2,6 0 3 2,2-5-2 2,-1-4 1-4,-3 3 7 0,5 2 5 2,-1 1 0 1,5-3 1-2,-1 0-5 2,4 3-1-2,-1-2-1 1,5 5 3 1,-2 0 3-5,9-4 0 9,-3 1-3-5,1-2-4-3,1 0-4 0,-1-3 0 2,2 2 0 1,3-2 1 1,-3 3 1-2,-6 1-4 0,2 4 4 2,-1-3 6-2,-3 3-1-2,-1-3-1 4,-4 3-5-1,3 0 3-1,-2-3-9 0,2 1 6 1,2 0-7-1,-2-2 5 2,-1 1-3-4,3 0 4 5,-6 3-1-3,8-3-1 2,-10 3 0-4,10-2-2 3,-6-1 5-1,3-3-4 2,1 0 2-3,-2 1-3 2,-2 0-1 3,0 1 3-6,-2 3-1 1,2-3 1 2,-3 4-2 0,7 0 4 0,-7 0-1-2,3 0 0 2,4 0-1 0,0 0-5 2,0 0 0-6,2 0 0 9,1 0 0-8,1 0 0 2,-1 0 0 1,1 0 0-3,-5 0 0 3,3 0 0-1,-4 0 0 2,3 0 0-4,1 0 0 5,-3 0 0-3,-2 0 0-1,-4 0 0 1,1 0 0 2,-4 0 0-2,9 0 0-1,-5 0 0 3,2 0 0-1,-1 0 0 0,3 0 0-2,5 4 0 3,1 1 0-2,7 3 0 1,-3 0 0-2,-2 3 0 3,6-2 0 2,-8-1 0-7,3-2 0 3,-4-3 0-1,4 1 0 5,-4-2 0-6,7 1 0 6,-4-1 0-8,3 4 0 5,2 1 0 1,-4 3 0-4,1-3 0 4,-3 0 0-2,1 1 0 2,1-2 0-4,-5 0 0 5,1-3 0-3,1-1 0 1,-8-2 0-2,2 0 0 2,0 2 0 1,0-2 0-1,1 0 0-1,3 0 0-1,-7 0 0 4,7 0 0-4,5 0 0-1,2 0 0 3,6 0 0 1,3 0 0-1,2 0 0-3,-9 0 0 4,1 0 0-1,-8 0 0 0,-10 0 0-3,1 0 0 5,-7 0 0-2,-6 0 0-1,-6 0 0-1,-2 0 0 1,1 0 0 1,-3 0 0 1,-1 0 0-2,3 0 0-1,2 0 0 4,-9 0 0-4,8 0 0 0,-8 0 0 2,3 0 0 0,-4 0 0 1,0 0 0-3,4 0 0 5,-4 0 0-5,-1 0 0 2,0 0 0-1,-2 0 0-2,5 0 0 3,-5 0 0 0,4-10 0-2,-1-7 0 3,-2-3 0-2,-1-2 0 2,0-4 0-2,0-2 0-1,0 1 0 4,0-5 0-3,0 4 0-2,-4 4 0 6,-7-3-21-4,6 7-32 1,-5 5-49-3,4-1-58 3,6 15-84-1,0 1-181 2</inkml:trace>
    </iact:actionData>
  </iact:action>
  <iact:action type="add" startTime="123778">
    <iact:property name="dataType"/>
    <iact:actionData xml:id="d86">
      <inkml:trace xmlns:inkml="http://www.w3.org/2003/InkML" xml:id="stk72" contextRef="#ctx0" brushRef="#br0">18109 11513 561 0,'0'0'103'5,"0"0"38"3,0 0-48 0,0 0-19-1,0 0-21 1,0 0-5 0,0 0-11 0,-69 33 1-2,46-6-1 2,2 0 3 0,4 2-6 0,7 4-6-2,0-2-6 2,10-3-2 0,0-3 3-1,0-1 2 1,0-6-3-1,17-1-5 1,22-3-10 0,2-5-3-2,2-9 6 1,-9 0-3 2,-3 0 3-2,-6-6-8 0,-5-21 0 1,-2-15 1 2,-4-15-3-3,-5-5 0 0,-6 3-2 4,-3 8 1 1,0 20-5-11,0 18-24 4,0 9-57 2,-3 4-30 1,-6 0-55 0,5 0-358-2</inkml:trace>
    </iact:actionData>
  </iact:action>
  <iact:action type="add" startTime="124505">
    <iact:property name="dataType"/>
    <iact:actionData xml:id="d87">
      <inkml:trace xmlns:inkml="http://www.w3.org/2003/InkML" xml:id="stk73" contextRef="#ctx0" brushRef="#br0">18897 11577 541 0,'0'0'240'6,"0"0"-51"4,0 0-70-5,0 0-29 2,0 0-14 2,0 0-21-1,10 136 3-2,-10-105-19 2,0 0-13 0,0-6-16 0,0-8-4-2,0-2-6 2,0-8 0-1,0-4-5 2,0-3-16-3,0 0-41 2,8 0-21 0,8-5-64 0,-7-13-46-2,-5 1-146 2</inkml:trace>
    </iact:actionData>
  </iact:action>
  <iact:action type="add" startTime="124845">
    <iact:property name="dataType"/>
    <iact:actionData xml:id="d88">
      <inkml:trace xmlns:inkml="http://www.w3.org/2003/InkML" xml:id="stk74" contextRef="#ctx0" brushRef="#br0">19405 11452 362 0,'0'0'133'5,"0"0"46"1,0 0-35 2,0 0-63 0,0 0-3 0,0 0-14-1,161 9-22 1,-145 4 2 0,2 2 2 0,-8 7-16-3,0 3 0 4,-4 3-13-1,-2 6 0 0,-4 2-11-3,0-1 0 4,-7-3-3-1,-21-2-3 0,-2-11 0-3,-5-6 0 4,3-9-1-1,9-4 1-1,0 0-3-1,5 0-2 2,8-12 1 0,7-3-2 1,3 6 1-3,0-1 4 2,0 5 1 1,3 5 3-1,22 0 1-3,5 0-1 4,12 0-2-2,2 0 0 0,1 17 2-1,-5-4-1 3,-1 8 1-2,-10-10-2 2,-4-2-1-4,-6-4-1 3,-6-2-7 1,-4-3-45-2,-2 0-70-1,-7 0-96 2,0-15-149 0</inkml:trace>
    </iact:actionData>
  </iact:action>
  <iact:action type="add" startTime="125369">
    <iact:property name="dataType"/>
    <iact:actionData xml:id="d89">
      <inkml:trace xmlns:inkml="http://www.w3.org/2003/InkML" xml:id="stk75" contextRef="#ctx0" brushRef="#br0">19952 11388 408 0,'0'0'98'4,"0"0"60"4,0 0-29 1,0 0-18-4,0 0-7 3,0 0-28 0,77-18-3 1,-59 18-21-3,3 0 2 1,-1 0-13 1,3 0-5 1,3 0-8-4,5 8-3 3,-1 4-5 0,1 3-11 0,-5-5-1-1,-12 0-3 1,-1 0-2 0,-13-5-3-1,0 4-2 0,0 5-1 1,0 3 2 0,-17 0 0-1,-8 2 0-1,-1 1 1 3,4-5 2-2,2-2-1 3,8-2 0-6,7-3 0 5,2-3-1-1,3 2 3-1,0 1 1-1,0 4-1 2,3 2 0 0,14-1-2 0,8 4 1 2,-8-2-2-5,2-5-1 9,-10-1 1-10,-2-3-1 2,-7 0 0 2,0 5-5 0,0 4-12-1,-23 4-31-1,-25 6-14 2,-9 0-42-1,28-17-121 3,2 1-304-6</inkml:trace>
    </iact:actionData>
  </iact:action>
  <iact:action type="add" startTime="129090">
    <iact:property name="dataType"/>
    <iact:actionData xml:id="d90">
      <inkml:trace xmlns:inkml="http://www.w3.org/2003/InkML" xml:id="stk76" contextRef="#ctx0" brushRef="#br0">10931 16057 614 0,'0'0'175'4,"0"0"-27"4,0 0-38 0,0 0-29-2,0 0-31 4,0 0 5-4,0 0-6 0,0 88-6 2,0-60-4 0,0 3 7 0,0 9-4 0,0-10-9-2,3 4-1 2,0-4-7 0,-1-6-8-2,0-11-1 3,7-5-4-2,-7-5-5 1,1-3-1 0,1 3 0-2,3 0-4 2,5-1 6 0,-2 4-6 0,4 1 7-2,-1-3 1 2,3-1 1 0,3 0-2 1,3 0-4-4,1-3 0 3,6 0-1 0,3 4 2-2,4-4 3 2,5 0 6 2,1 0-3-3,-2 0 2-2,1 0 3 4,0 2 1 2,-1-2 8 1,4 0-13-11,5 0 0 5,5 0-3 1,-1 0 0 1,4 0-4-2,-9 0 6 2,4 0 2 1,-4 0-1 2,4 0 3-7,0 0-3 3,5 0-4 1,-4 0-4 0,-1 0 1 1,2 0-6-4,-3 0 3 3,-3 0 0 0,1 0 3-1,0-2-4-1,5-5 1 2,-6 1 3 1,4-5-3-4,-4 3 4 3,5-3-2 0,4 2 5 0,4 0-7 0,-8 1 4 0,4 3-4 0,-4-3 3-1,4-2 0 1,-2 3-2-3,2-1 0 5,-1-1 0-4,1-1 8 0,-4 5-5 3,4-7 2-1,1 7-3-1,8-3-6 1,1 3 0 0,-3-1 0-1,6 3 0 2,-7 0 0-2,1 1 0-1,0-1 0 1,-2 3 0 2,-7 0 0-1,5 0 0-2,-10-2 0 3,-3 2 0-3,-4 0 0 1,1 0 0 1,-1 0 0 1,7 0 0-3,2 0 0 1,0 0 0 1,12 0 0-1,-3 0 0 2,5 0 0-1,-8 10 0 0,2 4 0-3,-7-8 0 4,2 5 0-4,-2-3 0 4,-1-3 0-2,0 5 0 2,0-1 0-1,-8-1 0-3,-4-8 0 3,1 5 0 2,2-5 0-2,4 0 0-3,3 2 0 5,7 2 0-4,2 5 0 0,2 1 0 2,9-3 0 0,-4 3 0 0,3-1 0-2,-6 2 0 5,4 4 0-2,0-8 0 0,-3 3 0-6,9 3 0 3,-2-6 0 3,2 0 0-3,-1 5 0 2,-1-7 0-1,-1 3 0 0,-6-2 0 3,0 0 0-4,-11-6 0 2,-2 5 0 0,-6-5 0-2,0 0 0 0,-9 0 0 2,2 0 0 2,-5 0 0-1,3 0 0-3,2 0 0 0,-2 0 0 1,8 0 0 2,4 0 0-3,1 0 0 4,6 0 0-4,0 0 0 2,-1 0 0-2,-9 0 0 2,-3 0 0 0,-2 0 0 3,1 0 0-6,-1 0 0 2,4 0 0 0,-1 0 0 0,4 0 0-1,-4 0 0 2,8-5 0 1,-2-3 0-1,5 4 0 0,1-1 0-2,1 2 0 2,4 3 0 1,1-5 0-4,-2-2 0 4,2 7 0-2,-1 0 0 4,-4 0 0-6,-2 0 0 0,-6 0 0 4,-5 0 0 0,-2 0 0-3,-2 0 0 2,1 0 0 0,-1 0 0-2,-5 0 0 0,4 0 0 2,4 0 0 0,0-2 0 2,0-1 0-5,-5 0 0 6,-3-2 0-6,0 1 0 3,3 2 0-1,3-4 0-1,2 6 0 2,0 0 0 2,2 0 0-4,1 0 0 2,3-5 0 0,-5 5 0-1,1 0 0 1,-7-6 0-1,2 6 0 0,5-3 0 1,7 3 0-3,8 0 0 3,5 0 0 0,-3 0 0 0,2 0 0 0,-3 0 0-1,-4 7 0 0,-8-5 0 2,-7 3 0-2,-2-5 0-1,-9 0 0 2,-2 0 0 3,1 0 0-5,-6 0 0 0,-7 0 0 2,-4 0 0 0,1 0 0-2,-3 0 0 3,7 0 0-1,2 0 0-1,-1 0 0-2,5 0 0 4,-3 0 0-1,-4 0 0-1,1-7 0-1,-6 0 0 2,-1 4 0 0,-3 0 0 1,2-1 0-3,1 4 0 1,0-9 0 1,4 3 0 1,-1 3 0-4,0-5 0 3,-2 2 0 1,2 0 0-1,0-1 0-2,0 0 0 3,0 2 0-2,1-7 0 1,-1 6 0-3,0 4 0 3,3-3 0 1,2 5 0-2,5-8 0-1,7 4 0 3,8 1 0-1,3 1 0 0,11 2 0-3,12 0 0 4,-1 0 0-2,17 0 0 2,1 0 0-4,0 17 0 3,6-12 0 0,2 3 0 0,-8 4 0 0,0-7 0-2,-1 2 0 5,-8 0 0-3,-8-4 0-3,-6-3 0 3,-1 0 0-1,-1 0 0 1,2 0 0-3,6 0 0 5,1 0 0-3,3-5 0 3,0-7 0-6,1 2 0 3,-6 3 0 1,3 5 0 2,-3 2 0-4,3 0 0 1,-6 0 0 1,0 0 0 1,1 0 0-3,5 0 0 0,3 0 0 4,7 0 0-3,9 0 0-2,7 0 0 3,5-4 0 1,3-3 0-1,-2-5 0-3,-4 4 0 5,6-4 0-3,-6 0 0 3,2 7 0-7,1 3 0 5,-9-4 0 1,8 6 0-2,-12 0 0 0,-12 0 0 1,-17 0 0 0,-26 0 0 1,-14 0 0-2,-15 0 0-2,0 12 0 4,-71 13-83-1,-55 6-157-3,49-12-120 3,0-5-363 0</inkml:trace>
    </iact:actionData>
  </iact:action>
  <iact:action type="remove" startTime="132716">
    <iact:property name="style" value="instant"/>
    <iact:actionData xml:id="d91" ref="#d90"/>
  </iact:action>
  <iact:action type="add" startTime="132661">
    <iact:property name="dataType" value="strokeEraser"/>
    <iact:actionData xml:id="d92">
      <inkml:trace xmlns:inkml="http://www.w3.org/2003/InkML" xml:id="stk77" contextRef="#ctx0" brushRef="#br3">21875 20470 669 0,'0'0'224'5,"0"0"-25"4,0 0-51-4,0 0-79 3,0 0-33 0,0 0-21 0,0 92-15-2,-16-58-28 10,4-22-117-15,1-1-322 6</inkml:trace>
    </iact:actionData>
  </iact:action>
  <iact:action type="add" startTime="134984">
    <iact:property name="dataType"/>
    <iact:actionData xml:id="d93">
      <inkml:trace xmlns:inkml="http://www.w3.org/2003/InkML" xml:id="stk78" contextRef="#ctx0" brushRef="#br0">10841 15161 737 0,'0'0'145'6,"0"0"-34"2,0 0-27 2,0 0-9-6,0 0-2 4,0 0-31-1,0 0 1 1,-14-101-7-2,13 76-1 2,-4-1 15 0,5-2-22 0,0-5 2-1,0-11-2 0,0 0-5 1,0 6-8 0,0 1 4-2,9 8-1 2,0 7 13 0,5 2 0 0,-1 6 6-2,4 1-6 3,2-2-6-2,6-5-8 3,0 3-9-6,1-2-2 4,-2 2-2 0,1 4 1 0,-2 4-4-2,-1 0 13 2,-2 3 5 2,3 2 6-2,1 0 0 0,9-2-1-3,3 0-4 3,12 1-5 0,-2-3 2-1,8 3-9 0,0-4 4 1,-4 1-6 1,7-1 0-4,-5-2-5 5,-7 1 3-4,-1 3-4 4,-5 1 4-6,-6 2 2 4,2-1-1 0,-2 3 2 0,11-1 0-1,8 0 1 1,-4 3-7 0,15 0 6-1,-5 0-5 1,6 0 5-2,1 0-6 2,-1 0-1 0,-3 0 8-2,3 0-8 2,-5 0 0 0,2 0 0 1,3 0 0-4,-3 0 0 5,7-2 0-3,-4-1 0 2,1-6 0-5,2 4 0 4,-2 0 0 1,0-4 0-2,-1 5 0 0,-5 2 0 0,-2 2 0 1,-4 0 0 0,-2-2 0 0,1 2 0-2,1-4 0 3,-4-2 0-2,4 3 0-1,-2-2 0 3,1-4 0-2,2 4 0 1,0 0 0-2,2 2 0 4,-8 3 0-4,6-3 0 5,-4 1 0-8,-3 2 0 5,-1-3 0 0,-2-1 0 1,-4 2 0-3,1-2 0 2,-5 2 0 0,-4 2 0 0,4 0 0 0,0-2 0-2,4 2 0 3,3 0 0-2,-2 0 0-1,8 0 0 2,-1 0 0 0,5 0 0 0,4 0 0-2,-6 0 0 3,5 0 0-2,-2-3 0 3,2 0 0-6,-2 3 0 4,4-3 0 0,-1-1 0 0,6 4 0-2,1 0 0 2,6 0 0 0,1 0 0-1,1 0 0 2,-4 0 0-3,-8 0 0 2,-7 0 0 0,-2 0 0-3,-5 0 0 4,-2 0 0-1,-1-2 0 0,1-3 0-2,-1-1 0 4,-2-3 0-4,1 4 0 5,-4-2 0-8,-1 2 0 5,0 5 0 0,3-2 0 0,4 2 0-2,1 0 0 2,2 0 0 0,0 0 0 0,4 0 0 0,-4 0 0-2,10 0 0 3,7 0 0-2,-2 0 0-1,8 0 0 2,1 0 0 0,10 0 0 0,7 0 0-2,8 11 0 4,4 0 0-4,3 1 0 4,-3-1 0-6,-4-2 0 5,-7-1 0-2,-15 1 0 1,-4-7 0-1,-11-2 0 0,-11 0 0 2,-1 0 0-2,-13 0 0 2,3 0 0-4,-8 0 0 4,-2 0 0-2,1 0 0-2,1 0 0 3,-2-2 0 0,-4-7 0 0,1 3 0-1,-7 1 0 2,3-1 0-3,-1 2 0 1,-4-1 0 0,1 0 0 2,0 2 0-2,4-3 0 2,0 1 0-2,6 2 0 0,-1-4 0 2,-1 2 0-3,1-3 0 1,0 3 0 1,1-4 0 0,-1 1 0-3,1-1 0 3,-5-4 0 1,-3-2 0-1,2-2 0 0,-3-2 0-3,-2-9 0 5,1-6 0-3,0-9 0 0,-5-5 0 0,2-2 0 1,-5 3 0 0,-1 5 0 0,-6 8 0-2,2 11 0 2,-3 9 0 0,0 8 0-1,0 6 0-1,0 0 0 2,0 0 0 0,0 0 0-2,0 0 0 2,0 0 0 0,0 0 0 0,0 0 0 0,0 0 0-1,0 0 0 2,0 0 0-3,0 0 0 0,0 0 0 3,0 0 0-2,0 0 0 1,0 0 0-2,0 0 0 1,0 0 0 2,0 0 0-1,0 0 0 0,0 0 0-1,0 0 0 0,5 3 0 1,-1 17 0 0,10 14 0-2,0 3 0 2,-6 0 0 1,4-7 0-2,-3-2 0-1,2-5 0 5,-4-1 0-6,6-3 0 5,-2 1 0-5,3 3 0 3,2 3 0-1,4 0 0-1,1-3 0 3,-3 1 0-1,3-6 0 0,-1-4 0-2,-4 1 0 1,4-7 0 1,-2-1 0 1,-4-2 0-1,6-3 0-3,1 1 0 4,-2 2 0-2,4-1 0 2,-1-3 0-3,-4-1 0 4,0 4 0-4,5-4 0 2,-3 0 0-2,5 0 0 2,-5 0 0-1,5 0 0 2,-2 0 0-2,2 0 0-1,4 0 0 4,1 0 0-3,2 0 0-1,-4 0 0 2,0 0 0-1,1 0 0 1,-1 0 0-1,1 0 0 1,-1 0 0 0,1 0 0 0,-2 0 0-3,-1-4 0 6,3 3 0-5,-4 1 0 2,-2-4 0-3,2 2 0 3,1-4 0 1,7-1 0-1,8-5 0-1,-1-3 0 0,5 5 0 2,0-5 0-3,2 5 0 1,2 1 0 1,3 2 0-1,5 6 0 2,-2-2 0-3,1 3 0 2,2-6 0-1,9 0 0 3,7-5 0-5,0 0 0 4,7-1 0-3,12 1 0 0,-6 0 0 3,2 0 0-1,0 2 0 0,-2 1 0-1,-2-1 0 1,-3-1 0-1,-11-5 0 2,-6 4 0-2,-10 0 0-1,-3 3 0 2,-8 1 0 0,-4 2 0 0,-7 2 0-2,-5-1 0 1,-8 3 0 1,-7-3 0 1,-5 2 0-4,3 2 0 5,-6 0 0-4,-1-4 0 4,-1 4 0-5,0 0 0 2,2 0 0 1,7-2 0 0,1 2 0-1,3-2 0 0,4 2 0 3,-1-3 0-4,3 3 0 1,8-6 0 0,7 0 0 2,10-1 0-1,3-2 0-2,14 3 0 2,8 0 0 0,-1 6 0 0,13 0 0-2,-1 0 0 4,-2 0 0-5,-4 0 0 3,-3 0 0-2,-5 0 0 3,-5 0 0-2,-3 3 0 1,-5 0 0 0,-1-3 0-1,1 2 0 1,-3 2 0-1,-5-4 0 2,1 0 0-3,-5 0 0 2,-8 0 0 0,-11 0 0-2,-2 0 0 2,-10 0 0-1,-6 0 0 1,5 0 0-2,-8 0 0 3,6 0 0-1,5 0 0-3,1 0 0 3,4 0 0 1,0 0 0 0,3 0 0-3,-2 0 0 2,2 0 0-2,-3 0 0 3,9 0 0-2,3 0 0 0,7 0 0 1,15 0 0 0,17 0 0-2,12 0 0 2,11 0 0 0,9 9 0 0,7 4 0 0,1 4 0-3,10 2 0 6,-4 1 0-6,-1-1 0 5,-1 1 0-6,-4 0 0 4,5-3 0 1,7 3 0-5,-8 0 0 6,1-6 0-2,-12-1 0 1,-15 2 0-5,-7-6 0 4,-8-1 0 0,-7-3 0 1,-5-5 0-3,-7 0 0 2,-5 0 0 0,-10 0 0 0,-6 0 0 0,-13 0 0-3,1 0 0 4,-7 0 0-1,-4 0 0-1,1-3 0-1,-6 3 0 4,4-2 0-3,0-1 0 0,-3-1 0 0,6 3 0 1,-3-6 0 0,3 5 0-1,-5-5 0 0,5 6 0 0,0 1 0 1,0-3 0 1,1-1 0-5,2 2 0 6,0-1 0-3,-4 0 0 1,4 3 0-2,4-2 0 3,-1-1 0-1,-5-1 0-1,9 2 0 0,-2-4 0 1,5 4 0-1,12-3 0 2,5 1 0-2,6 0 0 0,11 2 0 3,4 2 0-4,5 0 0 0,15 0 0 2,12 0 0 0,4 0 0-1,0 0 0 0,1 0 0 1,4 0 0-1,-5 0 0 1,-3-3 0-1,0-1 0 2,-10 0 0-2,-10 1 0 1,-13 3 0-2,-20 0 0 2,-13 0 0 0,-18 0 0-1,-9 0 0 0,-4 0 0 0,0 0 0 2,0 0 0-4,-13 0-179 3,-58 16-82 1,-58 11 41-2,54-14-64 2,-14-1-330-4</inkml:trace>
    </iact:actionData>
  </iact:action>
  <iact:action type="remove" startTime="139567">
    <iact:property name="style" value="instant"/>
    <iact:actionData xml:id="d94" ref="#d93"/>
  </iact:action>
  <iact:action type="add" startTime="139580">
    <iact:property name="dataType" value="strokeEraser"/>
    <iact:actionData xml:id="d95">
      <inkml:trace xmlns:inkml="http://www.w3.org/2003/InkML" xml:id="stk79" contextRef="#ctx0" brushRef="#br3">19580 18741 517 0,'0'0'241'15,"0"0"-87"-14,0 0-46 5,0 0-48-1,0 0-34 4,0 0-26-1,0 0-4 0,0 6-42-1,0-3-103-1,0 8-337 2</inkml:trace>
    </iact:actionData>
  </iact:action>
  <iact:action type="add" startTime="141294">
    <iact:property name="dataType"/>
    <iact:actionData xml:id="d96">
      <inkml:trace xmlns:inkml="http://www.w3.org/2003/InkML" xml:id="stk80" contextRef="#ctx0" brushRef="#br0">10827 15133 418 0,'0'0'225'4,"0"0"-58"1,0 0-20 4,0 0-52-1,0 0-23-1,0 0-15-1,14 8-17 4,-14-8-9-4,0 0-2 4,0-23 11-4,0-8-7 1,0-2-8 0,0-4-12 1,0 5-2-2,0-2-4 2,0-3 7 1,0 0-3-2,0 0-6-1,0 2 4 3,0 1-6-2,0 5 8 2,0 1-2-3,0 5 0 4,12 4 12-3,-3-1 10 1,7 10 5-2,0-5 13 4,4 6-1-4,7 1-11 4,11 3-2-6,4-4-5 3,9 3 5 2,8-2-6 0,2-1-10-1,12-2-14-3,-2 0 3 5,3 1 2-4,-11-2-6 4,4 4 7-5,-7 2 3 3,-2 2 2-1,5 4-3-1,-2-2 3 2,7 2-5 0,0-5-4-1,9-1 2 0,0 0-7 3,0 1 4-4,-6-2-4 4,-7 3 4-6,-5-2-2 4,-2 3 6 0,-4-4 1 0,2 2-7-1,-5 0 1 0,5-3-2 2,-6-4 4-2,0 5-7-1,-2-6 3 1,1 9 1 2,-2-3 1-1,-3 4-5-2,1 0 0 2,-1 3 0 0,-5 0 0-1,-2 0 0 0,1 0 0 2,0 0 0-3,5 0 0 5,2 0 0-8,-1 0 0 6,2 0 0-1,4 0 0 0,-2-2 0-1,-5 2 0 0,4 0 0 1,-5 0 0 0,11 0 0 1,-4 0 0-4,4 0 0 3,2 0 0 0,-6 0 0-2,8 0 0 2,-5 0 0 0,-5 0 0 1,-5 0 0-4,-2 0 0 5,-9 0 0-4,4 0 0 4,2 0 0-6,-6 0 0 4,8 0 0 0,-5 0 0 1,2-5 0-3,4-2 0 1,2-1 0 2,8 3 0-2,-1 0 0 1,1-2 0-2,-1 5 0 3,4-2 0-2,-8 4 0-1,1 0 0 2,1 0 0 0,-8 0 0 0,1 0 0-2,-3 0 0 4,0 0 0-4,2 0 0 5,1 0 0-8,6 0 0 4,3 0 0 2,-3 0 0-2,-2 0 0 0,5 0 0 1,-1 0 0 1,3 0 0-2,0 0 0-1,0 0 0 2,-2 0 0-1,4 0 0 1,-1 0 0-1,10 0 0 1,-4 0 0 0,2 0 0 0,-2 0 0-3,-4 0 0 5,-5 0 0-4,4 0 0 5,-8 0 0-7,1 0 0 4,2 0 0-1,1 0 0 2,4 0 0-2,5 0 0-1,2 0 0 4,-1 0 0-4,2 0 0 2,4 0 0-1,-3 0 0 1,-2 6 0 0,2 1 0-2,-9-2 0 1,-4 0 0 2,-8-2 0 0,1-3 0-5,-5 0 0 7,5 0 0-6,1 0 0 6,-2 0 0-7,4 0 0 4,2 0 0 0,8 0 0 0,0 0 0-1,2 0 0 0,-2 0 0 1,-8 0 0-1,2 0 0 0,1 0 0 1,-4 0 0 0,6 0 0 0,-5 0 0-3,8 0 0 3,-5 0 0 1,8 0 0-1,-1 5 0-2,5 2 0 4,-6-5 0-5,2 3 0 5,-11-5 0-6,1 3 0 5,0-3 0-1,0 0 0-1,-1 0 0 1,2 0 0-1,-4 0 0 2,-4 0 0-2,-1 0 0-2,-3 0 0 4,-5 3 0-2,-4-3 0 2,0 0 0-4,-7 0 0 5,3 0 0-4,-6 0 0 3,-4 0 0-4,1 0 0 6,-7 0 0-6,-1 0 0 4,4 0 0-4,1-25 0 4,1-11 0-2,-3-12 0 2,-1-14 0-2,-2-2 0 0,-6-7 0 2,0 6 0-3,0 12 0 1,0 13 0 0,0 15 0 1,0 9 0 0,0 11 0-1,0 1 0 0,0 4 0 1,0 0 0 0,0 0 0-2,0 0 0 4,0 0 0-4,0 4 0 4,0 29 0-5,2 11 0 2,6 10 0 2,-1-4 0-1,7 1 0-1,-3-11 0 0,4-6 0 2,-2-9 0-2,-2-2 0-2,5-6 0 3,0-7 0 1,-1 2 0-1,2-4 0-2,6-2 0 1,0-5 0 1,1-1 0 1,8 0 0-3,2 0 0 3,4 0 0-3,3 0 0 4,-5 0 0-5,7 0 0 3,-2 0 0 0,-5 0 0 0,0 0 0-1,-8-1 0-1,-2-5 0 3,-4 6 0-1,-2-3 0-3,5 0 0 4,-5 1 0-2,5-3 0 2,5-5 0-3,9 3 0 2,12-3 0-1,8 3 0 1,5 0 0-2,3 1 0 5,4 4 0-5,-2-3 0 2,2-2 0-3,9 6 0 3,-3-6 0 1,7 7 0-1,0 0 0-1,-1 0 0 0,-2 0 0 2,-4 0 0-2,2 12 0-1,-5-2 0 2,-10 0 0-1,-3-5 0 2,-6-3 0-4,-7-2 0 4,0 3 0-1,-2-3 0 0,1 0 0-2,-7 0 0 4,4 0 0-4,-8 0 0 3,-3 0 0-4,2 0 0 3,-2-5 0 0,4-4 0-1,-4 1 0 1,5-4 0-2,2 2 0 4,5 2 0-4,3-1 0 0,6 3 0 2,2-3 0 0,11 7 0 0,1-2 0-1,2 4 0 1,6 0 0 0,4 0 0 1,4 0 0-5,7 0 0 6,7 0 0-4,2 0 0 4,-3 4 0-5,-2 2 0 3,-11-3 0 0,1-3 0 0,-9 0 0-2,1 0 0 1,0 0 0 3,-2 0 0-4,2 0 0 0,-1 0 0 2,0-3 0 0,-7-7 0 1,3 3 0-4,-8-3 0 4,2 3 0-1,-5 1 0-1,0 3 0 0,-4 1 0 3,-1-4 0-4,-8 3 0 3,4 0 0-5,-4 0 0 4,4 3 0 1,-7 0 0-2,-1 0 0 1,2 0 0-1,-7 0 0 2,9 0 0-2,-1 0 0-2,-1-2 0 4,2-4 0-1,-8 3 0 0,-1-2 0-2,2-4 0 2,-5 3 0-1,5 1 0 1,-1-4 0-1,7-2 0 3,9 1 0-4,5 1 0 4,6-2 0-7,3-1 0 6,3 7 0-1,3-5 0 0,-1 8 0-1,-2 0 0-1,-4 2 0 4,4 0 0-4,-2 0 0 0,1 0 0 3,5 0 0-1,-6 0 0 0,-1 8 0-3,-9-2 0 4,-2 2 0-1,-7-3 0 0,0 2 0-2,-8-2 0 3,-1-2 0-2,-2 2 0 2,-1-1 0-4,7 1 0 3,-4-2 0 0,4 2 0 0,1 0 0-2,1-2 0 1,4 1 0 3,1-4 0-3,3 0 0-1,1 0 0 1,5 0 0 1,1 0 0 0,13 0 0-2,0 0 0 3,-2 0 0-2,6 0 0 3,2 0 0-6,-2-4 0 6,3 4 0-3,0 0 0 3,-7 0 0-7,3 0 0 6,-8 0 0-1,-14 0 0 0,-3 0 0-1,-2 11 0 0,-6-5 0 1,6 1 0-1,-8 0 0-1,4-1 0 2,-3 5 0 0,8 1 0 1,-3-1 0-4,5 4 0 4,-2-2 0-2,-1-2 0 2,5-3 0-4,-1-4 0 5,2 0 0-3,5-4 0 1,0 0 0-3,10 4 0 4,3-1 0-1,-2-1 0 0,0 6 0-1,-1-1 0 0,2 0 0 3,-8-1 0-4,0 1 0 0,-7-7 0 2,3 0 0 0,-8 0 0 0,-1 0 0-3,-1 0 0 4,-2 0 0-1,0 0 0 0,3 0 0-2,3 0 0 4,2 0 0-4,3 0 0 2,1 0 0-2,0 4 0 2,-3-1 0 0,0-3 0-1,-9 0 0 1,0 0 0-1,-8 0 0 2,-7 0 0-3,-5 0 0 0,4 0 0 3,-8 0 0-2,4 0 0 2,-7 0 0-3,-5 0 0 2,3 0 0-1,-4 0 0 2,-2-3 0-4,4 1 0 6,-3-3 0-6,0-2 0 4,5-1 0-4,-3 3 0 3,3 0 0 1,4 1 0-2,0 1 0 0,5 1 0 1,9-1 0 1,17-2 0-2,20 5 0-1,15 0 0 2,17 0 0 0,10 5 0 0,3 20 0-3,9 3 0 4,4 3 0-1,2 0 0 0,1-1 0-3,-4 1 0 5,-4-4 0-4,-7-5 0 3,2-3 0-3,-5-2 0 1,-1 6 0 2,-16-6 0-2,-9 0 0 0,-24-1 0 1,-15-5 0 1,-12 1 0-3,-12-7 0 0,-8 1 0 3,-4 0 0-2,-1-1 0 2,-7 1 0-3,4 2 0 2,-6 1 0-1,0-2 0 1,0 3 0-1,0-2 0 1,-5 4 0-1,6 1 0 3,-6 6 0-6,6 7 0 5,-6 10 0-1,-1 9 0-1,-4 1 0 1,0-4 0-1,3 0 0 2,-3-5 0-2,0 1 0-2,0 11 0 4,0 7 0-2,0 8 0 2,0 10 0-3,-12 1 0 2,-4-6 0 0,0-5 0 0,0-3 0-3,8-4 0 6,-4-2 0-5,8 2 0 1,1-3 0 0,-1 1 0 0,4 1 0 2,0 0 0-1,0 1 0-1,0-3 0 0,0-17 0 2,0-5 0-5,4 0 0 4,3-2 0 1,5-4 0-2,1 8 0 2,-4 3 0-3,-2-3 0 2,4 3 0-1,-9-3 0 2,1 3 0-3,0 1 0 1,-3-8 0 2,0-4-6-2,0-9 1-1,0-9-1 2,0-1 1 0,0-4-6-1,0 4 1 1,0-2-5-1,0-2 3 2,-24 2 0-1,-3 2 6-3,-9-5 6 4,-5 3 1-1,-2 1 0 0,-1 0 0-2,-2-1 1 2,-1-5-1-1,-1 0-1 2,2 0 0-4,0 0 0 5,-5 0-2-4,-3 0 5 3,-2 6-2-3,-8 1 0 1,-6 5-1 1,2 3 0 1,-1 2-1-2,1-6-1 0,5 3 2 3,2-2-2-4,9-4 2 0,3 2 0 2,5-7 2-1,-3 4-2 2,-1-3 1-3,-2 9-1 2,-2-8 0 0,-4 0 0 0,1 4-2-3,3-9 4 5,2 5-4-3,-1-5 4 0,5 3-2-1,3-3 1 3,-1 0-2-1,1 0 3 0,2 0-3-1,0 0 1 0,-5 0 0 2,-3 5 1-2,1 4-1-1,-9 4 2 3,4-3-1-2,-7 1 0 0,4 0 1 0,-4-5-3 1,4 0 1 0,-4-6 0 0,4 0 0-3,-1 0 1 6,10 0 0-6,2-4 0 3,0-9 1-2,6 1-2 3,1 1 0-1,5 2 2 0,-1 5-3-1,14-4 1 0,-5 7 0 3,-1-3 0-4,4 2 0 0,-2-1 0 1,1 3 1 2,-5-3-2-1,-1 3 2-2,2-5-2 1,-4-1 1 2,4-2 0 0,-2 3 0-5,1-8-1 5,-2 9-1-1,3-6 2 0,0 5-1-2,-2-3 4 2,3 3-5 0,-10-4 2-1,-1 1-1 0,-5-4 0 1,2 4-1 3,3-4 2-7,0 1-1 2,5 5 1 3,-3-1 0-1,5-2 3 0,-7 0-1-3,1 1-2 4,-7-1-1-1,-8 4 1 1,2-7 2-5,-2 7-1 5,9 0-1-1,-6 2 2 0,5-1 1-2,2 1-2 2,-2 0 3 0,-2 1-4 0,0-3 2 0,0-1-1-2,1 4 0 4,1-2 3-4,-1 4-3 0,4 0 2 2,1 0-1 0,1 0 3 0,5 0-4-2,-2 0 1 2,-1 0-2-1,4 0 2 2,-2 0 2-4,4 0-3 4,7 0 4-2,-3 0-1 1,2 0-1-1,7 0-1 0,-3 0 1 2,1 0-3-1,6 0 0-2,-9 6 0 2,2-6 1 1,-6 6 1-2,-2-6-2-1,-4 0 1 2,-8 0 0 0,-4 0 4-1,-8 5-2 0,-5-5-3 1,-2 2 0-1,-2 1 0 2,-8 4 0-4,-5-4 0 4,-8 2 0-1,-6 0 0-3,-6-2 0 4,0 3 0-1,-4-1 0-1,1 1 0 1,9 5 0 1,-8 1 0-3,3 1 0 3,-4 5 0-4,2-1 0 3,-1 5 0 0,-1-5 0-1,4-4 0 0,-3 1 0 0,1-1 0 2,1-6 0-1,7 5 0 1,0-12 0-4,3 5 0 3,-1 1 0 0,0 0 0 0,4 3 0-2,1-5 0 1,2 1 0 2,-5 2 0-1,6 1 0-1,-7 4 0-1,-6-7 0 5,2 3 0-6,-3 4 0 2,-1 0 0 1,2 1 0 0,-1-5 0 0,1 1 0-2,-5-1 0 2,-5-8 0-1,-6 0 0 3,-1 7 0-6,-1-7 0 5,7 0 0-1,1 2 0 0,3-2 0-3,1 0 0 4,2 0 0-2,0 0 0 0,-4 0 0 2,-10 3 0-3,-1-1 0 4,-8 4 0-5,-10 5 0 3,-10-5 0 0,-17 0 0 0,-17 2 0-1,-16 2 0-1,-17 2 0 4,-14 3 0-4,-12-2 0 2,-12 4 0-1,-3-3 0 0,0 3 0 1,0-3 0 1,-10 6 0-4,-24-1 0 3,-18 5 0 1,-20 1 0-2,-12-5 0 2,1 4 0-3,3-4 0 4,14 2 0-4,-7-2 0 0,1 12 0 2,-15-7 0 0,-9 12 0 0,8-7 0-2,17 7 0 2,35 2 0-1,36 1 0 3,45-4 0-6,39-1 0 5,27-8 0-2,33-2 0 0,26-12 0 1,27-1 0 0,20-6 0 0,15-1 0-3,9-5 0 5,-8 6 0-4,1-4 0 4,-10 4 0-4,-11 6 0 1,-8-4 0 1,-14 3 0-1,-10 1 0 0,-15 1 0 1,-13 2 0 0,-21 2 0 0,-16-7 0 3,-23 17 0-5,-25-3 0 1,-15 1 0 1,-19 7 0 3,-13-2 0-10,-5-2 0 7,-6-2 0 0,-16-4 0-1,-14-10 0 2,-19 1 0-4,-18-8 0 5,-11-1 0-3,10-1 0-1,12-3 0 2,41 0 0 0,46 0 0 0,46 3 0-2,55 8 0 2,42-11 0 0,28 6 0-1,26-6 0-1,7 5 0 2,0 10 0 1,48 20 0-4,65 24-82 4,-29-22-236-1,26 0-160 1</inkml:trace>
    </iact:actionData>
  </iact:action>
  <iact:action type="add" startTime="148360">
    <iact:property name="dataType"/>
    <iact:actionData xml:id="d97">
      <inkml:trace xmlns:inkml="http://www.w3.org/2003/InkML" xml:id="stk81" contextRef="#ctx0" brushRef="#br0">10754 15673 97 0,'0'0'0'5</inkml:trace>
    </iact:actionData>
  </iact:action>
  <iact:action type="remove" startTime="150237">
    <iact:property name="style" value="instant"/>
    <iact:actionData xml:id="d98" ref="#d96"/>
  </iact:action>
  <iact:action type="add" startTime="150248">
    <iact:property name="dataType" value="strokeEraser"/>
    <iact:actionData xml:id="d99">
      <inkml:trace xmlns:inkml="http://www.w3.org/2003/InkML" xml:id="stk82" contextRef="#ctx0" brushRef="#br3">19838 18812 894 0,'0'0'102'13,"0"0"-2"-13,0 0-2 7,0 0-46 1,0 0-31-1,0 0-19 2,0 0-2-4,-16 0-22 4,12 29-70-2,1-16-136-1,3-5-692 2</inkml:trace>
    </iact:actionData>
  </iact:action>
  <iact:action type="add" startTime="152464">
    <iact:property name="dataType"/>
    <iact:actionData xml:id="d100">
      <inkml:trace xmlns:inkml="http://www.w3.org/2003/InkML" xml:id="stk83" contextRef="#ctx0" brushRef="#br0">10834 15116 518 0,'0'0'286'4,"0"0"-161"4,0 0 25-1,0 0-44 1,0 0-44-2,0 0-15 2,0 0-7 1,-4 6-2-2,0-14 15 0,-8-15-31 1,8-2 12 0,-5 2-21 0,6-11-6-2,2-2 0 2,-2-6-7-1,3 2 3 1,0-4-3-2,0 12 1 4,0 5 2-3,0 5-3 3,0 7 1-6,0 4 2 4,0-1 5 0,0 5 12-1,0-3 6 0,0 3 8 0,13-3 3 2,-2 0-9-2,8-2-8 0,-3 1-3 3,-1 0-1-1,3 0-2-3,-2-1-1 0,3 1-2 2,-3-6-6 0,2 4 7-1,-3 0-3-1,6 2 5 4,-5 0-4-4,-5 2 10 4,5 4 4-5,0-1 2 3,2 4 2-1,5 2-5 2,1-5-3-2,-3 5-7-1,2-3 2 4,-3-1-6-4,3 4-1 0,3 0-2 3,2 0 3-2,0 0-3 1,5-2 0-2,-1-2 3 2,0 2-3 1,0 0 0-1,-2-4-6-2,-10 3 0 4,6 1 0-5,-2-2 0 6,-7-1 0-7,3 5 0 3,-1-3 0 2,-4 3 0-2,2 0 0 0,3-4 0 0,-1 4 0 3,1-3 0-4,1 3 0 2,-1-1 0-1,3 1 0 0,3 0 0 1,2-4 0-2,-5 2 0 2,3-1 0 1,2 0 0-1,-5-1 0-2,2 3 0 3,-1-3 0-2,-1 2 0 3,-1-1 0-6,1 0 0 4,5 1 0 0,-5-1 0-1,3 3 0 1,-6-2 0-2,6 2 0 3,5 0 0-1,-5-4 0-1,2 4 0-1,1-3 0 3,-5 0 0-2,-1 1 0-1,8-1 0 3,-8 1 0-1,3-5 0-1,5 5 0 0,-1-4 0 2,3 0 0-2,-2 0 0 2,-1 1 0-5,6 2 0 4,-2-6 0 1,6 4 0-1,7 0 0-2,3-3 0 1,0 1 0 2,2-1 0-2,0 6 0 0,-5-1 0 1,-3 0 0 0,6 0 0 0,-7-1 0-2,-2 2 0 1,2-1 0 2,-2 3 0-2,-1-2 0 0,0-1 0 2,0 0 0-2,-1 3 0 3,-8-4 0-7,-1 2 0 5,4-1 0 0,-4 1 0 1,3-1 0-3,8 0 0 2,5-1 0 0,8 4 0 0,7 0 0-1,-2 0 0 0,-5 0 0 1,-5 0 0 0,-7 0 0-3,0 0 0 4,-8 0 0-1,2 0 0-1,-4 0 0-1,4 0 0 4,5 0 0-4,2 0 0 5,3 4 0-7,5 2 0 3,1-4 0 2,1 3 0-1,-1 2 0-2,-4-4 0 2,1-1 0-1,-3 1 0 2,-4-3 0-3,0 2 0 2,-4 2 0 0,-2-4 0 0,3 0 0-3,2 0 0 4,4 0 0-1,4 0 0-1,-2 0 0 0,0 0 0 2,0 0 0-2,-4 0 0 3,-2 0 0-6,-5 0 0 3,3 0 0 2,2 0 0-1,-6 0 0-2,5-4 0 2,-1-1 0 0,2 3 0 0,4-1 0-2,0 0 0 1,5-1 0 2,-3 4 0-2,1-2 0-1,-5 2 0 3,1-3 0-2,2 1 0 2,5-1 0-4,1 0 0 6,5 3 0-6,-1 0 0 6,-4 0 0-8,0 0 0 6,-8 0 0-1,-4 0 0 0,-3 0 0-1,3 0 0 0,1 0 0 2,1 0 0-3,-4 0 0 1,2 0 0 1,4 0 0-1,-1 0 0 2,-2 0 0-3,2 0 0 2,-7 3 0 0,5-3 0-1,0 0 0 0,-1 3 0 2,4-3 0-3,1 0 0 4,3 0 0-5,-2 0 0 3,5 0 0 0,-1 0 0-2,11 0 0 2,-1 0 0 0,-1 5 0 0,-5 1 0-1,-8-3 0 1,-8 0 0-1,-6-3 0 0,-5 2 0 2,-2-2 0-3,-5 0 0 1,3 0 0 1,-5 0 0 1,5 0 0-4,-4 0 0 4,4 0 0-1,-3 0 0 0,6 0 0-2,2 0 0 2,1 0 0 0,-4 0 0-1,-2 0 0 1,0 0 0-2,-1 0 0 4,-2 0 0-3,-1 0 0-2,1 0 0 4,-4 0 0-2,-1 0 0 2,3 0 0-4,0 0 0 4,-1 0 0-2,5 0 0 2,-2 0 0-3,-2 0 0 3,5 0 0-2,-3 0 0 1,3 0 0-2,-2 0 0 2,2 0 0-1,-3 0 0 2,5 0 0-2,-2-5 0-1,-3 2 0 4,0-3 0-4,1 1 0 1,-5-1 0 0,0-3 0 2,-3 4 0-2,-3-3 0-1,3-1 0 3,-6-5 0-2,11-6 0 2,-5-5 0-4,1-5 0 6,2-5 0-6,-3 3 0 5,-3 0 0-6,3 2 0 5,-3-2 0-1,1 4 0-3,-4 0 0 5,4 3 0-3,-9 10 0 1,1 5 0-4,1 6 0 5,-4 2 0-1,0 2 0 0,0 0 0 0,0 0 0-2,0-4 0 2,0-3 0-1,4-5 0 3,-2 4 0-5,-2-1 0 5,3 9 0-3,-3 0 0 0,0 0 0-1,0 0 0 2,0 0 0 0,0 0 0 0,0 0 0-2,0 0 0 2,0 0 0 0,0 0 0 0,0 0 0-1,0 0 0 0,0 17 0 1,10 12 0 1,0 4 0-4,-3 1 0 4,6 1 0-1,-2 3 0-1,4-5 0 0,0 4 0 2,1-6 0-3,-2-5 0 4,-1-9 0-6,-1-7 0 4,-8-2 0 1,7-1 0-4,2-5 0 3,0 1 0 1,3 2 0-1,11 2 0-2,1 3 0 2,2 2 0 0,1-4 0 0,-2 1 0 0,-5-1 0-2,2-3 0 2,3 0 0-1,-4 2 0 1,-5-4 0-1,6-1 0 3,-4-2 0-5,-2 3 0 5,8-3 0-6,-3 0 0 4,5 2 0 1,0 2 0-3,1-1 0 3,2-3 0-3,-7 0 0 4,8 0 0-3,-10 3 0-2,-2-1 0 4,-5 3 0-2,4-1 0 0,-4 2 0 1,2-3 0 0,1-1 0 0,1 4 0-2,-1-6 0 1,0 0 0 3,6 2 0-3,3 5 0 2,0-2 0-5,3 3 0 5,4-3 0-1,-8 2 0 0,-4-5 0-2,-3 3 0 1,2-5 0 3,6 0 0-4,1 3 0 0,14-3 0 3,12 6 0-1,1 0 0 0,8 2 0-3,0 1 0 3,-1-1 0 0,-7 1 0 1,-2-1 0-4,-9-3 0 5,-2-1 0-3,-14 1 0 2,-4-2 0-4,-6 0 0 2,-5-3 0 2,-6 2 0-2,1-2 0-1,0 4 0 3,-6-4 0-1,4 0 0-1,-1 0 0-2,-3 0 0 4,3 0 0-1,-1 0 0-1,1 0 0 0,-2 0 0 1,6 0 0 0,-6 0 0-1,2 0 0 1,2 0 0 1,-2 0 0-3,3 0 0 4,0 0 0-5,8 0 0 2,0 0 0 2,0 0 0-4,2 0 0 4,8 0 0-1,8-6 0 1,19-4 0-5,10 3 0 4,8-1 0 1,4 3 0-1,7-2 0 0,0 7 0-2,4-3 0 2,1 3 0 0,-13 0 0 0,-5-2 0-2,-14-1 0 4,-9 1 0-4,-12-7 0 4,-11 5 0-6,-9 2 0 3,-9 0 0 1,-7 2 0-3,0 0 0 4,0 0 0-1,0 0 0 1,0 0 0-2,0 0 0-1,0 0 0 2,0 0 0 0,0 0 0 0,0 0 0-2,0 0 0 2,0 0 0 0,0 0 0 0,6 0 0-2,10 0 0 5,7 0 0-6,-3 0 0 1,0 0 0 2,-2-4 0 2,5 1 0-3,0 0 0 0,5-2 0 0,5 2 0 1,8 1 0 1,5-1 0-2,8-1 0-1,5 3 0 1,0-3 0 1,2-1 0 1,3 2 0-4,-3-2 0 3,-7 2 0 1,-8-3 0-2,-8 2 0 0,-2 0 0 2,-8 1 0-2,-5 0 0 0,-3 0 0 0,-11-1 0 0,1 4 0 1,-3 0 0-1,-7 0 0 0,3 0 0 1,0 0 0 1,-3 0 0-2,1 0 0-1,7 0 0 2,-1 0 0 0,2-2 0-2,-1 2 0 2,4-3 0 0,1 1 0 0,0-1 0 0,1 0 0-2,5 3 0 2,6-4 0 1,11-1 0-2,8 3 0 0,9-1 0 0,10 0 0 2,8 3 0-1,11 0 0-1,-1 0 0 0,6 0 0 2,-3 0 0-3,2 0 0 1,-11 0 0 1,2 0 0-1,-3 3 0 2,-3 0 0-3,2-3 0 2,-10 0 0 0,-2 0 0-1,-4 0 0-1,-2 0 0 4,-7 2 0-3,-3-2 0-2,-13 3 0 4,-15-3 0-1,-7 0 0-1,-10 0 0 1,0 0 0-2,0 0 0 2,0 0 0 1,0 0 0-4,0 0 0 3,0 0 0 0,0 0 0 0,0 0 0-2,0 0 0 2,6 0 0 0,4 0 0 0,6 0 0 1,-2 0 0-4,1 0 0 6,1 0 0-6,-3 0 0 4,0 0 0-3,0 0 0 1,-3 0 0 2,-3 0 0-2,4 0 0 0,-1 0 0 0,6 0 0 3,4 0 0-6,16 0 0 4,5 0 0 1,10 0 0-2,9 0 0 1,13 0 0-2,11 0 0 4,9 0 0-3,8 0 0 1,-1 0 0-2,-6 0 0 3,-4 0 0-3,-3 2 0 1,-6 5 0 1,4-4 0-1,-10-1 0 2,-4-2 0-4,-7 0 0 4,-8 0 0-1,-9 0 0 2,-7 0 0-6,-2 0 0 3,-12 0 0 1,4 0 0 1,-11 0 0-1,-1 0 0-3,-5 0 0 4,-3 0 0-2,-3 0 0 1,0 0 0-2,2 0 0 5,-2 0 0-7,3 0 0 5,1 0 0-2,2 0 0 0,4 0 0 1,-2 0 0-1,0 0 0 1,1 0 0 0,9 0 0 1,7 0 0-4,11-2 0 3,11-4 0 0,10-3 0 0,13 7 0-2,10-1 0 1,7 3 0 2,6 0 0-1,0 0 0-1,-3 0 0 0,2 0 0 2,1 0 0-3,3 0 0 1,1 5 0 1,-8 0 0-1,-2-1 0 2,-10 2 0-1,-6-6 0-1,-8 0 0 0,-8 0 0 3,-5 0 0-7,-2 0 0 6,1 0 0-1,-2 0 0 0,2 0 0-2,-8 0 0 1,4 0 0 2,-7 0 0-1,-1 0 0 0,-4 0 0-3,-3 0 0 5,-6 0 0-3,-6 0 0-1,-2 0 0 1,2 0 0 2,3 0 0-1,-7 0 0-2,2 0 0 3,1 0 0-2,-4 0 0 2,5 0 0-4,4 0 0 2,10 0 0 2,4-3 0-1,2 3 0-1,10 0 0 0,2 0 0 1,-5 0 0 0,4 0 0 0,-2 0 0-2,-3 0 0 2,2 0 0-1,-2 5 0 0,1 0 0 1,2 5 0-1,-3-5 0 1,5 1 0-1,-8 3 0 2,1-1 0-2,-1-6 0 2,1 5 0-5,-5-6 0 5,-8 3 0-1,-1 4 0 0,-2-3 0-2,6 1 0 2,-1-2 0 0,-3-2 0 0,1 4 0 0,-4-4 0-2,-1 5 0 2,-1-2 0-1,3-3 0 1,-2 4 0-3,2 0 0 4,3-1 0-1,-2-2 0-2,-1 2 0 4,0 4 0-4,-1-3 0 4,4 0 0-6,-1-2 0 5,-3 0 0-1,1-4 0-1,-5 0 0 1,-3 0 0-1,-1 0 0 2,0 3 0-3,-4-3 0 3,4 0 0-4,8 0 0 3,5 0 0 1,0 0 0-4,-2 0 0 4,1 0 0-2,-1 0 0 2,-2 0 0-4,2 0 0 5,-1 0 0-4,2 0 0 2,-6 0 0-2,-1-3 0 1,-4-1 0 2,-1 4 0-1,0 0 0-1,-1 0 0 0,-1 0 0 0,1 0 0 1,-1 0 0 0,-2-3 0-2,3 3 0 2,-3 0 0 1,6-1 0-4,-1 1 0 4,-3 0 0 0,5 0 0-2,1 0 0-1,5 0 0 3,2 0 0-2,3 0 0 4,2 0 0-8,-1 0 0 5,2 0 0 1,0 0 0-1,6 0 0-1,0 0 0-1,2 0 0 3,-1 0 0-1,-5 0 0 0,4 0 0-2,8 0 0 2,13 0 0-1,3 0 0-1,2 0 0 2,0 0 0 1,3 0 0-1,9 0 0-2,11 0 0 2,0 0 0 0,-4 0 0 2,-15 1 0-7,-22-1 0 6,-14 0 0-1,-5 0 0-1,-11 0 0 0,-3 7 0 0,1-7 0 3,-6 3 0-4,6-1 0 3,-2 1 0-4,2 1 0 4,-3 1 0-2,0 1 0-1,-1-4 0 3,-1 0 0-1,-4 4 0 0,6-2 0-2,-4 1 0 2,0 0 0-1,0 1 0 3,-7-1 0-4,4 1 0 0,-6 0 0 3,2 2 0-2,-5 7 0 1,4 4 0-1,-1 18 0 1,-7 19 0 0,0 8 0 1,0 10 0-4,0-2 0 3,-7-3 0 0,-11-5 0-3,4 0 0 4,-2-2 0-1,0-3 0 0,1-5 0 0,2-4 0 0,0-6 0-2,6-6 0 4,-3-7 0-7,-2-1 0 6,1 4 0-1,6-4 0 0,-8 8 0 0,3-2 0-3,-3 6 0 5,0 0 0-3,7 7 0-1,-2-2 0 1,2 3 0 1,0-1 0 1,-1-7 0-3,1-6 0 2,6-2 0 0,0-15 0 0,0-2 0-1,0-2 0 0,0-2 0 1,0-4 0 1,0 6 0-5,0-8 0 5,0 10 0-2,0 4 0 2,0 1 0-3,0 0 0 2,0-2 0 0,0-6 0-1,0-6 0 2,0 0 0-3,0-1 0 1,0-5 0 1,0 4 0 0,0-4 0-2,0-2 0 2,0 7 0 0,0-7 0-2,0 2 0 2,0 1 0 0,0-1 0 2,0 1 0-5,0 0 0 2,-15 1 0 1,-8-2 0 1,-7-2 0-2,-9 5 0 0,-2-5 0 1,-4 0 0 0,-7 6 0 0,-5-6 0-2,2 6 0 2,-1 2 0 0,-5-3 0-3,-7 7 0 3,0-4 0 1,-5 4 0-2,1-12 0 0,-1 0 0 2,2 0 0-2,4 0 0 3,5 0 0-4,-3 0 0-1,-2 0 0 4,5 0 0-2,4 0 0 0,1 0 0 1,1 0 0 0,-1 0 0 0,4 0 0-1,2 0 0 0,2 0 0 1,-4 0 0-1,1 0 0 0,4 0 0 1,2 0 0 0,-5 0 0 0,1 0 0-3,2 0 0 4,7 0 0-1,8 0 0 1,5 0 0-5,5 0 0 4,-2-6 0 0,5 0 0 1,-3 3 0-4,-2-2 0 4,1 1 0-1,-1 1 0-1,-4-2 0 1,2 5 0-1,-5-8 0 1,1 3 0 0,-2-1 0-3,2 0 0 4,1-1 0-2,2 3 0 1,2 1 0-2,5 3 0 4,-4 0 0-4,5 0 0 4,1 0 0-6,6 0 0 5,-2 0 0-2,2 0 0 1,2 0 0-1,-2-3 0 1,1 3 0 0,-2 0 0-1,-7-2 0 2,7 2 0-4,-2 0 0 3,-7 0 0 0,2 0 0-2,-6 0 0 3,-2 0 0-2,-2 0 0 2,-6 0 0-4,-7 0 0 5,-5 0 0-3,1 0 0 3,-7 0 0-6,-2 0 0 3,2 0 0 2,-7 0 0-2,1 0 0 1,-3 0 0-2,5 0 0 3,-2 0 0-1,2 0 0-1,6 5 0 0,1 4 0 0,-1 2 0 2,2-5 0-4,7 2 0 4,1 2 0-1,-1-3 0 0,4 1 0-2,-4-2 0 3,-2 0 0-2,-3-1 0 2,5-3 0-4,8 2 0 2,4-2 0 2,3-2 0-2,6 0 0 0,-9 4 0 0,0-1 0 3,-6-3 0-4,2 5 0 2,-4-5 0-1,-7 5 0 1,-4-5 0-1,1 3 0 0,2 2 0 1,0-5 0 0,0 4 0 0,8-4 0-2,1 0 0 3,5 0 0-2,4 0 0 3,4 0 0-6,5 2 0 3,-2-2 0 2,9 0 0-2,-1 3 0 0,2-3 0 0,-1 0 0 2,9 0 0-2,-5 0 0-1,4 0 0 2,-1 0 0 0,3 0 0 0,-6 0 0-2,-3 0 0 2,-1 0 0 0,-1 0 0 0,-3 0 0-2,-2 0 0 3,10 0 0-2,-6 0 0 4,7 0 0-8,-3 0 0 5,-1 0 0 1,2 3 0-2,-2 3 0 0,-3-6 0 0,1 2 0 2,-2 1 0-2,-6 3 0 1,-2-4 0-1,3 4 0 1,-4 1 0 0,9-7 0-3,-6 4 0 4,5-4 0-2,2 3 0 1,3-3 0-2,3 3 0 4,7-3 0-3,-4 3 0 1,0 1 0-3,1-2 0 3,-1 3 0 0,1-5 0 1,-1 0 0-3,-1 0 0 2,-2 0 0-1,-3 0 0 2,-1 0 0-4,-5 6 0 4,-14-6 0-2,-4 6 0 2,-11-1 0-4,-4 1 0 4,-9 3 0-1,2-4 0 0,-2-2 0-3,-6-1 0 5,2-2 0-3,0 3 0 2,-2-3 0-4,6 0 0 3,-2 4 0 0,6-4 0 0,6 8 0-2,2-8 0 2,9 5 0 1,3-3 0-2,0 1 0-1,2 0 0 2,3-3 0 0,12 0 0-1,-1 0 0 0,5 0 0 0,5 0 0 2,-2 0 0-1,5 0 0-3,-3 0 0 4,7 0 0-2,-7 0 0 2,1 0 0-4,-3 0 0 3,-1 0 0 1,-5 0 0-2,-7 0 0 0,-3 0 0 1,-6 0 0 1,-6 0 0-3,1 0 0 1,-4-8 0 0,-4-5 0 2,12 6 0-1,-4 2 0-2,1 0 0 2,2-4 0 0,0 6 0 0,0 0 0-3,5-1 0 5,3 4 0-3,2 0 0 2,4-1 0-4,-2-3 0 2,3 2 0 2,4 2 0-1,6-6 0-2,3 6 0 1,5-5 0 2,-2 3 0-2,-1 2 0 1,-3-4 0-2,5 1 0 2,-6 0 0 0,3 0 0-1,-5 3 0 0,3-4 0 1,-4 4 0 1,-5 0 0-4,3 0 0 5,-6 0 0-3,-5 0 0 3,-5 0 0-6,-3 0 0 3,-10 0 0 2,-7 0 0-1,-7-7 0-1,-15 7 0-1,-19 0 0 3,1-2 0-2,-5-4 0-1,0 3 0 3,7-5 0-1,-4-4 0 0,-2 5 0-3,-1-5 0 4,3 0 0-1,-3 4 0 0,0 3 0-2,4-3 0 3,9 1 0-3,7 5 0 5,2-5 0-8,5 4 0 6,7-2 0-1,-1-3 0 0,7 3 0-1,9 1 0 0,1 2 0 2,6 2 0-2,9 0 0-1,0 0 0 1,5 0 0 2,-4 0 0-2,-4 0 0 0,-2 0 0 1,-7 0 0 0,1 0 0 0,-5 2 0-2,-1 3 0 3,-4-5 0-2,-3 0 0 2,-4 0 0-5,-6 0 0 4,-5 0 0 0,-12-5 0 1,-2-3 0-3,-14-3 0 2,2 5 0 1,-3 4 0-3,6 2 0 1,-1 0 0 0,-5 0 0 1,-7 0 0 1,-3 0 0-4,4 0 0 4,2 0 0-2,8 5 0 2,3-2 0-4,4 3 0 5,-1 5 0-3,6-5 0 2,0 7 0-5,-2-1 0 4,9 2 0 1,0 3 0-1,2 2 0-2,5-7 0 1,4 4 0 3,0-1 0-4,3 1 0 1,-5 1 0 1,-1 6 0-1,-4-4 0 2,-3 1 0-4,-8 0 0 3,0-3 0 1,0 2 0-1,4 2 0-2,3-12 0 4,1 4 0-4,-1 1 0 3,-4-6 0-4,-4 9 0 2,-6-9 0 1,-2 9 0 0,-2-9 0-1,6 1 0 0,-3-1 0 3,3-1 0-4,-4-2 0 1,5 0 0 0,-8-5 0 1,-1 0 0 1,0 0 0-3,-3 0 0 2,0 0 0-1,12-5 0 2,-5-7 0-3,9-5 0 4,-3 4 0-5,-3-2 0 5,-1-2 0-6,-9 4 0 4,-2 1 0 1,2 1 0-2,-4 2 0 0,8 5 0 1,-5-5 0 1,1 3 0-2,-6 6 0-1,-3 0 0 2,-4 0 0 0,3 0 0 0,0 0 0-3,5 0 0 4,8 0 0-2,3 0 0 2,5 0 0-3,13 0 0 3,8 0 0-2,1-3 0 1,9 3 0-3,1 0 0 4,4 0 0-1,3 0 0 0,5 0 0-1,-1 3 0 0,4 4 0 2,1 1 0-2,-2-1 0-2,7 3 0 4,-9-5 0-1,1 3 0 0,1-2 0-2,-11-6 0 2,2 3 0 0,-9-1 0-1,0 4 0-1,-5 3 0 5,6-4 0-5,-1 0 0 3,0-2 0-5,1 2 0 4,-7-1 0 1,2-1 0-1,-15 2 0-2,-1-5 0 2,-8 5 0 1,-8 1 0-2,2 0 0-2,0 2 0 4,1-8 0-2,1 0 0 1,6 0 0-1,3 0 0 1,3 0 0 0,4 0 0 0,5 0 0-3,1 7 0 5,1-7 0-3,-1 2 0 2,4 1 0-4,-2-1 0 2,8-2 0 2,0 0 0-1,9 0 0-1,1 0 0 0,5 0 0 3,8 0 0-4,5 0 0 0,-1 0 0 1,7 0 0 2,1 0 0-2,-8 0 0 0,4 0 0 1,0 0 0 0,-2 0 0 1,10 0 0-5,-1 0 0 7,11 0 0-6,8 0 0 3,-1 0 0-1,3 0 0 0,-11 0 0 1,-11 0 0 1,1-7 0-3,-10 0 0 2,2 1 0 1,7 2 0-2,-2-3 0-1,7 4 0 1,4-2 0 2,1 5 0-2,1 0 0-1,-10-5 0 4,-1-2 0-3,-9 6 0 1,-3-3 0-2,1 4 0 4,2-3 0-4,1 1 0 3,4-1 0-4,1 3 0 3,4 0 0 0,5-5 0-1,2 5 0 1,0 0 0-2,-1 0 0 4,2-7 0-4,-6 7 0 1,-3 0 0 0,-3 0 0 2,-1 0 0-1,-5 0 0-3,1 0 0 4,0 0 0-1,12 0 0-1,7 0 0 0,7 0 0 1,-1 0 0-1,-3 0 0 3,1 0 0-5,-1 0 0 2,-3 0 0 1,6 0 0 1,-7 0 0-3,-3 0 0 1,7 0 0 3,-10 0 0-4,-1 0 0 1,-2 0 0 1,-6 0 0-1,0 0 0 2,0 0 0-3,2 0 0 2,3 0 0 0,6 0 0 0,5 0 0-3,8-2 0 5,2-1 0-4,-1 0 0 2,4 1 0-2,0-1 0 2,-3-14 0 1,-7-11 0-1,-6-8 0-1,1-7 0 0,2 9 0 4,0 0 0-7,3 3 0 2,0 3 0 3,-1-2 0-2,-1 3 0 2,5 3 0-4,-2 1 0 4,5-1 0-1,-4 1 0 1,3 1 0-4,2 2 0 3,-2 0 0-1,5 0 0 1,-3-2 0-1,2 3 0 1,-2-8 0-1,-1 2 0 2,4 6 0-2,-5 2 0-1,1-6 0 5,1 7 0-6,-4-1 0 2,1-2 0 0,3 4 0 2,-1 0 0-2,1 5 0 0,1 1 0 1,-2-3 0-1,0 2 0 2,-1 0 0-4,3 3 0 6,-7-4 0-6,6-1 0 3,2 5 0-1,-2-11 0 1,-5-2 0 0,3 1 0-1,-3-3 0 2,5-8 0-4,-1 0 0 6,-2-1 0-6,3 6 0 2,2 0 0 1,-2 3 0 0,0 2 0-1,3 5 0-1,0 7 0 2,0 3 0 0,0-1 0 1,0 0 0-4,0-8 0 6,0-3 0-6,0 4 0 4,-4-7 0-3,4-2 0 1,-3-2 0 1,3 5 0 1,0-2 0-1,0 3 0-3,0-1 0 6,0-5 0-6,0 5 0 2,0 5 0 0,0 0 0 2,0 3 0-2,0-3 0-1,0-4 0 3,0 1 0-2,3-2 0 2,4-1 0-4,-3-3 0 6,8 1 0-5,-3 0 0 1,-1 5 0 0,0 3 0 0,-1 1 0 2,4 4 0-2,-2-3 0 0,0-2 0 1,1-3 0 1,3-6 0-2,0-4 0-2,-1-7 0 4,4-8 0-1,0 0 0 0,-5-6 0-2,5 9 0 2,-3 0 0-1,-6 7 0 3,4 7 0-6,-4 8 0 4,-4 10 0 0,0-3 0 0,-1 5 0-2,-2 3 0 3,0-2 0-2,0 1 0 2,0 3 0-2,3-2-52 0,6 2-138 2,-2 0-56-2,5 0-193-1</inkml:trace>
    </iact:actionData>
  </iact:action>
  <iact:action type="add" startTime="167657">
    <iact:property name="dataType"/>
    <iact:actionData xml:id="d101">
      <inkml:trace xmlns:inkml="http://www.w3.org/2003/InkML" xml:id="stk84" contextRef="#ctx0" brushRef="#br1">24138 12182 98 0,'0'0'478'5,"0"0"-363"2,0 0 67 1,0 0-86 1,0 0-17-4,0 0-8 6,0 0 4-6,0 28 4 4,0-28 0-4,0 4-4 3,0-4-27 0,0 0-10 0,0 0-12 0,0 0-8-2,0 0-2 3,0 0-5-1,0 0-3-2,12-24-7 2,2-6 2-1,3-10-3 1,10-8 1-2,-1-12-1 3,4-11 0-2,-1-8 2 6,0-3-2-11,-3 7-2 9,-3 7 2-5,-8 12 0 2,-2 17 0-2,-6 10-1 2,5 9 1-1,-4 7 1 1,0 4-1 0,-7 7 0-2,2 2-1 3,-3 0 1-2,0 0-1-1,0 0 2 2,0 2 5 0,0 33 4 1,0 10-4-3,0 4-2 2,-3 0-2 0,2-10-1 0,-7-9 3-2,8-4-2 4,0-7-1-5,0-7 2 4,0-7-3-4,0-5 2 3,0 0 1 0,8 0 0 1,9 0-3-2,8 0-2 0,2-13-2 2,2-19 1-2,-3-2 1-2,-5-5 0 3,-1 6 0 1,-7 7-2-2,-9 11 3 0,-4 10-4 0,0 5 5 1,0 0 0 0,0 0 0-2,0 25 0 4,0 9 0-4,0 8 0 3,-1-5 1-3,1-3 0 1,0-9 2 2,0-5-3-2,0-8 0 1,0-9-4-2,0-1-9 3,9-2-26-2,9 0-9-1,0 0-51 2,8 0-73 1,-20-15-37-2,1 5-230-1</inkml:trace>
    </iact:actionData>
  </iact:action>
  <iact:action type="add" startTime="168474">
    <iact:property name="dataType"/>
    <iact:actionData xml:id="d102">
      <inkml:trace xmlns:inkml="http://www.w3.org/2003/InkML" xml:id="stk85" contextRef="#ctx0" brushRef="#br1">24948 11600 824 0,'0'0'115'6,"0"0"80"1,0 0-95 1,0 0-34-1,0 0 4 0,0 0-12 3,0 0-17-4,141-39-12 1,-112 33-12 0,-9 4-11 1,0 2-6 0,-12 0 0-2,0 0-54 2,-8 0-87 0,0 0-36 0,0 0-193-2</inkml:trace>
    </iact:actionData>
  </iact:action>
  <iact:action type="add" startTime="168745">
    <iact:property name="dataType"/>
    <iact:actionData xml:id="d103">
      <inkml:trace xmlns:inkml="http://www.w3.org/2003/InkML" xml:id="stk86" contextRef="#ctx0" brushRef="#br1">24948 11600 576 0,'-27'178'300'8,"46"-178"-124"-2,-2 0-22 1,3 0-43-1,1 0-4 2,2 0-52 1,1 0-10-2,1 0-16 1,0 0-21-1,1 0-6 2,-6 0-2-2,-3 0-9-2,-6 0-35 4,-3 0-72-2,-8 0-45 1,0 0-74-2,0 0-421 2</inkml:trace>
    </iact:actionData>
  </iact:action>
  <iact:action type="add" startTime="169098">
    <iact:property name="dataType"/>
    <iact:actionData xml:id="d104">
      <inkml:trace xmlns:inkml="http://www.w3.org/2003/InkML" xml:id="stk87" contextRef="#ctx0" brushRef="#br1">25376 11208 720 0,'0'0'167'4,"0"0"37"4,0 0-63 0,0 0-75-1,0 0-17-1,0 0 3 2,29 156-8 0,-25-100-18 0,2-5-8-2,-2-6-12 3,4-8-3-1,-5-7-3 0,2-5-2-2,0 1-21 2,-2-4-45-1,-3-7-51 2,0-15-64-4,0 0-229 3</inkml:trace>
    </iact:actionData>
  </iact:action>
  <iact:action type="add" startTime="170544">
    <iact:property name="dataType"/>
    <iact:actionData xml:id="d105">
      <inkml:trace xmlns:inkml="http://www.w3.org/2003/InkML" xml:id="stk88" contextRef="#ctx0" brushRef="#br1">21887 17875 631 0,'0'0'201'5,"0"0"-24"3,0 0-26 1,0 0-54-4,0 0 6 3,0 0-1 0,0 0-19 0,27 0 7 0,-27 0-12-2,2 0-12 4,7 0-12-4,-7 0-16 0,0 3-16 2,1 14 6 0,-3 0-13 0,4 5-6-2,-4 0 2 2,0 5-7 0,0 3-1 2,0-5 5-5,0 7-2 2,0-7-5 2,0-1 7-1,0 3-3-3,0-2-1 6,0 0-1-4,0-8 3 0,0 3-1 0,0-6-4 0,0-3 3 3,0 0 1-4,0-3 1 0,0 7-3 2,0-4 2 0,0 0-3 0,0 9 0-2,0-8-1 3,0 1 3-2,0-7-2 2,0-1 1-4,0-5-3 3,0 0 0 0,0 3 0 0,0-3 0-2,0 0 0 2,0 0 0 0,0 0 0 0,0 0 0-1,0 0 0 0,0 0 0 2,0 0 0-2,0 0 0-1,3 0 0 2,6 3 0 1,-1-1 0-2,7 3 0 0,-1 3 0 0,2-4 0 2,5-4 0-2,-4 5 0 0,6-5 0 0,3 4 0 2,-1-4 0-1,8 0 0-2,-7 4 0 2,8-4 0 0,2 0 0 0,2 0 0-1,-1 0 0 0,0 0 0 3,-1 0 0-5,-6 0 0 1,-1 0 0 3,-1 0 0-2,1 0 0 2,-2 0 0-4,-2 0 0 5,4 0 0-4,-4 0 0 3,-2 0 0-4,0 0 0 4,-6 0 0-2,10 0 0 2,-1 0 0-4,4 0 0 3,3 0 0 0,4 0 0 1,-5 0 0-2,4-4 0 0,-3 0 0 3,-2-1 0-5,5 5 0 1,-6-4 0 3,1-4 0-1,5 8 0 0,0-7 0-2,2 4 0 3,8 0 0-2,2-2 0 2,1 5 0-4,2-6 0 3,6 6 0 0,2-6 0 0,2 1 0-2,4 3 0 2,8-10 0 1,3 4 0-3,0 1 0 3,-5 2 0-3,0 0 0 4,-2-1 0-4,-3 0 0-1,-1-2 0 4,3 3 0-2,2 5 0 2,1-7 0-4,5 2 0 5,4 5 0-3,0 0 0 2,1 0 0-5,-6 0 0 4,-2 0 0 0,-3 0 0 0,-7 0 0-1,-2 0 0 1,-1 0 0 0,0 5 0-1,3-5 0 1,-7 7 0-1,2-7 0 2,-1 0 0-3,-4 0 0 1,1 0 0 1,-13 0 0 0,-5 0 0 0,-1 0 0-3,-6 0 0 3,-2-7 0 1,-4 2 0 1,1 0 0-7,-6 2 0 6,-3 3 0-2,-2-6 0 2,0 6 0-3,-1 0 0 2,4-6 0-1,0 6 0 1,7-5 0 0,1 5 0-2,4 0 0 5,1 0 0-6,-6 0 0 2,0 0 0 1,-1 0 0-1,-3 0 0 2,-2 0 0-4,4 0 0 4,-3 0 0-1,0 0 0 0,-2 0 0-2,-5 0 0 1,2 0 0 1,0 0 0 1,-7 0 0-4,3 0 0 3,-5 0 0 0,1 0 0 0,-2 0 0-1,-3 0 0 0,0 0 0 3,0 0 0-4,0 0 0 1,0 0 0 0,0 0 0 1,0 0 0 0,0-26 0-1,0-19 0 1,0-12 0-1,0-4 0 0,0 6 0 1,0 3 0 0,-3 13 0 0,-7 16 0-3,-4 4 0 4,-6 6-155-1,-18 13-94 0,20 0-67-1,0 0-323 0</inkml:trace>
    </iact:actionData>
  </iact:action>
  <iact:action type="add" startTime="174166">
    <iact:property name="dataType"/>
    <iact:actionData xml:id="d106">
      <inkml:trace xmlns:inkml="http://www.w3.org/2003/InkML" xml:id="stk89" contextRef="#ctx0" brushRef="#br2">32437 12347 428 0,'0'0'253'7,"0"0"-76"-1,0 0-20 3,0 0-60-4,0 0-23 6,0 0-10-6,0 0-13 4,0 23-5-3,0-23-3 2,0 0-13 0,0 0 2-1,0 0-1 2,0 0-8-4,11-19-21 5,8-15-1-4,-3-7 0 1,-2-11-2 1,1-10 1 0,-2-2 0-1,1-3 0 2,-5 1 0-2,0 8-1 1,-2 10 1 1,-3 17 1-4,-1 15-1 5,-3 9 0-5,6 4-3 4,-6 3 1-4,0 0-1 3,0 0 3 0,0 30 4 1,-10 14 1-2,-6 4-1 0,2 2-2 3,5-9 1-4,6 3-2 0,3-5 1 1,0-6 3 1,0-2-1 0,0-11-1-2,3-8 1 3,17-7 0-2,0-5 2 1,12 0-5-1,0-19-1 3,4-27-4-5,1-12 0 4,-4-6 3-3,-5-7 0 2,-5 3-1 0,-7 10 1 0,-9 10-2-1,2 14 2 0,-9 17-2 1,0 11-2-1,0 3-5 3,0 3 10-6,0 0 0 4,0 0 7 0,0 0-2 0,0 26 4-2,0 12 0 3,0 6 0-1,0 5-2-3,0 3 1 6,0-3-4-5,0 1-3 2,0-6-1-3,0-7 0 4,0-13-1-1,0-7 0-1,0-5-8 0,0-7-20 1,0-1-41 1,8-4-75-3,-2 0-57 0,1 0-375 2</inkml:trace>
    </iact:actionData>
  </iact:action>
  <iact:action type="add" startTime="174940">
    <iact:property name="dataType"/>
    <iact:actionData xml:id="d107">
      <inkml:trace xmlns:inkml="http://www.w3.org/2003/InkML" xml:id="stk90" contextRef="#ctx0" brushRef="#br2">33042 11817 594 0,'0'0'284'3,"0"0"-80"6,0 0-55-2,0 0-60 2,0 0-4-3,0 0-25 1,100-5-21 2,-75 5-4-2,3 0-4 1,-4 0-7-1,1 0-21 2,-5 0-3-3,-4 0-5 1,-11 0-51 1,-3 0-48 0,-2 0-93 0,0 0-99-3,0 0-514 4</inkml:trace>
    </iact:actionData>
  </iact:action>
  <iact:action type="add" startTime="175181">
    <iact:property name="dataType"/>
    <iact:actionData xml:id="d108">
      <inkml:trace xmlns:inkml="http://www.w3.org/2003/InkML" xml:id="stk91" contextRef="#ctx0" brushRef="#br2">33124 11995 612 0,'0'0'240'3,"0"0"-65"6,0 0-55-2,0 0-49 1,0 0-20-2,0 0-23 2,110 7-24 0,-93-7-4 1,-1 0-31-3,0 0-73 1,-14 0-125 2,3 0-689-2</inkml:trace>
    </iact:actionData>
  </iact:action>
  <iact:action type="add" startTime="175488">
    <iact:property name="dataType"/>
    <iact:actionData xml:id="d109">
      <inkml:trace xmlns:inkml="http://www.w3.org/2003/InkML" xml:id="stk92" contextRef="#ctx0" brushRef="#br2">33567 11415 382 0,'0'0'253'4,"0"0"-56"3,0 0-50 1,0 0-34-1,0 0-8 0,0 0-9 1,0 101-43 1,-3-25-25-4,3 1-7 3,-3-11-18 0,-2-4-3 0,2-8-3-1,1-12-36 0,-4-9-69 2,2-33-61-2,4 0-236 0</inkml:trace>
    </iact:actionData>
  </iact:action>
  <iact:action type="add" startTime="177085">
    <iact:property name="dataType"/>
    <iact:actionData xml:id="d110">
      <inkml:trace xmlns:inkml="http://www.w3.org/2003/InkML" xml:id="stk93" contextRef="#ctx0" brushRef="#br2">27744 17895 550 0,'0'0'476'6,"0"0"-306"0,0 0 34 3,0 0-90-4,0 0-18 6,0 0-17-5,0 0-14 0,24 61-7 2,-24-29-14 0,0 1-2 0,0 11-4-2,0-12-5 2,0 11-6 0,0 0-8 0,0-5-2-2,0-1-5 1,0-11-9 2,0-7-3-1,0-3 0-3,1-13 0 4,2-3 0-1,1 4 0 0,1-4 0-1,-4 3 0 0,5 2 0 2,1-5 0-2,-1 5 0-1,1 2 0 2,0-2 0 0,7 3 0 0,-1-2 0-2,7-1 0 2,0-5 0 0,8 6 0 1,4-4 0-5,8-2 0 4,4 0 0 0,8 0 0 2,7 0 0-5,6 0 0 3,-1 0 0 1,4 0 0-1,9 0 0 0,3-5 0-3,4 2 0 6,9-2 0-6,-5-7 0 2,5 5 0 1,-9 0 0-1,0 2 0 2,-3 0 0-3,-1 2 0 2,4 3 0-1,6 0 0 3,-6 0 0-5,7 0 0 2,-5 0 0 1,-3 0 0 0,-5 0 0-1,-3 0 0 0,-7 0 0 1,0 0 0 0,5 0 0 0,2 0 0-1,4-4 0 2,5 1 0-3,-5-2 0 0,3 0 0 3,0-1 0-2,-5 6 0 1,3-6 0-1,-6 1 0 0,-3 2 0 2,3 3 0 0,-1 0 0-5,4 0 0 4,0 0 0 0,-4 0 0 0,-13 0 0-1,1 5 0 1,-10 4 0-1,6-3 0 1,-1-1 0 1,5-5 0-4,1 5 0 5,-1-5 0-3,3 0 0-2,-10 0 0 4,-6 0 0-2,-4 0 0 1,-3 0 0-1,-6 0 0 1,1 0 0 0,0 0 0 1,-5 0 0-5,-2 0 0 4,-12 0 0 0,-1 0 0 0,-4 0 0-3,1 0 0 4,0 0 0-1,0 0 0 0,0 0 0-1,-6 0 0-1,0 0 0 4,-7 0 0-3,0 0 0-1,3 0 0 1,-3 0 0 2,0 0 0-2,0 0 0-1,0-30 0 3,0-18 0-1,0-10 0 1,0-11 0-4,0-1 0 3,0 9 0 1,0 10 0-2,0 8 0-1,-13 19 0 2,-14-1-18 0,-23-1-187 0,-21-4-59 0,35 22-59-2,11 7-604 4</inkml:trace>
    </iact:actionData>
  </iact:action>
  <iact:action type="add" startTime="180909">
    <iact:property name="dataType"/>
    <iact:actionData xml:id="d111">
      <inkml:trace xmlns:inkml="http://www.w3.org/2003/InkML" xml:id="stk94" contextRef="#ctx0" brushRef="#br4">11842 14472 316 0,'0'0'241'5,"0"0"-67"4,0 0 32-5,0 0-35 5,0 0-25-2,0 0-16-1,0 0-24 2,56-12-25 0,-143 140-8 1,-14 40-10-1,-22 24-17-1,-4-4-6-1,3-8-12 2,8-22 0 0,20-30-17-2,22-29 2 2,22-38-7 3,24-30 0-4,28-24 2-1,8-7-6 3,79-65 1-3,53-50-1 4,47-44 4-6,21-28-4 5,-10-10 3-1,-34 23-3-3,-47 46 3 4,-53 57-5-2,-38 44 13 2,-26 27 23-2,-30 74 7 2,-63 69-8-3,-42 57-35 3,-23 30 0-3,-17 4 0 0,10-18 0 3,17-27 0-1,26-41 0-1,41-47 0 0,40-45 0 2,38-43 0-3,16-13 0 3,90-64 0-3,63-59 0 1,64-53 0 1,34-39 0 0,4-21 0-1,-26 11 0 1,-46 37 0 1,-70 53 0-3,-54 56 0 2,-35 44 0-2,-37 35 0 2,-11 58 0-2,-58 71 0 2,-36 51 0 0,-18 23 0 1,-1-12 0-1,8-19 0-3,21-29 0 6,26-42 0-6,33-39 0 5,27-38 0-6,9-24 0 4,78 0 0 1,42-61 0-1,60-48 0-2,32-54 0 1,28-40 0 2,1-30 0-1,-31 8 0-1,-65 54 0 0,-64 58 0 1,-52 68 0-1,-29 56 0-1,-89 105 0 3,-55 64 0-1,-47 59 0 0,-1 8 0-3,15-23 0 4,30-32 0-2,38-46 0 0,38-54 0 0,33-40 0 1,38-52 0-1,44 0 0 3,83-77 0-4,70-41 0 2,57-40 0 0,49-30 0 0,28-28 0-1,-17-14 0-1,-52 25 0 3,-79 44 0-1,-89 66 0-3,-62 67 0 4,-32 48 0-2,-97 100 0 3,-58 59 0-5,-49 50 0 4,-15-2 0-3,9-22 0 4,25-28 0-6,45-41 0 5,53-45 0-1,43-43 0-1,44-36 0-1,51-12 0 3,90-45 0-1,69-48 0 0,38-36 0-1,30-31 0 0,-10-9 0 1,-42 14 0 0,-58 41 0-3,-70 46 0 3,-59 35 0 1,-31 33 0-3,-8 0 0 1,-13 48-44 3,-42 18-25-3,-17 11-36-1,-12-4-62 2,-10 0-26 0,54-46-71 0,9 0-109 0</inkml:trace>
    </iact:actionData>
  </iact:action>
  <iact:action type="add" startTime="182522">
    <iact:property name="dataType"/>
    <iact:actionData xml:id="d112">
      <inkml:trace xmlns:inkml="http://www.w3.org/2003/InkML" xml:id="stk95" contextRef="#ctx0" brushRef="#br4">22687 16707 289 0,'0'0'556'4,"0"0"-370"4,0 0-10-2,0 0-32 1,-103 163-36 2,47-81-11-2,-1 4-22 3,3 8-9-6,7-13-8 4,7-12-2 0,13-11-20-2,7-17-10 3,11-16-9-2,9-17-3 3,0-4-3-5,20-4-6 3,47 0-5-1,30-39-4 1,23-35 3 1,9-15-2-1,-4-2 1 0,-18 10 3 0,-34 30-3 0,-36 20 4-2,-26 26 0 3,-11 5 1-4,0 5-2 5,-51 51 13-6,-33 28-9 5,-26 27-1-1,-1-5-1-3,6 1 0 5,16-14 1-2,14-12 2 0,18-19 7-4,25-15-5 7,12-17-1-6,20-11 0 4,0-19-2-4,35 0-5 4,50 0-2 0,44-51-6-2,41-30 5 0,24-43-5 0,6-14 6 3,-32 12-2-4,-44 30 4 0,-63 49 2 2,-41 27-1 0,-20 20 3-1,-38 50-3 0,-59 49 8 2,-44 36-7-2,-15 5 1 2,-4-11-1-2,24-18-1-2,26-22 3 3,30-15-2 1,34-29 5-1,26-26-4-3,20-14 6 4,0-5-9-2,71 0-1 1,46-45-2-1,56-28 1 2,44-28-1-2,35-43-1 3,21-33-1-6,-20-21-6 4,-44 15-3-1,-77 53 6-1,-64 63 5 3,-51 52 3-1,-17 15 3 0,-49 71 1 0,-58 53 2-1,-42 39-2-1,-19 17 3 3,-6-12-5-4,16-16 3 3,24-20 5 0,33-26 0-1,37-27-2 4,28-40-4-7,33-21 0 6,3-18-4-4,82-12-5 1,47-38 3 1,54-37 2 0,39-26 0 0,29-33-1-2,20-28 0 2,-16-19-3 0,-39 18-15 1,-68 48-3-5,-74 58 13 6,-47 54 9-3,-27 18 5 0,-25 84 5 0,-59 46-6 0,-39 35 4 1,-28 3-2 1,1-16 0-2,16-29-4-1,27-28 5 4,36-27-1-4,29-36-4 0,29-20 7 2,13-15-9 0,49 0 0 0,59-45 0-1,58-24 1 1,33-25-1-1,31-31-3 2,18-31-8-3,1-21-8 3,-35 17-4-3,-55 38-2 3,-72 61 25-4,-61 56 3 4,-26 22 5-2,-72 84-4 2,-33 40 2-2,-33 19-2-1,-1-14-1 4,19-28 1-3,20-26 0-1,32-27 7 1,27-22-2 2,25-25-1-1,16-11-4-3,0-7-2 3,41 0-2 1,52-20-1-1,46-37-3-2,33-29 0 1,12-10-4 1,-7 6-18 0,-49 25 11-2,-43 28 15 3,-47 32 3-1,-31 5 2-1,-7 17-5 1,-7 45 0-1,-49 26-6 3,-24 13 4-4,-4-2-22 0,0-10-40 2,7-16-24 0,13-20-24 0,10-17-55-3,46-36-57 3,8 0-99 0</inkml:trace>
    </iact:actionData>
  </iact:action>
  <iact:action type="add" startTime="188339">
    <iact:property name="dataType"/>
    <iact:actionData xml:id="d113">
      <inkml:trace xmlns:inkml="http://www.w3.org/2003/InkML" xml:id="stk96" contextRef="#ctx0" brushRef="#br4">32480 14133 614 0,'0'0'67'5,"0"0"95"1,0 0-33 3,0 0-60-2,-161 0 32 3,102 0-43-6,-2 0 23 4,-9 0-18 0,-9-4 5 0,-1-4-5-2,-4 1-12 1,-8-3 16 2,5-4-20-2,-7 4 2 0,4-3-13 1,-5 6-1-1,-1-5-13 1,-1 4 0 1,-3-4 6-2,-2 0-7 1,-2 5 8 0,-3-4-7-2,2-1 4 4,8 1-4-4,-3 2 1 5,6 1-11-8,0 3 3 5,1 3 2 0,2-5-1-1,-6 7-4 0,-3 0-12 1,-6 0 0 0,-6-3 0 0,-5 3 0-1,1-2 0-1,3-2 0 2,-6-1 0 1,-3-1 0-4,-4 4 0 4,-4-3 0-2,-7 2 0 2,8 3 0-4,0 0 0 5,9 0 0-3,5 0 0 2,4 0 0-4,-1 0 0 3,4 5 0-1,3 6 0 1,2-6 0-1,6 7 0 1,4 2 0 0,5-3 0 0,2 6 0 0,5-8 0-2,4-2 0 2,-1 3 0-1,6-5 0-1,4-2 0 3,5 0 0-1,2-3 0-1,5 0 0 0,-1 0 0 3,1 0 0-4,-4 0 0 4,-5 2 0-6,-10 6 0 4,-9 8 0 0,-6-3 0-2,-6 4 0 2,-1-2 0 0,-3-2 0 0,4 1 0 1,-1-9 0-3,9-1 0 1,-5-4 0 1,9 0 0 0,7 0 0-2,6 0 0 2,4 0 0 0,-2-9 0 0,5 3 0-2,-3 4 0 4,4 0 0-4,6-2 0 4,-1-2 0-6,0 1 0 4,-6-1 0 0,-1 0 0 0,-2 1 0-1,-2-4 0 0,-2 6 0 2,-2 0 0-2,1 3 0 1,-1 0 0-2,10 0 0 3,-1 0 0-2,-10 3 0-1,-2 11 0 2,-5 1 0 0,2 0 0 0,10-5 0-2,6-1 0 3,16-4 0-2,8-1 0 3,15-2 0-6,0 0 0 4,1 3 0 0,-2 3 0 0,-4-1 0-2,-1 8 0 2,-6-5 0 0,2 5 0 0,4-1 0-1,4-4 0-1,6 3 0 2,-1 0 0 1,4 4 0-3,-9-3 0 2,6 3 0-1,-5-3 0 1,-1-1 0-2,0 2 0 4,3-3 0-4,-1-4 0 0,7-3 0 2,5 2 0 1,1-6 0-2,4 3 0 1,-1-4 0-1,-2 3 0 0,1 2 0 1,-2 3 0 0,-5 9 0 0,0 3 0-2,-7-1 0 3,5 2 0-1,-2-1 0-2,4-7 0 2,5-1 0-1,2-4 0 1,2 0 0-2,2-3 0 4,-3 7 0-3,3-1 0 1,-1 6 0-3,-4 6 0 4,3 5 0-1,-9 16 0-1,-1 7 0 0,-2 2 0 1,-1 3 0 0,8-2 0 0,3 8 0-3,-1 6 0 4,6 5 0-1,-2 5 0 0,6-1 0-2,0 4 0 2,0 6 0 0,0 0 0 0,0 6 0-2,0-9 0 3,6-5 0-2,5-9 0 2,-2-14 0-4,6-5 0 3,0-6 0 0,-1-3 0 0,1-9 0-2,1-2 0 2,0-6 0 0,-3-3 0-1,-2 5 0 1,2-10 0-1,0-1 0 1,-3 1 0-1,0-9 0 0,4 3 0 0,2 2 0 2,8-8 0-1,12 0 0-2,7 2 0 3,8 0 0-2,-3-1 0-1,11 1 0 1,2 5 0 1,1 0 0 1,-1 2 0-2,5-3 0 0,-6 1 0 1,6-4 0 1,0-3 0-5,-2-5 0 5,6 3 0-2,-6 1 0 2,4-3 0-1,4 5 0-2,-4 6 0 1,0-7 0 1,-2 3 0 1,0 5 0-3,0-3 0 3,6-1 0-2,0-4 0 3,-1 3 0-6,3-4 0 3,-1 1 0 2,-2-2 0-1,1 0 0-2,10-3 0 2,-3 0 0 1,2 2 0-2,4 5 0-1,-3-2 0 2,2 3 0 0,6 4 0 0,-3 1 0-2,3-1 0 1,7 5 0 1,7-3 0 0,4-6 0-2,-1 2 0 4,-1 2 0-3,-2-7 0-1,-7 5 0 2,0-5 0-1,-5 1 0 2,3 0 0-1,0 2 0-2,-6 4 0 2,-4-7 0 1,-1 7 0-2,-2-7 0-1,-1-2 0 2,-4 2 0 0,4-5 0 0,-4 0 0-2,4 0 0 2,-1 0 0 0,-3 0 0 0,-7 0 0-2,-1-12 0 3,-8 4 0-2,0 3 0 3,-2 0 0-6,-5-4 0 3,-6 3 0 2,4 1 0-1,-4-7 0-2,1 5 0 1,-3-1 0 3,-4 6 0-4,2-1 0 1,-1-1 0 1,2 4 0 0,0-9 0 0,-1 3 0-3,-1 0 0 4,1 1 0-1,2 5 0 0,2-12 0-3,-4 5 0 6,-1 0 0-5,3-3 0 4,-4 3 0-7,0 1 0 5,0 4 0 1,-8-3 0-1,1-7 0-2,-5 7 0 2,0 2 0 1,4-2 0-4,1 5 0 3,2-9 0-1,-3 6 0 2,0 0 0-1,3-1 0-2,6-1 0 2,1 3 0 0,8-4 0 0,-4-1 0-3,2 0 0 5,-3 1 0-3,-4 2 0 2,2 4 0-4,0 0 0 3,-1-7 0 0,1 7 0-1,1 0 0 0,3 0 0 1,-1-2 0 1,9-2 0-2,-1 2 0-1,8-1 0 1,4-3 0 1,9 4 0 0,5-7 0-1,5 4 0 1,5 0 0 0,-4-2 0 0,-2 2 0-2,9-3 0 4,10-4 0-4,12-5 0-1,11-3 0 3,-1 1 0 1,-5-1 0-2,-6 3 0 2,-13 7 0-3,0 0 0 2,1 5 0 1,-4-3 0-2,3 4 0-1,-4 3 0 1,1-6 0 1,-3 5 0-1,-10-1 0 0,-10-2 0 2,-9-2 0-1,-6 2 0 0,-8 2 0-2,-9-2 0 3,-6 5 0-3,-7 0 0 4,-8 0 0-6,1 0 0 4,-6 0 0 1,-3 0 0-2,-2 0 0 0,-1 0 0 0,-7 0 0 2,3 0 0-3,-3 0 0 1,-1 0 0 1,0 0 0 0,-5 0 0-2,0 0 0 2,3 0 0 0,-3 0 0 0,0 0 0 1,0-6 0-4,0-5 0 5,0-16 0-4,4-17 0 1,-4-37 0 1,0-26 0-1,0-24 0 2,0-14 0-3,0-1 0 1,-17 0 0 2,6 6 0 0,-9 14 0-5,4 10 0 5,9 7 0-2,0 10 0 2,4 10 0-4,3 10 0 4,0 11 0-1,0 12 0-1,0 6 0 1,0 10 0-1,0 8 0 3,0 5 0-4,0 10 0 0,0 3 0 1,0 3 0 1,0 6 0 0,0 1 0-2,0 4 0 2,-7 0 0 0,-9 0 0 2,-8 0 0-6,-9 0 0 4,-3 0 0 1,-2 0 0-1,5 0 0 0,-5 0 0-3,2-3 0 4,3 0 0-2,5 3 0 1,0 0 0-1,1 0 0 3,2 0 0-5,2 0 0 1,-10 0 0 3,-11 0 0-1,-15 3-23 0,-25 0-178 0,46-3-93-1,5 0-150 0</inkml:trace>
    </iact:actionData>
  </iact:action>
  <iact:action type="add" startTime="192897">
    <iact:property name="dataType"/>
    <iact:actionData xml:id="d114">
      <inkml:trace xmlns:inkml="http://www.w3.org/2003/InkML" xml:id="stk97" contextRef="#ctx0" brushRef="#br4">13401 3825 597 0,'0'0'70'5,"0"0"43"4,0 0-17-4,0 0-27 2,0 0 4 1,0 0 1 1,-184 10-4-3,119-2-4 2,-10 2-9 0,-2-8 10-1,-12 2-8 1,1-3 5-2,0 5-16 4,-5 0 0-3,-7 2-7-1,-9 4 1 1,-8-4 5 4,-12 1-10-3,-2 1-2-3,-4-1-3 4,1 4-6-2,-11-3-5 3,3 1-1-6,-12 0 1 7,3-3-1-6,8-4-3 4,2-4-3-3,11 0-4 1,6 0 6 2,10 0 0-2,4 0-3 2,13-4-3-4,8-4 4 5,5 0-6-4,0-1 4 0,0 7-8 2,3-1-4 0,-6 3 0 0,-7 0 0-2,2 0 0 3,-8-3 0-2,3 3 0 3,0 0 0-5,-2 0 0 4,-12 0 0-2,-7 0 0 1,-18 0 0-1,-2 8 0-1,-2 4 0 2,-1-2 0 0,5 2 0 0,8-7 0-1,7 5 0 3,-3-5 0-5,-2-5 0 2,-8 0 0 0,-17 0 0 2,-9 0 0-2,-8-3 0-1,-9-14 0 3,-4 5 0-2,4 5 0 2,-8 1 0-4,5 3 0 4,-1 1 0-2,1 2 0 1,9 0 0-2,10 0 0 2,15 0 0 0,12 0 0 0,16 0 0 0,15 0 0-2,8 0 0 4,19 0 0-3,-1 0 0-2,13 0 0 3,3 0 0 0,12 0 0 0,1 0 0-2,12 0 0 2,-5 0 0 0,1 0 0 2,-2 0 0-6,-3 0 0 5,-8 2 0-2,-3 7 0 2,1-2 0-3,-6 3 0 1,-7-3 0 1,4 3 0 0,-14 0 0 0,2-1 0-1,-5 2 0 2,7 4 0-2,8-8 0-1,2 3 0 1,16-5 0 2,4 0 0-2,8 2 0-1,7-2 0 2,2 0 0 0,-1 0 0 1,-5 2 0-4,-3-2 0 4,-1 0 0-2,0 3 0 1,-1-1 0-2,5 2 0 2,-2-1 0 0,-3-3 0 0,-2 7 0 1,-7-2 0-4,-9 5 0 5,-10 4 0-3,-6-2 0-2,1-3 0 3,-10-2 0 1,5-4 0-2,4-2 0 0,1-3 0 1,13-3 0-1,11 0 0 3,11 0 0-6,19 0 0 5,4 0 0-2,13 0 0 0,0 0 0-1,0 0 0 2,0 0 0 0,0 0 0 0,0 0 0-1,23 0 0 0,23 0-6 2,11 0-98-1,21 28-104-3,25 8-72 4,-59-14-70-1</inkml:trace>
    </iact:actionData>
  </iact:action>
  <iact:action type="add" startTime="195366">
    <iact:property name="dataType" value="strokeEraser"/>
    <iact:actionData xml:id="d115">
      <inkml:trace xmlns:inkml="http://www.w3.org/2003/InkML" xml:id="stk98" contextRef="#ctx0" brushRef="#br3">13971 8208 729 0,'0'0'278'6,"0"0"-164"-1,0 0-19 3,0 0-35 1,0 0-44-1,0 0-16-2,-3 17-53 1,3-5-81 1,0-10-126 0,0-2-520-2</inkml:trace>
    </iact:actionData>
  </iact:action>
  <iact:action type="add" startTime="195704">
    <iact:property name="dataType" value="strokeEraser"/>
    <iact:actionData xml:id="d116">
      <inkml:trace xmlns:inkml="http://www.w3.org/2003/InkML" xml:id="stk99" contextRef="#ctx0" brushRef="#br3">13905 8237 490 0,'0'0'145'3,"0"0"-113"5,0 0-26 0,0 0-6 1,0 0-33-3,0 0-84 2,5-18-173 0</inkml:trace>
    </iact:actionData>
  </iact:action>
  <iact:action type="add" startTime="196027">
    <iact:property name="dataType" value="strokeEraser"/>
    <iact:actionData xml:id="d117">
      <inkml:trace xmlns:inkml="http://www.w3.org/2003/InkML" xml:id="stk100" contextRef="#ctx0" brushRef="#br3">13905 8237 795 0</inkml:trace>
    </iact:actionData>
  </iact:action>
  <iact:action type="remove" startTime="196048">
    <iact:property name="style" value="instant"/>
    <iact:actionData xml:id="d118" ref="#d114"/>
  </iact:action>
  <iact:action type="add" startTime="196048">
    <iact:property name="dataType" value="strokeEraser"/>
    <iact:actionData xml:id="d119">
      <inkml:trace xmlns:inkml="http://www.w3.org/2003/InkML" xml:id="stk101" contextRef="#ctx0" brushRef="#br3">13905 8237 795 0,'9'73'94'23,"-2"-73"-59"-23,-1 0-35 0,-6 3-5 1,0 7-183-1</inkml:trace>
    </iact:actionData>
  </iact:action>
  <iact:action type="add" startTime="197248">
    <iact:property name="dataType" value="strokeEraser"/>
    <iact:actionData xml:id="d120">
      <inkml:trace xmlns:inkml="http://www.w3.org/2003/InkML" xml:id="stk102" contextRef="#ctx0" brushRef="#br3">33909 18227 464 0,'0'0'205'6,"0"0"-13"2,0 0-70-2,0 0-43 2,0 0-28 0,0 0-24 0,0 0-24-2,39 15-3 3,-39-15-21-2,0 0-62 1,0 0-160-2,0 0-505 2</inkml:trace>
    </iact:actionData>
  </iact:action>
  <iact:action type="add" startTime="197678">
    <iact:property name="dataType" value="strokeEraser"/>
    <iact:actionData xml:id="d121">
      <inkml:trace xmlns:inkml="http://www.w3.org/2003/InkML" xml:id="stk103" contextRef="#ctx0" brushRef="#br3">33909 18227 298 0</inkml:trace>
    </iact:actionData>
  </iact:action>
  <iact:action type="add" startTime="197704">
    <iact:property name="dataType" value="strokeEraser"/>
    <iact:actionData xml:id="d122">
      <inkml:trace xmlns:inkml="http://www.w3.org/2003/InkML" xml:id="stk104" contextRef="#ctx0" brushRef="#br3">33909 18227 298 0,'100'-12'431'2,"-87"10"-344"-2,-6 2-5 0,-7 0-82 1,0 0-18 3,0 0-275 2</inkml:trace>
    </iact:actionData>
  </iact:action>
  <iact:action type="add" startTime="198057">
    <iact:property name="dataType" value="strokeEraser"/>
    <iact:actionData xml:id="d123">
      <inkml:trace xmlns:inkml="http://www.w3.org/2003/InkML" xml:id="stk105" contextRef="#ctx0" brushRef="#br3">34263 18052 703 0,'0'0'147'6,"0"0"-17"1,0 0-77-1,0 0-42 3,0 0-11-1,0 0-59-3,0 0-221 4,53-7-408-1</inkml:trace>
    </iact:actionData>
  </iact:action>
  <iact:action type="remove" startTime="198432">
    <iact:property name="style" value="instant"/>
    <iact:actionData xml:id="d124" ref="#d113"/>
  </iact:action>
  <iact:action type="add" startTime="198448">
    <iact:property name="dataType" value="strokeEraser"/>
    <iact:actionData xml:id="d125">
      <inkml:trace xmlns:inkml="http://www.w3.org/2003/InkML" xml:id="stk106" contextRef="#ctx0" brushRef="#br3">34419 18262 503 0,'0'0'32'19,"0"0"-32"-19,0 0-25 4,0 0-189 3</inkml:trace>
    </iact:actionData>
  </iact:action>
  <iact:action type="add" startTime="205256">
    <iact:property name="dataType"/>
    <iact:actionData xml:id="d126">
      <inkml:trace xmlns:inkml="http://www.w3.org/2003/InkML" xml:id="stk107" contextRef="#ctx0" brushRef="#br5">32618 13640 594 0,'0'0'156'5,"0"0"28"1,0 0-58 2,0 0-30 0,0 0-16 0,0 0-10-2,-179 26 14 2,120-17-13 2,-18-7-6-4,-16 1-5 0,-15-3-2 2,-13 0-12 0,1 0-6 1,4 0-6-3,-1 0-7 1,-4 0-3 1,-6 0 4 3,2 0 8-6,5 0-5 5,10 0 4-4,2-5-22 4,1-4 1-6,-3 1 10 5,3 3-9-2,-6 1-3 1,4 4 6-1,0 0-12 0,9 0-6 2,5 0 0-2,-1 0 0 0,2 0 0 0,-14 0 0 1,7 0 0 0,-8 0 0-2,-2 0 0 2,2 0 0 0,0 0 0 0,-4 0 0-2,-3 0 0 4,0 0 0-4,10 0 0 4,3 0 0-6,6 14 0 4,9-2 0 0,1 2 0 0,7-6 0-1,3 0 0 0,6 1 0 3,0-6 0-4,-4 2 0 1,-6 1 0 0,1 0 0 1,-1-1 0 0,4 1 0-2,6 0 0 2,-1-3 0 0,-1 2 0 0,8 0 0-2,-8 3 0 4,2-1 0-4,-10 0 0 4,-6-1 0-6,-8 0 0 4,-3-3 0 0,1-3 0 0,-3 0 0-1,-1 0 0 0,-6 0 0 3,1 0 0-4,-3 8 0 1,2 1 0 0,4-1 0 1,6 1 0 0,4-4 0-2,2-2 0 2,1-3 0 0,-4 0 0 0,-1 0 0-2,3 3 0 4,-3-1 0-4,5 2 0 4,-2 1 0-6,8 1 0 4,0-4 0 0,2 3 0 0,3 2 0-1,-5-2 0 0,-6 2 0 3,-2-7 0-4,-3 0 0 1,5 0 0 0,9 0 0 1,10 0 0 0,4 0 0-2,9 0 0 2,-7 0 0 0,4 0 0 0,-1 0 0-2,-2 0 0 4,0 5 0-4,3 3 0 4,8 0 0-6,5-1 0 4,0-2 0 0,0 0 0 0,5 2 0-1,2-2 0 0,0 3 0 3,8 0 0-4,-6 3 0 2,-2 4 0-2,2 2 0 3,-6 1 0-2,2 2 0-1,-1 4 0 2,-5 0 0 1,1 2 0-1,-11 2 0-3,1-2 0 6,1-7 0-6,1-3 0 6,12-7 0-7,8-1 0 3,8-4 0 0,11-1 0 2,2-1 0-3,11-2 0 2,0 3 0 1,4-3 0-3,0 0 0 0,0 5 0 2,0 5 0 1,0 7 0-2,4 7 0-1,15 6 0 3,-2 14 0-1,4 4 0 0,-5-1 0-2,-2 9 0 3,-1 3 0-2,0 3 0 1,-1 5 0-3,4 7 0 4,0-5 0-1,0 12 0 0,1 7 0-1,-2 2 0 0,-2 0 0 3,0 0 0-4,1-9 0-1,-2-11 0 3,1 1 0 0,-6-6 0 0,3-9 0-2,0 0 0 3,-2-9 0-1,0 2 0 0,-6-6 0-2,5-4 0 3,2-1 0-2,-2 5 0 0,0 0 0-1,5 4 0 3,-4 0 0-1,-2 5 0 0,4-3 0-1,-5 3 0 0,3-11 0 3,-3-8 0-5,-2-9 0 2,0-7 0 0,2-4 0 1,-2-5 0-1,2-2 0 1,2 0 0-1,6 0 0 1,0-6 0 1,4 2 0-3,9 4 0 2,2-3 0 0,5 3 0 0,4 3 0-2,3-9 0 1,4 4 0 1,3 5 0 0,9-3 0 0,2 5 0-2,5-4 0 5,0 5 0-6,2 0 0 2,4-9 0 0,2-1 0 2,2-2 0-2,4 0 0-1,4 0 0 3,3 0 0-1,0 7 0 0,-1 1 0-2,-9-3 0 3,2 7 0-2,-5-4 0 1,2 0 0-3,-5-2 0 4,-3-1 0-1,-4-2 0 0,-6 0 0-1,2 3 0 1,5-6 0 1,5 5 0-4,4-5 0 1,6 0 0 3,2 0 0-2,3 0 0 2,-6 0 0-3,4 0 0 2,-12 0 0-1,-3-5 0 2,-7 5 0-3,-1 0 0 2,4 0 0 0,-2 0 0 0,-1 0 0-2,9 0 0 2,3 0 0-1,1 0 0 1,5 5 0 1,4 1 0-3,-3 0 0 5,0-6 0-7,-6 0 0 3,1 0 0 1,-4 0 0 0,6 0 0 0,-7 1 0-2,0 7 0 2,-4-4 0 0,4 5 0-1,3 2 0-1,-2 1 0 3,4-9 0-1,2-3 0-1,7 0 0 0,6 0 0 1,0 0 0 0,-4-9 0 0,-5-8 0 0,-14 8 0-3,4-4 0 6,-11 4 0-6,-5 1 0 2,-3-1 0 0,-5 1 0 2,-5 6 0-3,-2-5 0 2,-2-1 0 0,1 3 0 0,1-2 0 1,-1 4 0-4,-4 1 0 3,7 2 0 0,2 0 0 0,4 0 0-2,4 0 0 2,3 0 0 0,0 0 0 0,5 0 0-1,-2 0 0 0,3 0 0 3,1 0 0-5,8 0 0 2,-6 0 0 1,5 0 0-1,-8 0 0 2,6 0 0-3,6 0 0 2,-4 0 0-1,11 0 0 3,-3 0 0-6,-3 0 0 5,2 0 0-1,-7 0 0 0,0 0 0-1,-1 0 0-1,2 0 0 3,4 0 0-2,11 0 0 1,4 0 0-1,17 0 0 3,1 0 0-7,6 0 0 6,-5 2 0-1,-7 4 0 0,-10 1 0-1,2 3 0 0,-3-7 0 1,-3 6 0 0,-2-4 0 1,-6-2 0-5,1-3 0 5,0 0 0-2,3 0 0 2,4 0 0-3,0 0 0 1,-4 0 0 2,-1 0 0-1,-8 6 0-1,9-6 0-1,7 5 0 4,0-5 0-4,12 0 0 1,1 0 0 1,0 0 0 0,0 0 0-2,-6-17 0 2,-7 3 0 1,-6 4 0-2,-1 7 0 2,-16 3 0-5,-5 0 0 5,-8 0 0-1,-8 0 0 0,1 0 0-3,-1 0 0 3,-2 0 0 1,-8-4 0-2,-7 1 0 2,-3-2 0-4,-8 5 0 6,1 0 0-7,-5 0 0 3,1-5 0 1,1 5 0 0,-9 0 0-1,8-6 0 1,-8 4 0 0,1-2 0-1,-5-4 0 2,3 3 0-3,0-21 0 1,2-22 0 2,0-31 0-2,-5-31 0 0,0-26 0 0,0-8 0 2,0 6 0-3,0 10 0 3,0 6 0-2,0 7 0 3,-9 5 0-4,-3 3 0-1,-4 6 0 4,2 5 0-2,-1-3 0 2,-1 5 0-4,5-5 0 4,7 4 0-2,4 8 0 3,0 8 0-6,0 7 0 5,0 3 0-1,0 3 0-2,0-3 0 2,4 11 0-1,-1 2 0 2,-3 12 0-1,0 7 0-1,0-3 0 0,0 1 0 3,0-4 0-5,0 2 0 1,-7-4 0 2,-7 2 0 1,3 5 0-2,-4 6 0 0,1 7 0 1,-5-4 0 0,-3 7 0-2,-7-3 0 1,-1-1 0 2,-1 2 0-1,-2-3 0-1,3 0 0 0,-1 3 0 0,4 3 0 2,-1 7 0-1,8 2 0 0,0 6 0-3,-1 4 0 6,-2 2 0-7,-4 0 0 4,-10 0 0 0,-8 28 0 0,-14 6 0 0,-18-4 0-2,-40-21-237 3,66-9-97-2,-6 0-183-1</inkml:trace>
    </iact:actionData>
  </iact:action>
  <iact:action type="add" startTime="209422">
    <iact:property name="dataType"/>
    <iact:actionData xml:id="d127">
      <inkml:trace xmlns:inkml="http://www.w3.org/2003/InkML" xml:id="stk108" contextRef="#ctx0" brushRef="#br5">13456 3561 144 0,'0'0'651'5,"0"0"-520"4,0 0-13-4,0 0-11 3,0 0-11 0,0 0-26 0,-192 50 4-2,121-36-6 3,-15-6-9-1,-2-2 1-2,-12 2 16 1,4 0-12 1,-1 1 0 1,1 2-12-2,-7-2-4 1,-14-1-10-1,-17 0-5 5,-8-8 6-9,-5 0-16 5,-9 0-3 0,-4 0-8-1,-10 0-12 2,0-3 0-3,-12-2 0 1,8 0 0 1,-3 5 0 1,7 0 0-3,2 0 0 2,7 0 0 0,0 0 0-2,1 13 0 2,-6 1 0 0,-3-2 0 0,2-4 0-3,10-1 0 5,1-2 0-3,2-3 0 2,-5 1 0-5,-2 2 0 4,4 4 0 1,10 4 0-2,-1 2 0 0,7 8 0 0,8-4 0 2,8 5 0-2,12-4 0 0,0-5 0 0,1 2 0 3,-8-4 0-4,-13 4 0 0,-11-7 0 3,-1-1 0-2,2-9 0 2,2 0 0-4,8 0 0 6,-2 0 0-5,7 0 0 3,12 0 0-4,12 0 0 3,20 0 0 0,10 0 0-1,3 0 0 0,-1 0 0 1,3 0 0 0,1 0 0-1,4 2 0 1,-9-2 0-2,-3 0 0 2,-15 0 0 0,-11 0 0-1,-1 0 0 1,-7 3 0 0,-4-3 0-1,-7 0 0 0,-12 0 0 2,-12 0 0-2,-8-14 0 3,-8-3 0-6,-6 0 0 5,-11 6 0-2,-6 2 0 1,-9 4 0-2,12 0 0 2,10-2 0 0,17 6 0 0,16-3 0 0,31 4 0-2,26 0 0 4,24 0 0-4,21 0 0 0,16 0 0 2,7 0 0 0,0 0 0 0,2 0 0-3,4 0 0 4,-6 0 0-2,-3 0 0 3,-7 0 0-5,-5 0 0 2,5 0 0 2,-12 0 0-2,6 0 0 0,-1 0 0 0,-6 8 0 2,5 6 0-1,-2 0 0-1,-5 3 0 0,-4-2 0 1,5 2 0-1,3-4 0 0,11 2 0 1,13-5 0-1,3 2 0 1,7 0 0-1,0 8 0 1,0 10 0 0,0 14 0 1,27 18 0-4,9 17 0 2,-5 12 0 2,-1 6 0-2,-1 8 0 0,-7 2 0 1,-2-1 0 0,-4-2 0-1,-3-6 0 0,0-7 0 1,-2-10 0 0,-7-9 0 0,3-8 0-2,2-12 0 2,1-10 0 0,6-10 0 0,-2-12 0-3,13-10 0 4,6-3 0-1,10-7 0 2,14 0 0-5,15 0 0 1,10 0 0 3,9 0 0-2,9 7 0 0,1 1 0 0,12 7 0 2,3 4 0-1,9 4 0 0,7-3 0-3,4 2 0 3,9-5 0 0,2-3 0-1,0-3 0 0,17 0 0 2,17-2 0-2,17-1 0-1,12-8 0 4,17 3 0-3,14-3 0 2,11 0 0-5,9 0 0 4,-20 0 0 1,-20 0 0-2,-31 0 0 0,-17 0 0 0,-21 0 0 3,-11 0 0-3,-2 0 0 0,-9 0 0 0,-5-3 0 0,-5-5 0 2,-5-5 0-3,-2 9 0 2,0 4 0 0,-9 0 0 0,-7 0 0-2,-10 0 0 3,-7 0 0-3,-6-3 0 5,3-3 0-8,-2 1 0 5,11-3 0 1,5 2 0-2,6 1 0 0,6-5 0 0,1 5 0 2,5 0 0-2,-7 1 0-1,-5 1 0 2,-6 1 0 0,-3-1 0 0,-2 1 0-2,4-5 0 3,0 4 0-2,-2 2 0 1,1 1 0-2,-1 0 0 4,-1 0 0-4,-6 0 0 4,-1 0 0-6,1 0 0 4,3 0 0 0,0 0 0 0,0 0 0-2,-3 0 0 2,-4 1 0 0,-6 5 0 0,-3 3 0-1,-7 0 0 0,3-1 0 1,-3 0 0 1,3-2 0-2,-3-3 0 0,8 3 0 0,1-2 0 1,-1 5 0-2,-1 0 0 3,1-5 0-1,0 6 0 2,-2-7 0-7,7 3 0 5,-10-4 0 1,5 4 0-1,-5-1 0-2,-2-2 0 2,9 0 0 0,10-1 0-1,5 2 0 1,1-1 0-1,-2-1 0 0,-8-2 0 1,0 0 0-1,-4 0 0 0,-2 3 0 2,1-3 0-2,-7 0 0-1,-8 0 0 4,-4 0 0-4,1 0 0 4,-8 0 0-5,5 0 0 2,-7 0 0 2,-4 0 0-2,-1 0 0 0,-2-5 0 1,-4-2 0 1,-1-1 0-3,0 3 0 1,-5-1 0 0,5 0 0 2,-7 1 0-2,2-1 0-1,-1 2 0 3,-8 0 0-1,-2 1 0-1,-6 0 0-1,0 0 0 5,0-1 0-6,6 3 0 4,4-3 0-3,1 2 0 2,6 2 0-1,5 0 0 2,3 0 0-3,-2 0 0 2,4 0 0 0,-7 0 0-1,0 0 0 0,-3 0 0 1,-7 0 0-1,0 0 0 2,-7 0 0-4,-6-2 0 4,4-7 0-2,2-3 0 1,0-10 0-1,3-17 0 2,-5-16 0-2,-1-16 0 3,-10-30 0-5,0-25 0 2,0-20 0 0,0-13 0 2,0 2 0-2,-13 5 0 0,2 17 0 2,-2 15 0-2,0 21 0-1,-2 18 0 2,-1 14 0 0,-4 7 0 0,0 7 0-2,-4 7 0 2,-5 1 0-1,-2 5 0 2,-6 8 0-4,4 0 0 6,-3 10 0-5,10 0 0 4,1 7 0-6,5 10 0 3,1 5 0 2,1 0-39-2,-9 3-63 1,-9 24-61-1,20-11-72 2,8-5-145-2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6T00:04:14.9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  <inkml:brushProperty name="color" value="#FFC000"/>
    </inkml:brush>
  </inkml:definitions>
  <iact:action type="add" startTime="9151">
    <iact:property name="dataType"/>
    <iact:actionData xml:id="d0">
      <inkml:trace xmlns:inkml="http://www.w3.org/2003/InkML" xml:id="stk0" contextRef="#ctx0" brushRef="#br0">2089 3124 1040 0,'0'0'197'4,"0"0"-45"5,0 0-13-1,0 0-39-1,0 0-49 1,0 0 12-2,0 0 5 2,0 0-16 0,207-86 5 0,-99 56-21-2,22-7 2 3,14-12-16-2,9-1 10 1,2-1-32-2,2 6 0 2,0 6 0 2,-7 7 0-1,5 5 0-2,5-5 0-1,1-1 0 1,-16 3 0 3,-12-2 0-5,-30 4 0 2,-22 8 0 1,-19 3 0 0,-17 4 0-2,-20 5 0 2,-10 4 0 0,-15 4 0-1,0 0 0-1,0 0 0 4,0 0 0-4,0 0 0 3,-15 0 0-4,-40-5 0 4,-35-6 0-1,-48-3 0 3,-36-6 0-6,-27 1 0 2,-16-9 0 1,-5-1 0-1,6-4 0 0,11 1 0 2,18-2 0-2,13 1 0 0,3-1 0-1,5 0 0 2,3 2 0 0,11 2 0 3,23 10 0-6,20 5 0 3,30 3 0-2,18 7 0 3,20 1 0-5,11-1 0 8,14 2 0-5,4 3 0 0,9 0 0-3,3-3 0 6,0 3 0-1,0 0 0-3,0 0 0 1,0 0 0 0,0 0 0 1,0 0 0 0,38 33 0-1,32 26 0 3,33 23 0-2,21 14 0-1,21 7 0-3,25 13 0 5,10 2 0-2,1-2 0 3,-13-13 0-4,-10-11 0 1,-7-8 0 0,-18-7 0 4,-10-9 0-7,-21-10 0 3,-17-16 0 0,-18-5 0 2,-19-11 0-2,-12-13 0 1,-19-4 0-1,-4-6 0 1,-13-3 0-2,0 0 0 1,0 0 0 2,0 0 0 0,0 0 0-3,0-12 0 2,0-32 0 1,0-26 0-1,-8-31 0-4,-24-23 0 4,-4-17 0 0,-1-16 0-2,4-6 0 2,3 5 0 2,3 3 0-2,4 7 0-1,6 7 0-3,2 8 0 5,-1 8 0-1,0 13 0 0,-1 10 0-2,7 16 0 4,0 18 0-2,0 14 0 1,4 17 0-6,3 12 0 5,-4 9 0 1,5 7 0 0,2 9 0-3,-3 0 0 2,3 0 0-2,-20 0 0 0,-12 37 0 2,-13 22 0 2,-24 28 0-1,-2 21 0-3,-13 18 0 0,-9 25 0 1,4 17 0 1,-3 12 0 0,12 5 0-2,0-1 0 4,6-13 0-2,6-16 0 1,1-24 0-3,6-27 0 0,8-27 0 1,9-19 0 0,12-15 0 0,8-9 0 3,5-6 0-1,6-9 0-6,6-8 0 4,2-5 0 2,5-3 0-1,-3-3 0-1,-1 0 0 1,4 0 0-2,0 0 0 3,0 5-7 0,0 15-123-3,0-13-199 0,0 9-170 3</inkml:trace>
    </iact:actionData>
  </iact:action>
  <iact:action type="add" startTime="18149">
    <iact:property name="dataType"/>
    <iact:actionData xml:id="d1">
      <inkml:trace xmlns:inkml="http://www.w3.org/2003/InkML" xml:id="stk1" contextRef="#ctx0" brushRef="#br0">12368 10817 577 0,'0'0'186'7,"0"0"-91"0,0 0-9 1,0 0-5 0,0 0-8-2,0 0 14 2,0 0-3 1,0 0-14-2,13-4-4-1,-13 4-15 2,0 0-8 0,0 0-18-2,0 9-1 2,0 4-8 0,0 2 4 0,0 4-4 0,0 2 3-2,0 1 4 3,0 3-11-2,0-1 18 1,0-5-14-2,0 1 10 2,0-3-14 0,0 2 10 0,-4 0-13-1,-1 3 1 0,1 4-1 5,-3-1-9-7,5 3 2 2,-1-3 1 0,0-5 3 0,3-3-6 1,-8-8 3-1,8-4 0 0,0-2-3 2,0-3 0-1,0 3 0-3,0 1 1 6,0-2 4-5,0 0-3 3,0 1-2-4,0-3 5 3,0 0 0-1,0 0-7 0,0 0 4 1,0 0-2 0,0 0 4 0,0 0-2 0,0 0 3-2,0 0-3 2,0 0 6 0,0 0-5 0,0 0 8-2,0 0-9 2,0 0 11 0,0 0 2-2,0 0-5 1,14 0-3 3,1 0-3-3,1 0 9-2,4 0-7 4,-6 0 5-1,2 0-7 0,0 0 1-2,2 0-4 4,2 0 6-4,-6 0 6 3,5 0-2-2,-4 0 6-1,8 0-16 2,-3 0 13 1,8 0-10-3,-4 0 1 1,1 0-2 2,-5 0 1-1,4 0 1 0,-6 0-2-3,-3 0 3 3,4 0-6 0,-2 0 5-1,3 0-5 0,4 0 0 1,-4 0 0 0,6 0 0-1,-4 0 0 1,-2 0 0-1,-1 0 0 3,4 0 0-7,-6-3 0 6,4 1 0-2,-1 0 0 2,5-2 0-1,-8 1 0-2,0 3 0 3,1-3 0-2,-7 3 0 1,1 0 0-2,1 0 0 2,0 0 0 1,0 0 0-2,2 0 0-1,-1 0 0 2,-2 0 0 0,4 0 0-1,-3 0 0 0,1 0 0 0,4 0 0 3,-2 0 0-4,7 0 0 0,-6 0 0 2,-1 0 0 0,4 0 0 1,-4 0 0-4,2 3 0 5,-4-3 0-4,7 3 0 0,-3-3 0 2,0 4 0 0,5-2 0 0,-3 0 0-2,6-2 0 4,0 3 0-4,-1-3 0 2,-2 3 0-2,3 0 0 3,-1-1 0-2,1-2 0 2,-1 4 0-4,-1-3 0 3,0 3 0 0,-3-1 0 1,3 0 0-4,2-3 0 4,1 2 0 0,-1 1 0-2,-1-3 0 0,-2 2 0 0,2-2 0 3,-1 0 0-4,-3 0 0 1,2 0 0 0,-6 0 0 0,4 0 0 2,-11 0 0-3,3 0 0 2,0 0 0 1,0 0 0-1,0 0 0-3,-4 0 0 3,2 0 0 0,2 0 0 0,-1 0 0-2,1 0 0 2,0 0 0 0,1 0 0 0,1 0 0-2,-2 0 0 2,-9 0 0 0,4 0 0 0,-6 0 0-2,0 0 0 2,4 0 0-1,-3 0 0 2,0 0 0-3,-2 0 0 2,-1 0 0 0,0 0 0 0,0 0 0-2,3 0 0 2,-3 0 0 0,4 0 0 0,-4 0 0-2,0 0 0 2,5 0 0 0,-4 0 0 0,5-7 0 0,-2-4 0-2,-1-6 0 5,-2 0 0-6,4-2 0 1,-1-8 0 2,-4 0 0 0,0-7 0 1,0-5 0-4,0 5 0 6,0-3 0-6,0 7 0 5,0 4 0-6,0 9 0 3,0 3 0 3,0 5 0-3,0 4 0-1,0 2 0 2,0 3 0 0,0 0 0 0,0 0 0-1,0 0 0-1,0 0 0 5,0 0 0-5,0 0 0 0,0 0-65 2,0 0-58 0,-17 0-113 0,10 0-69-1,-5 0-261 1</inkml:trace>
    </iact:actionData>
  </iact:action>
  <iact:action type="add" startTime="26728">
    <iact:property name="dataType"/>
    <iact:actionData xml:id="d2">
      <inkml:trace xmlns:inkml="http://www.w3.org/2003/InkML" xml:id="stk2" contextRef="#ctx0" brushRef="#br0">25195 109 399 0,'0'0'378'5,"0"0"-200"3,0 0-56-2,0 0-49 2,0 0-7 0,0 0-44 0,0 0-6-2,0-20 14 3,0 20 12-2,-16 0 40 1,-18 0-20-2,-9 6-7 2,-5 8-28 0,-6 0 14 0,-5-6-19-1,-2 1 3 2,-6 2-2-1,1-2 7-2,2-3-2 3,0 2-7-2,5-2 5 1,1-1-8 0,-2 1 10-2,8-1-2 4,0-5-6-4,9 4-12 2,-1-4 6-2,1 0-7 3,-1 0-4-2,-2 1 11 1,-8 3-11-2,0 4 15 2,1-3-5-1,5 5 14 1,-1-6-18 0,4 2 3-1,-2-3-9 3,7 1 5-4,-1-2-2 0,-1-2-5 2,0 5 10-1,2-2-11 1,-1 0 11-1,-3 1-9 0,4-2 9 1,-4 1-9 0,4-3 2-2,1 0-4 2,-2 0 0 0,3 0 0 0,-4 0 0-2,2 0 0 2,-1 0 0 1,-2 0 0-1,2 0 0-2,-5 0 0 1,5 0 0 3,-2 0 0-4,-1-3 0 0,4-3 0 2,-2 3 0-1,0-2 0 2,-1 2 0-3,3 1 0 2,-4-2 0 0,4 1 0-1,-5 2 0 0,0-4 0 1,-6 5 0-1,2-2 0 0,-5-4 0 1,4 3 0 0,-3-3 0 0,8 1 0 0,2 2 0-1,2-3 0 0,-5 5 0 3,-3-6 0-4,-2 5 0 0,-3-1 0 2,1 3 0 0,-1-3 0 0,-10 3 0-2,-2 0 0 2,-1-2 0 0,-10 2 0 0,0 0 0-2,0 0 0 2,1 0 0 0,0 0 0-2,8 0 0 2,4 0 0 0,6 0 0 0,2 0 0 0,2-3 0-1,1-1 0 0,0 2 0 3,1 2 0-4,0 0 0 1,0 0 0 0,0 0 0 1,1 0 0 0,2 0 0-1,-1 0 0 1,-2 0 0-1,6 6 0-1,5-1 0 2,1 1 0 0,3 3 0 0,0-2 0 0,-2 1 0-2,-2 1 0 1,2-1 0 2,-9 5 0-3,2-6 0 4,-5 3 0-4,-6-3 0 4,-4-1 0-4,-5 0 0-1,-7-1 0 3,2 1 0 1,0-4 0-3,-1 5 0 2,1-5 0 0,-2 4 0 0,2 3 0 1,-7-1 0-4,3 3 0 3,-7 0 0 0,-2 5 0 0,0 0 0-2,2-1 0 3,11 0 0-2,14-4 0-1,14 0 0 4,15-5 0-4,12-4 0 3,5 2 0-2,9-4 0-2,-1 0 0 4,3 0 0-2,0 0 0 2,-4 0 0-2,4 0 0 0,-3 0 0 1,0 3 0 0,-3-3 0-2,-1 2 0 3,3-2 0-2,-5 3 0 1,7-3 0-2,0 3 0 2,-1-3 0 0,-2 2 0 0,5 2 0-1,-4 4 0 0,4 12 0 3,-1 10 0-7,1 13 0 6,0 2 0 0,0 3 0-3,0 3 0 2,0 1 0-1,0 4 0 2,1 6 0-2,13-2 0 0,-3 2 0 0,0-1 0 1,-2-2 0 0,-2 1 0 1,0-4 0-3,2-4 0 1,-5-1 0 1,4 0 0 0,-2-7 0 0,-4 2 0-2,3-4 0 4,-2-9 0-6,0-2 0 5,-2-6 0-3,5-3 0 4,-3-1 0-3,0 5 0-1,1-1 0 3,0-3 0-2,4 0 0 0,-7-7 0 0,2-1 0 1,1 2 0 0,-1 1 0-1,-1 0 0 0,-2 3 0 1,4-7 0 0,0 4 0-2,-4-5 0 3,3-7 0-2,-3 1 0 3,3 3 0-7,-3 3 0 6,0-2 0-1,2 4 0 0,0-6 0-2,4-3 0 1,-3-5 0 2,-1 0 0-1,0 0 0 1,3 0 0-5,1 7 0 4,7 5 0 1,0-1 0-4,7-1 0 4,3-1 0-1,2-1 0 0,7 6 0-2,5-3 0 3,10 3 0-2,6-1 0 2,8-6 0-2,10 3 0-1,12-8 0 2,4 1 0 0,10-3 0-2,0 0 0 2,-3 0 0 1,-4 0 0-2,-6 0 0-1,-4 0 0 2,-9 0 0 0,4 0 0 0,-3 0 0-2,1 0 0 2,7 0 0-1,1 0 0 2,-4 0 0-3,4 0 0 3,-5 0 0-1,3 0 0 1,-5 0 0-5,-3 0 0 4,-1 0 0 0,-2 0 0 0,-4 0 0-1,-5 0 0 0,-1 0 0 3,-1 0 0-3,7 0 0 1,-5 0 0-3,2 0 0 4,3 0 0-2,-2 2 0-1,-1 4 0 3,3 1 0-3,-2 0 0 4,2-2 0-5,-9 2 0 4,4-5 0-2,-1 4 0 2,-1-1 0-4,-2 1 0 3,-3 0 0 0,-3-1 0 0,5-2 0 0,5 0 0-2,-4-1 0 2,2 2 0 0,-3 1 0-2,-4 0 0 2,-2 5 0 0,-7-5 0 0,4 0 0-2,-2-5 0 2,1 0 0 0,5 0 0 0,-6 0 0-2,5 0 0 4,9 0 0-4,4 0 0 4,0 0 0-6,2 0 0 4,-6 0 0 0,2 0 0 0,-2-3 0-1,-1 1 0 0,-5 2 0 2,7-4 0-2,-6 4 0-1,5 0 0 3,-2-1 0-2,0 1 0 2,3 0 0-2,3 0 0 0,-2 0 0 1,2 0 0-1,6 0 0-1,0 0 0 3,4-4 0-2,-2-2 0 3,-5 4 0-6,0-1 0 4,-8-2 0 0,-8 1 0 0,7-1 0-1,-1 0 0 0,-3-1 0 3,5-3 0-4,1 1 0 1,-1 0 0 0,-1-1 0 1,2 2 0 0,-4 2 0-2,2-3 0 2,-10 3 0 0,-1-1 0 0,-4 0 0-2,1-1 0 3,-2-1 0-2,-5-1 0 2,-3-2 0-4,1-1 0 3,-4 0 0 1,-8 2 0-2,6-2 0 0,-3 7 0 1,-4-4 0-1,3 3 0 1,-2-2 0-2,-1 1 0 2,-4-3 0 0,5 2 0 0,-7-1 0-1,0 1 0 0,-6 2 0 1,5 0 0 0,-8-1 0-3,3-3 0 6,-7-4 0-5,0-2 0 2,0-9 0-2,0-11 0 2,0-7 0 0,0-8 0 0,0-8 0-1,0-8 0 0,-10-3 0 2,5-10 0-2,-3 2 0-1,4-1 0 2,1 4 0 0,-6 4 0 0,8 4 0-2,1 3 0 3,-3 2 0-2,3 2 0 1,0 1 0-2,-3-2 0 4,3-1 0-4,0 3 0 4,-4-1 0-4,1 7 0 0,0 3 0 3,-4-1 0-2,4 6 0 0,3 2 0 0,0 2 0 2,0 7 0-2,0 4 0-1,0 2 0 2,-2 2 0 0,-1 3 0 0,-2 3 0-2,0-2 0 2,-1-5 0 0,-1-7 0 0,-1-1 0-2,-1 3 0 3,0 2 0-2,5 8 0 2,1 8 0-4,3 6 0 4,0 3 0-3,-3 5 0 3,3 0 0-3,-4 0 0 2,4 0 0 0,0 0 0 0,0 0 0-1,0 0 0 0,0 0 0 1,-3 0 0 0,3 7 0-2,-3 10 0 3,0 0 0-2,-1 0-121 1,-15 4-107-2,6-16-99 4,1 9-102-4</inkml:trace>
    </iact:actionData>
  </iact:action>
  <iact:action type="add" startTime="34190">
    <iact:property name="dataType"/>
    <iact:actionData xml:id="d3">
      <inkml:trace xmlns:inkml="http://www.w3.org/2003/InkML" xml:id="stk3" contextRef="#ctx0" brushRef="#br1">11360 8565 392 0,'0'0'147'6,"0"0"-46"-1,0 0-10 3,0 0-28 1,0 0 5-2,0 0 25 0,0 0-12 1,9-2-12-1,-9 2-7-1,0 0-5 2,0 0-2 0,0 0-3 1,0 0 5-2,0 0-25-1,0 0-7 2,0 0-15 1,0 0 3-2,0 0-8 0,0 0 18 0,-20 0-6 1,0 0 2 0,-4 0 0-2,-2 2-4 2,9 13-1 0,-5 2-4-1,5 3 5 0,7 4-5 3,-1 5 13-4,4 6-8 3,7 3 5-4,0-2-6 3,0-3-3 0,4 1 1 0,25-6-2 0,8-4-2-1,6-11 2 2,5-4 9-3,-2-9-14 3,1 0 7-2,-7 0-11 1,-9-14 2 0,-5-14-2-3,-12-9-1 3,-5-5 0 1,-9-4 1-1,0-2-2-3,0 7 2 4,-26 7-2-2,-4 8-4 0,-2 12 2 0,4 4-1 1,-1 2 0 0,7 4-31 0,8 4-56-1,-1 0-38 0,14 0-107 1,1 0-155 0</inkml:trace>
    </iact:actionData>
  </iact:action>
  <iact:action type="add" startTime="35052">
    <iact:property name="dataType"/>
    <iact:actionData xml:id="d4">
      <inkml:trace xmlns:inkml="http://www.w3.org/2003/InkML" xml:id="stk4" contextRef="#ctx0" brushRef="#br1">12220 8489 399 0,'0'0'309'6,"0"0"-99"-1,0 0-86 4,0 0-33-2,0 0-23 1,0 0 17 0,0 0 0-2,12 57-17 2,-12-18-14 0,0 3-22 0,0 1 1-2,0-4-21 4,0-5-2-4,0-10-9 2,0-7 0-2,0-8-1 2,0-3-2 0,0-6-11-2,4 0-51 2,6 0-72 0,-3-9-18 1,-7-2-109-2,0-1-415 0</inkml:trace>
    </iact:actionData>
  </iact:action>
  <iact:action type="add" startTime="35577">
    <iact:property name="dataType"/>
    <iact:actionData xml:id="d5">
      <inkml:trace xmlns:inkml="http://www.w3.org/2003/InkML" xml:id="stk5" contextRef="#ctx0" brushRef="#br1">13107 8400 564 0,'0'0'217'4,"0"0"-88"5,0 0-27-2,0 0-39 3,0 0 3-6,0 0-13 4,113 84-8 0,-93-57-1 0,-4-2-2-2,-8 4-12 2,2 3-2 1,-7 1-10-2,-3 3-13-1,0-3 0 2,0-1-5 0,-9-1-2 0,-19-9 1-2,-8-5 1 2,0-8-2 0,-5-9-1-1,4 0 1 0,-1 0 4 2,5-13-5-2,7-17 0-1,8 6-3 3,5-1-6 1,10 10 6-3,3 3 4 1,0 4 2-3,0 6 1 3,23 2 0 1,11 0 6-2,2 0-7 0,5 10 5 0,-1 17 5 1,-1 3 6 1,-4 1-10-4,-2-3 8 3,-2-6-4 0,-1 0-6 1,-1-5 3-4,-3-4-3 4,-8-5-4-2,5-6 1 1,-6 1-2-2,-2-3-6 1,1 0-43 2,-13 0-58-1,-3 0-120-1,0 0-338-1</inkml:trace>
    </iact:actionData>
  </iact:action>
  <iact:action type="add" startTime="36230">
    <iact:property name="dataType"/>
    <iact:actionData xml:id="d6">
      <inkml:trace xmlns:inkml="http://www.w3.org/2003/InkML" xml:id="stk6" contextRef="#ctx0" brushRef="#br1">13865 8414 561 0,'0'0'215'3,"0"0"-90"5,0 0-28 0,0 0-29 1,0 0 2-4,0 0 6 3,0 0-16 0,86-7-2 0,-47 7-6 1,1 0-1-4,7 0-14 3,-4 0 7 0,-2 0-13 1,-5 0 9-4,-5 3-14 4,-11 6-7-2,0-1-13-1,-11 1 1 2,-5 0-7 0,-4 4-2 0,0 0-1 0,0 8-4-1,-29-2 6 0,-11-1 2 2,-8 1-3-4,7-8 4 3,8 2-4 0,7-5 1 0,13-6 0 0,8 1 1-2,5-3 0 2,0 0 5 0,0 5-3-1,2 7 13 0,37 10-14 3,6 1-1-4,4 4 1 3,-5-2 1-3,-12-2-2 2,-8-5 0 0,-8-5 0 1,-9-4 0-3,-7 2-2 1,0 0-4 2,-16 4 4-4,-34 2-5 3,-20 0 3 0,-8-4-17 0,-5 4-70-2,11 5-62 2,53-13-109 1,6 3-789-2</inkml:trace>
    </iact:actionData>
  </iact:action>
  <iact:action type="add" startTime="38666">
    <iact:property name="dataType"/>
    <iact:actionData xml:id="d7">
      <inkml:trace xmlns:inkml="http://www.w3.org/2003/InkML" xml:id="stk7" contextRef="#ctx0" brushRef="#br0">11646 8467 254 0,'0'0'192'6,"0"0"-39"-1,0 0 31 3,0 0-42 1,0 0-30-1,0 0 10-1,0 0-5-1,4 0-21 4,-30 42 10-4,-17 14-29 0,-9 13-4 3,-5-4-26-2,0 6-15 1,1-7-13-2,10-4-9 3,-2-9 5-2,14-12-15 2,5-11 5-4,9-14-2 3,13-6-6 0,4-5 3 0,-1-3-4-2,4 0-17 3,0 0-49-2,0 0-59 1,0-11-25-1,0-3-35 0,-3-1-247 2</inkml:trace>
    </iact:actionData>
  </iact:action>
  <iact:action type="add" startTime="39130">
    <iact:property name="dataType"/>
    <iact:actionData xml:id="d8">
      <inkml:trace xmlns:inkml="http://www.w3.org/2003/InkML" xml:id="stk8" contextRef="#ctx0" brushRef="#br0">11172 8553 716 0,'0'0'192'6,"0"0"-78"1,0 0-15 1,0 0-11-1,0 0 31 1,0 0-22 0,0 0-12-1,77 64 3-1,-34-20-6 2,5 0-15 0,4 3-19 0,-1-2-17-2,-5-9-17 4,-2-6 5-4,-12-4-13 3,-8-9-6-4,-9-3 0 3,-6-9-4 1,-8-2-44-2,-1-3-41-1,0 0-68 2,0 0-81 0,0 0-85 0,0 0-489 0</inkml:trace>
    </iact:actionData>
  </iact:action>
  <iact:action type="add" startTime="39755">
    <iact:property name="dataType"/>
    <iact:actionData xml:id="d9">
      <inkml:trace xmlns:inkml="http://www.w3.org/2003/InkML" xml:id="stk9" contextRef="#ctx0" brushRef="#br0">13442 8346 351 0,'0'0'241'3,"0"0"-57"4,0 0-64 3,0 0-26-3,0 0-13-1,0 0 23 2,-15-17-24-1,2 17 9 1,0 24 14-1,-7 12-32 2,-8 9-16-3,-5 2-22 3,-3 7 2-4,-5 1-6 3,1 2 0 0,5-5-10 0,3-6-4-1,12-9-6 0,-1-15-7 1,13-8-2 0,5-11 2-1,3-3-5 1,0 0 0 0,0 0-26-1,0 0-42-1,0-3-4 2,6-14-64 0,4 9-54 0,-7 2-74-2,-2 6-451 3</inkml:trace>
    </iact:actionData>
  </iact:action>
  <iact:action type="add" startTime="40189">
    <iact:property name="dataType"/>
    <iact:actionData xml:id="d10">
      <inkml:trace xmlns:inkml="http://www.w3.org/2003/InkML" xml:id="stk10" contextRef="#ctx0" brushRef="#br0">13020 8301 587 0,'0'0'240'4,"0"0"-103"4,0 0-47 0,0 0-18-2,0 0-26 3,0 0 31-2,0 0 7-1,83 121 12 2,-43-76-19 0,-3 3-5 0,-1-4-9-2,-4 1-13 3,1 0-5-2,-1 2-13 3,-2-3 2-6,1-7-19 4,-4-10 3 0,-1-7-9 0,-11-11 4-2,-1-5-9 3,-12-4-4-2,1 0-7 1,-3 0-5-1,0 0-29 0,0-16-60 2,0-15-43-2,-21 1-61-1,8 18-27 3,0 7-270-2</inkml:trace>
    </iact:actionData>
  </iact:action>
  <iact:action type="add" startTime="40729">
    <iact:property name="dataType"/>
    <iact:actionData xml:id="d11">
      <inkml:trace xmlns:inkml="http://www.w3.org/2003/InkML" xml:id="stk11" contextRef="#ctx0" brushRef="#br0">14277 8284 351 0,'0'0'234'5,"0"0"12"3,0 0-88-3,0 0-44 3,0 0-10 0,0 0-16 0,0-11-11-2,4 11-5 2,-4 0-6 0,0 31 2 0,0 13-45-2,0 10 29 2,-24 2-11 0,-17 6-3 0,-11 7-22-2,0-5-3 2,-1-8-6 0,1-5-6 0,16-18 6-2,11-8-5 6,9-10 0-5,9-11-1 2,4 0-2-6,3-4-1 4,0 0-4 1,0 0-43 0,0 0-38-1,0 0-21 0,0 0-37 2,-1 0-13-1,1 0-83-1,0 0-235 0</inkml:trace>
    </iact:actionData>
  </iact:action>
  <iact:action type="add" startTime="41149">
    <iact:property name="dataType"/>
    <iact:actionData xml:id="d12">
      <inkml:trace xmlns:inkml="http://www.w3.org/2003/InkML" xml:id="stk12" contextRef="#ctx0" brushRef="#br0">13916 8338 506 0,'0'0'146'5,"0"0"-14"2,0 0-17-1,0 0 2 2,0 0 10 0,0 0 25 1,35-37 12-4,10 71-96 3,5 11 11 0,4 5 11 0,-6-2-13-2,7 3-18 2,-10 0-19 0,4-1-2 0,-8-2-18-2,-6-6-1 2,1-6-11 0,-4-10 0 0,-12-11-6-2,-8-11-3 3,-1-1 1-2,-9-3-9 1,0 0-44-2,7 0-60 3,-4-3-48-2,-5-21-44 2,0 9-72-4,0 1-196 4</inkml:trace>
    </iact:actionData>
  </iact:action>
  <iact:action type="add" startTime="43233">
    <iact:property name="dataType"/>
    <iact:actionData xml:id="d13">
      <inkml:trace xmlns:inkml="http://www.w3.org/2003/InkML" xml:id="stk13" contextRef="#ctx0" brushRef="#br0">17695 10939 121 0,'0'0'632'5,"0"0"-396"2,0 0-104 1,0 0-46 0,0 0-17-2,0 0-2 4,0 0 20-4,13 99-21 4,-13-54-4-6,0 5-8 4,0-7-2 0,0-4-17 0,0-5-4-1,0-6-3 1,0-3-11 1,0-8 7-3,0 0-14 0,0-5 12 2,0-7-10 0,0 0 7 0,0-5-5-2,0 0 4 2,0 0 2 0,0 0-2 0,0 0 5-2,0 0-12 3,3 0 13-2,4 0-10-1,3 0 5 2,0 0-17 0,3 6 8 0,3 0-5 0,-1-3 2-1,8-1-7 0,0 1 0 2,5 0 0-2,2-3 0-1,4 0 0 3,2 0 0-2,-3 0 0 4,6 0 0-7,2 0 0 5,2 0 0-1,-2 0 0-1,-1-8 0-1,1-4 0 5,-5 4 0-6,6 6 0 6,-1-1 0-7,0 3 0 3,-1 0 0 2,4 0 0-1,-4 0 0-2,4 0 0 2,1 0 0 1,10 0 0-3,3 0 0 0,-2 0 0 2,-1 3 0 0,-7 4 0-1,4 2 0 0,-10-1 0 2,2 0 0-2,-4-1 0 0,2-2 0 0,-1-2 0 4,0 0 0-6,2 1 0 1,-5-1 0 2,-2 4 0 0,0-4 0 1,-2-1 0-1,-7-2 0-1,-1 4 0-1,-5-4 0 4,3 1 0-4,-1-1 0 1,3 4 0 0,-2-1 0 0,2-3 0 2,1 3 0-4,1-3 0 4,1 2 0-1,-2-2 0 0,2 0 0-2,-4 0 0 3,1 0 0-2,-6 0 0 1,1 0 0-3,-11 0 0 4,3 0 0-2,-3 0 0 1,-4 0 0-1,-6 0 0 1,4 0 0 0,-4 0 0-3,0 0 0 4,0 0 0-1,0 0 0-1,0 0 0 0,0 0 0 1,0 0 0 0,0 0 0 0,0 0 0-1,0 0 0-1,3 0 0 4,0-13 0-3,-2-16 0 3,11-13 0-6,-11-5 0 4,7-7 0 0,-5-3 0 0,-3-1 0-1,0 4 0 0,0 16 0 2,0 11 0-2,0 17 0-1,0 10 0 2,0 0 0 0,0 0 0-1,0 0 0 0,-3 2-90 0,-19 30-153 2,12-16-120-1,1 12-387-2</inkml:trace>
    </iact:actionData>
  </iact:action>
  <iact:action type="add" startTime="50388">
    <iact:property name="dataType"/>
    <iact:actionData xml:id="d14">
      <inkml:trace xmlns:inkml="http://www.w3.org/2003/InkML" xml:id="stk14" contextRef="#ctx0" brushRef="#br0">17411 11383 761 0,'0'0'237'5,"0"0"-108"1,0 0-36 3,0 0-31-1,0 0-34-1,0 0 19 0,0 0 20 0,0 0 5 2,0 0 21-2,16-57-26 0,-3 33-7 0,1-1-11 1,-1 0 0 0,0 0-9-2,2-4 1 3,1 7-14-2,0-6 1 2,-2 4-7-4,6-8-2 3,-1 2 5 0,3-2-12 0,7-2 9-2,-1 4-21 2,3-5 0 0,0-4 0 3,-1 3 0-5,7-2 0 0,-7-4 0 3,8 2 0-3,-8-7 0 1,4 0 0 1,-1-1 0 0,-3 1 0 0,4-4 0-2,2 0 0 2,0 0 0 0,2 1 0 0,4-1 0-2,-2 1 0 2,1 1 0 0,0-1 0 0,-7 1 0-2,6-5 0 2,0 0 0 0,1 1 0 0,-2-1 0-1,1 5 0 0,0-3 0 2,-3-2 0-2,4 1 0-1,-2 0 0 2,2 3 0 0,-2 3 0 1,-6 4 0-4,3 0 0 3,-8 11 0 0,2-5 0 1,-4 3 0-4,2-1 0 4,1-3 0-1,-2 2 0 0,-2-1 0-3,4-1 0 3,-9 11 0 0,4-2 0 0,-7 7 0-1,-3 5 0 0,2 0 0 3,0 6 0-4,-3-3 0 1,-1 6 0 1,-3 1 0-2,-5 2 0 3,-1 5 0-4,-3 0 0 4,0 0 0-1,0 0 0-1,0 0 0 0,0 0 0 2,0 0 0-3,0 0 0 3,0 0 0-3,0 0 0 2,-28 0 0 0,-24 20 0 0,-22 11 0-1,-1-3 0 0,-11 3 0 4,4-6 0-6,5 3 0 1,9-4 0 2,16-11 0 0,11-1 0 1,21-5 0-4,8-7 0 4,9 0 0-2,3 0 0 1,0 0 0-2,0 0 0 4,0 0 0-4,44 0 0 4,17 0 0-6,26 0 0 5,10-14 0-1,3-13 0-2,-8-3 0 2,-16 0 0-1,-17 8 0 3,-9 3 0-4,-20 8 0 0,-8 5 0 3,-14 6 0-2,0 0 0 1,-8 0 0-2,0 0 0 2,0 0 0 0,0 6 0 0,0 44 0-2,0 22 0 2,-10 16 0 1,-8-4 0-2,-2-8 0-1,1-16 0 2,5-16 0 0,3-14 0 0,-2-8 0-1,9-15 0-1,4-4 0 4,-3-3 0-4,3 0 0 1,0 0-139 1,0-34-92 0,0-13-69 1,0 19 15-4,4 1-355 3</inkml:trace>
    </iact:actionData>
  </iact:action>
  <iact:action type="add" startTime="51597">
    <iact:property name="dataType"/>
    <iact:actionData xml:id="d15">
      <inkml:trace xmlns:inkml="http://www.w3.org/2003/InkML" xml:id="stk15" contextRef="#ctx0" brushRef="#br0">19907 8526 522 0,'0'0'254'2,"0"0"-88"6,0 0-59 1,0 0-43-2,0 0-2-1,0 0 16 2,0 0 28 1,0-64-22-4,-34 64-14 3,-9 0-2 0,0 0-19 1,-8 19 6-2,-1 18-14-1,2 8-2 3,2 6-7-2,11 1-7 2,11 0-1-4,13-5-11 3,13 0 5 0,0 0-13 5,24-8 11-11,28 2-6 6,8-7 3 0,4-11-12 0,2-18 3 0,1-5-4-2,-8 0-1 5,-3-39 0-6,-13-12-2 1,-4-1 2 2,-14-6 2 0,-12 5-4 0,-10 4 6-2,-3 11-6 3,0 7-2-2,-10 9-18 1,-34 7-83-2,-7 7-66 2,22 8-113 0,2 0-291 0</inkml:trace>
    </iact:actionData>
  </iact:action>
  <iact:action type="add" startTime="53801">
    <iact:property name="dataType"/>
    <iact:actionData xml:id="d16">
      <inkml:trace xmlns:inkml="http://www.w3.org/2003/InkML" xml:id="stk16" contextRef="#ctx0" brushRef="#br0">21490 10805 659 0,'0'0'242'4,"0"0"-64"5,0 0-64-2,0 0-10 2,0 0-8-3,0 0-15 1,0 0-15 3,17 95-8-4,-17-72 4 0,0 2-11 2,0 3-7 0,0 1-20-2,0 2 2 3,0 0-7-2,0-4-3 1,0-5-1 0,-4 1-6-2,1-6 6 2,-3-2-8 1,2 2 11-2,1 0-12-1,3-4 8 3,-5 4-4-2,5-3-1 3,0-2 0-6,0-4-4 4,0-5 2 0,0-3-3 0,0 0 0-2,0 0-3 2,0 0 6 0,0 0-6 0,0 0 2 1,0 0 6-4,0 0-6 5,11 0 9-5,10 0-9 2,4 0 10 1,3 0-5 0,-1-3 7-2,-1-4-15 2,5 2 0 1,2-3 0-2,3 1 0-1,5-5 0 2,-1 0 0 3,4 4 0-5,-1-1 0 0,-2 3 0 2,2 4 0 0,1-3 0 1,2-2 0-2,1 6 0 1,-4-3 0-2,-2-1 0 3,2 2 0-2,-2-2 0-1,-1 2 0 3,-6-1 0-2,5-2 0 1,-9 4 0-2,4-3 0 4,2-1 0-4,-3 0 0 0,2 1 0 3,1-1 0-2,5 0 0 1,-1 6 0-2,4-3 0 2,1 3 0 0,-5 0 0 1,1-2 0-4,0 2 0 5,-2 0 0-4,1 0 0 2,-8 0 0-1,0 0 0 0,-1 0 0 1,5 0 0 0,-6 0 0-1,9 0 0 1,-4 0 0 0,6 0 0-1,-1 0 0 2,5 0 0-5,0 2 0 5,-1 3 0-1,-8-1 0-2,5 0 0 2,-5-2 0 0,-3 0 0 1,8-2 0-4,-4 3 0 5,11-1 0-4,-3-2 0 2,6 4 0 0,3-4 0-2,-2 2 0 2,-2-2 0 0,-5 0 0-1,5 4 0 0,-7-4 0 1,-2 3 0 0,2-3 0-2,1 0 0 2,-4 0 0 0,1 2 0 1,-2-2 0-4,-1 0 0 4,4 0 0-2,1 0 0 1,-1 2 0-2,-1 2 0 3,2-4 0-2,-5 0 0 1,5 0 0-2,-6 0 0 2,-2 0 0 0,-2 0 0 0,3 0 0-2,-5 0 0 2,-1 0 0 2,0 0 0-4,4 0 0 0,-2 0 0 3,-5 0 0-2,-2 0 0 2,-5 0 0-4,-4 0 0 3,4 0 0 0,-4-4 0 0,0 4 0 1,2-2 0-4,-1 0 0 4,6-1 0 0,3-1 0-5,-1 4 0 5,-5-2 0-1,6-2 0 0,0 2 0-1,-5 2 0-1,3 0 0 5,0 0 0-5,-6 0 0 0,0 0 0 2,2 0 0 0,0 0 0-1,4 0 0-1,-1 0 0 2,0 0 0 0,3 0 0 1,-6 0 0-4,1 0 0 6,-4 0 0-6,-2 0 0 3,-1 0 0-2,-1 0 0 3,2 0 0-2,-1 0 0 1,5 0 0-2,-2 0 0 2,-1 0 0 1,-9 0 0-2,7 0 0 3,-4 0 0-6,0 0 0 4,0 0 0 0,0 0 0-2,3 0 0 3,-3 0 0-2,-2 0 0 2,0 0 0-4,-3 0 0 4,2 0 0-2,-4 0 0 1,0 0 0-2,-3 0 0 2,0 0 0 0,3 0 0 0,-3 0 0-2,4 0 0 2,-4 0 0 1,0-3 0-2,3-1 0 3,1-9 0-6,5-4 0 4,-5-5 0 1,3-5 0-5,-1-5 0 5,-3 4 0-1,0 4 0 1,4 0 0-5,-7 4 0 7,2 9 0-5,-2 4 0 3,0 3-56-5,0 1-105 5,0 3-90-2,0 0-153 2</inkml:trace>
    </iact:actionData>
  </iact:action>
  <iact:action type="add" startTime="57136">
    <iact:property name="dataType"/>
    <iact:actionData xml:id="d17">
      <inkml:trace xmlns:inkml="http://www.w3.org/2003/InkML" xml:id="stk17" contextRef="#ctx0" brushRef="#br0">22265 8565 354 0,'0'0'202'5,"0"0"-45"3,0 0-18-2,0 0-4 4,0 0-17-3,0 0-5 3,0 0 2-6,0 0-19 3,9 0-24 2,-9 0-29-2,0 0 4-1,0 0-7 3,0 0-6-2,-4 15-21 1,-14 4 4-2,-5 3-7 2,0-2 7 1,-6 3-6-2,-6-1 0-1,2 3 2 2,-8-1-8 0,0 1 0 0,2-3-3-1,3-5-3 4,-2 0 1-6,-1-4 0 5,7 2-1-6,1-5 1 4,0-1-1 0,5-4 2-1,3 1-3 1,11-6 4-1,3 0-4 2,2 0-2-3,1 0 3 1,-1 0-3 1,6 0 0 0,-2 0 4 0,0 0-10-2,3-6 6 2,0-11 3 0,0-1-3 1,0-3 6-4,0 6-4 5,0 0 1-4,0 3 1 4,0 4 0-6,0-1 1 3,0 4-3 2,0 0 4-1,0 2-2-2,0-1 1 2,0 3-1 1,0-3 2-2,6-1-4-1,-5 1 1 2,2 0 1 0,6 1-1 0,-5 3 4-2,6-4-3 3,0 2 1-3,-2-2 1 3,2 2 2-3,3-2-5 4,0 3 2-4,0 1 0 3,-1 0 3-4,4-2-4 3,-3 2 1 0,-3 0 2 0,3-5 3-2,0 5-3 3,-3 0 4 0,3 0-7-3,1 0 6 0,4 0 3 1,2 0 5 2,5 7 17-1,-1 6-3-2,3 2-2 3,0 2-3-2,2-4 9 3,-4 1-18-7,-2 3 6 8,3-3-9-5,-3 1-1 3,-5-2 1-4,5-1-7 3,-9-4 0 0,-5-3-1 0,-5-5 1-2,-1 5-4 2,-3-5 0 0,0 0-3 0,0 0-1-1,0 0-30 0,0 0-39 1,0 0-74 0,0 0-82-3,-3-10-50 4,-5-2-155 0</inkml:trace>
    </iact:actionData>
  </iact:action>
  <iact:action type="add" startTime="58224">
    <iact:property name="dataType"/>
    <iact:actionData xml:id="d18">
      <inkml:trace xmlns:inkml="http://www.w3.org/2003/InkML" xml:id="stk18" contextRef="#ctx0" brushRef="#br0">22564 8634 278 0,'0'0'162'6,"0"0"32"-1,0 0-10 4,0 0-1-2,0 0-39 1,0 0-14-2,0 0-25 2,0 0-3 1,0 0-36-2,7 0 0 0,12-7 2 0,6 1-4 1,-1 2-7 0,5-3-14-2,2 1-9 2,2 1-18 0,-1 3 0 0,-8-2-16-1,-3 4 4 1,-11-3-4-1,0 3-2 1,-3 0-12-2,-7 0-49 2,0 0-32 0,0 0-57 0,0 0-22-2,0 0-60 2,-8 0-40 2,-4 0-357-4</inkml:trace>
    </iact:actionData>
  </iact:action>
  <iact:action type="add" startTime="58667">
    <iact:property name="dataType"/>
    <iact:actionData xml:id="d19">
      <inkml:trace xmlns:inkml="http://www.w3.org/2003/InkML" xml:id="stk19" contextRef="#ctx0" brushRef="#br0">22506 8735 401 0,'0'0'240'4,"0"0"-18"5,0 0-53-4,0 0-54 4,0 0-5-1,0 0-5 0,106-17-3-1,-83 8-24 0,1 5 5 1,1 2-26 0,-7-2-23-1,-5 3-17 0,-9-1-15 1,5 2-2 1,-9 0-1-4,3 0-3 2,-3 0-48 2,4 0-59-2,3 0-64 0,-7 0-63 3,3 0-249-4</inkml:trace>
    </iact:actionData>
  </iact:action>
  <iact:action type="add" startTime="59385">
    <iact:property name="dataType"/>
    <iact:actionData xml:id="d20">
      <inkml:trace xmlns:inkml="http://www.w3.org/2003/InkML" xml:id="stk20" contextRef="#ctx0" brushRef="#br0">23068 8397 252 0,'0'0'199'6,"0"0"-44"2,0 0 12-2,0 0 6 4,0 0-24-4,0 0-34 3,25-8 1-4,-21 8-20 3,8 13-24 0,-3 9-28 0,2 12 13-1,-4 9-15 0,-4 8-1 2,-1 5-11-2,-2 0-5 0,0-2-5 0,0-5-9 1,0-6-3 1,0-19-6-4,0-7 3 3,0-7-5 0,0-8 0 1,0-2 0-4,0 0-4 4,0 0-34-2,0 0-58 1,0 0-45-2,0 0-101 2,0-4-110 0,0-6-454 0</inkml:trace>
    </iact:actionData>
  </iact:action>
  <iact:action type="add" startTime="63405">
    <iact:property name="dataType"/>
    <iact:actionData xml:id="d21">
      <inkml:trace xmlns:inkml="http://www.w3.org/2003/InkML" xml:id="stk21" contextRef="#ctx0" brushRef="#br0">27675 10926 252 0,'0'0'495'6,"0"0"-319"1,0 0-42 0,0 0-11 1,0 0-39 0,0 0-11-1,0 0-20 1,23 28 1 0,-20-2 7-1,1 2-10-1,-4 9-5 3,3-1-12-2,-3 3-1 2,0-3-4-2,0-2-1 0,0 1-11 0,0-8-1 1,0-5-8-2,0-7 1 2,0-4 2 0,0-2-2 1,3-5 10-3,-1 6-4 1,0-7 5 2,4 5-6-2,-3-6-2-1,0 5-4 2,-2-6-4 0,2 3 2 0,2-1-2-2,-2-1 4 3,0-2-4-2,-1 3 3 1,9-3-1 0,-1 2 5 0,6 1-8-2,-2-3 6 2,6 0-4-2,7 0 2 3,3 0 1-2,3 0-3 1,-1 0 9-1,4 0-7 3,-1 0 11-2,3 0-6-2,3 0 1 1,2 0-7 1,0 0 0 0,1 0-6 0,5 0 0 0,-1 0 0-2,1 0 0 1,2 0 0 2,-6 0 0-3,7 0 0 4,-4 0 0-4,1 0 0 3,2 0 0-3,1 0 0 0,-2 0 0 2,2 0 0 1,-4 0 0-3,4 0 0 2,0 3 0 1,-3 3 0-3,1-1 0 1,-4 1 0 1,8 1 0 0,-1-3 0 0,4-4 0-3,-4 6 0 4,-5-3 0-1,0 1 0 0,0-2 0-3,0-2 0 5,2 1 0-4,4-1 0 3,-5 7 0-4,-1-4 0 4,-4-1 0-1,-4 2 0-1,5-4 0 0,-4 0 0 0,-1 0 0 2,1 0 0-1,-5 0 0-2,2 0 0 1,2 0 0 1,1 0 0 1,7 0 0-1,-3 0 0-2,3 0 0 1,-1 0 0 1,-3-4 0-2,-2-1 0 4,7 5 0-4,-2-3 0 2,-2-1 0-2,-2 4 0 3,-2 0 0-2,1 0 0 1,-5 0 0-1,0-1 0 0,-4 1 0 3,0-6 0-3,-2 3 0-2,1 0 0 4,0 0 0-2,-5 3 0 1,2-2 0-1,-1 2 0 0,1 0 0 1,-2 0 0 0,5 0 0-2,-2 0 0 3,5-2 0-2,0 2 0 1,3 0 0-2,-3 0 0 2,4 0 0 1,-6 0 0-1,3 0 0-1,-4 0 0-1,4 0 0 4,1 0 0-4,-1 0 0 1,-6 0 0 0,1 0 0 1,-1 0 0 0,1 0 0-2,-5-5 0 2,4 0 0 0,-4 0 0 0,2-1 0-3,2 0 0 5,-4-2 0-3,5 3 0 1,-11 0 0-3,6-2 0 3,-6 5 0 1,-2-1 0-1,-2 3 0-2,-6-5 0 1,3 5 0 2,-3 0 0-1,0 0 0-3,-3 0 0 3,1 0 0 0,-2 0 0 1,1 0 0-4,-4 0 0 3,-2 0 0 1,3 0 0-2,1 0 0 2,-2 0 0-1,0 0 0-3,-2 0 0 4,2 0 0-1,6 0 0-3,-1 0 0 3,1 0 0 1,3 0 0-3,-1 0 0 2,-6 0 0 1,2 0 0-2,-4 0 0-1,-3 0 0 2,0 0 0 0,0 0 0 0,0 0 0-2,0 0 0 2,0 0 0 0,0 0 0 0,0 0 0-2,0 0 0 4,0 0 0-5,0-9 0 4,0-6 0-1,0-8 0-1,0-7 0 0,0-7 0 1,3-4 0-1,0-2 0 1,4 7 0 1,-4 13 0-3,-2 6 0 2,5 14 0-2,-6 3 0 2,0 0 0 0,0 0-65-1,0 0-61 0,0 0-73 1,-10 0-45 0,3 0-115-3,7 0-252 6</inkml:trace>
    </iact:actionData>
  </iact:action>
  <iact:action type="add" startTime="69235">
    <iact:property name="dataType"/>
    <iact:actionData xml:id="d22">
      <inkml:trace xmlns:inkml="http://www.w3.org/2003/InkML" xml:id="stk22" contextRef="#ctx0" brushRef="#br2">30303 8489 715 0,'0'0'186'4,"0"0"-72"2,0 0-14 2,0 0-43 0,0 0-2 1,0 0-3-4,0 0-12 4,-25 84 8-2,-2-40-8 1,-5 9-10-2,4-3-3 2,-1-3-6 0,2-2-14 0,4-6 2-1,2-7-8 0,7-7 6 3,4-10-3-4,5-8 1 1,4-4-3 0,1 0 6 2,0-3 3-2,0 0-3-1,0 0-5 2,0 0 0 0,6-16-2 0,17-15 1-2,-1-9-1 3,4-8 0-2,1-1-1 1,6-5 2-2,1-3-2 2,-4 1 2 0,4 0-1 0,-7 3-1 1,2 11 4-2,-9 5 1 2,7 12-3-3,-7 8 9 0,4 5 1 2,0 7 11 0,2-1-1 0,-6 6-7-2,3 0 3 2,-7 0-7 0,-4 0 6 0,-4 0-6-2,0 8 0 2,-5 7-7-1,-2 2 1 5,3 1-4-10,-4 6-1 7,0-2 0-1,0 0 0 0,-8 6-2-1,-15-3-1 0,-2 0 2 3,-4-2-2-6,6-5 0 4,2-2-6 0,5-5 5 0,12-1 0-1,1-10 3 0,3 0 0 1,0 3 2 0,0-3 4 0,0 7-3-2,0 3-1 2,3 3 1 1,15 4-2-1,0 0 0-3,0 0 0 3,1 3-1 0,-8-2 3 0,2-1-3 0,-8 0 4-3,-5-3 1 6,0 1-3-7,0-4-1 4,0 0-1 0,-2-3-1 0,-24 0 0 0,-3 1-2-3,0-4 3 4,3-2-3 0,0-3 3-1,8 5-25-3,4-5-36 4,2 0-28-2,11 0-71 0,1 0-61 0,0 0-151 1</inkml:trace>
    </iact:actionData>
  </iact:action>
  <iact:action type="add" startTime="70246">
    <iact:property name="dataType"/>
    <iact:actionData xml:id="d23">
      <inkml:trace xmlns:inkml="http://www.w3.org/2003/InkML" xml:id="stk23" contextRef="#ctx0" brushRef="#br2">31002 8630 212 0,'0'0'205'7,"0"0"-1"-1,0 0 17 1,0 0-42 0,0 0-42 1,0 0-16 0,0 0-13-2,36-6-20 2,-16 6-32 0,8 0 0 1,3-3-14-4,7-1 5 3,-2 4-23 0,-1-3-1-2,1-1-13 2,-2 4-10 0,-14 0 0 0,-4-2-9 0,-12 2-29-1,-4 0-58 0,0 0-41 4,-13 0-109-6,-8 0-255 1</inkml:trace>
    </iact:actionData>
  </iact:action>
  <iact:action type="add" startTime="70555">
    <iact:property name="dataType"/>
    <iact:actionData xml:id="d24">
      <inkml:trace xmlns:inkml="http://www.w3.org/2003/InkML" xml:id="stk24" contextRef="#ctx0" brushRef="#br2">30981 8740 602 0,'0'0'227'3,"0"0"-78"6,0 0-39-2,0 0-49 0,0 0 0 1,0 0 15-1,121 0 13 1,-97 0-26 0,-4 0-12 0,4 0-22-3,-5 0-25 4,-2 0-3-1,0 0-2 0,-1 0-40-2,-3 0-91 2,-13 0-41 0,0 0-147-1</inkml:trace>
    </iact:actionData>
  </iact:action>
  <iact:action type="add" startTime="71108">
    <iact:property name="dataType"/>
    <iact:actionData xml:id="d25">
      <inkml:trace xmlns:inkml="http://www.w3.org/2003/InkML" xml:id="stk25" contextRef="#ctx0" brushRef="#br2">31815 8389 278 0,'0'0'136'5,"0"0"-16"3,0 0-22-2,0 0-18 4,0 0-35-4,0 0 23 3,0 0 4-2,-61 45-2 0,28-28-16 0,-4 3 6 1,7 4-8 0,1 4-8-2,11 6 23 2,8-1-15 0,9-2 3 2,1 1 15-6,0-4-17 4,9-4-26 0,20-1-10-2,5-3-10 2,11-6-3 0,0-9-1 0,-6-5-3-2,2 0 3 3,-1-2 0 1,-9-27-3-2,-5-2 2-3,-6 0-4 4,-14-2-1-2,-4 9 0 1,-2-4 3 0,0 7-19-1,-5 5-47 0,-31-1-53 0,0 8-4 0,-2 9-26 0,25 0-146 1</inkml:trace>
    </iact:actionData>
  </iact:action>
  <iact:action type="add" startTime="71619">
    <iact:property name="dataType"/>
    <iact:actionData xml:id="d26">
      <inkml:trace xmlns:inkml="http://www.w3.org/2003/InkML" xml:id="stk26" contextRef="#ctx0" brushRef="#br2">32226 8833 536 0,'0'0'240'5,"0"0"-58"2,0 0-55-1,0 0-55 2,0 0-9 1,0 0-48-2,11 8 10-1,-46 12-10 2,-7 2-5 0,0 3-9 0,-3-5-1-2,-2-1-4 3,15-4-31-2,3-7-66 1,14-1-87 0,15-7-160 0,0 0-255-2</inkml:trace>
    </iact:actionData>
  </iact:action>
  <iact:action type="add" startTime="71935">
    <iact:property name="dataType"/>
    <iact:actionData xml:id="d27">
      <inkml:trace xmlns:inkml="http://www.w3.org/2003/InkML" xml:id="stk27" contextRef="#ctx0" brushRef="#br2">32508 8462 13 0,'0'0'502'5,"0"0"-353"0,0 0 7 3,0 0-9 1,0 0 2-3,0 0-20 1,31-17 7 1,-26 26-31 0,2 18-48 0,-1 10-8-1,-2 10-25 0,-4 5-11 1,0 12-12-2,0-5 2 4,0-2-3-4,0-10-4 2,-13-10-32-2,4-15-27 3,2-10-47-2,0-11-40 1,7-1-70-2,0 0-353 2</inkml:trace>
    </iact:actionData>
  </iact:action>
  <iact:action type="remove" startTime="75394">
    <iact:property name="style" value="instant"/>
    <iact:actionData xml:id="d28" ref="#d22"/>
  </iact:action>
  <iact:action type="add" startTime="75410">
    <iact:property name="dataType" value="strokeEraser"/>
    <iact:actionData xml:id="d29">
      <inkml:trace xmlns:inkml="http://www.w3.org/2003/InkML" xml:id="stk28" contextRef="#ctx0" brushRef="#br3">37111 13178 411 0,'0'0'280'37,"0"0"-101"-37,0 0-50 0,0 0-37 0,0 0-33 1,0 0 9 4,0 0-30 1,7-6-25 2,-7 6-13 0,0 0-3 0,0 0-37-2,0 0-75 2,0 0-118 0,0 0-215 0</inkml:trace>
    </iact:actionData>
  </iact:action>
  <iact:action type="remove" startTime="75781">
    <iact:property name="style" value="instant"/>
    <iact:actionData xml:id="d30" ref="#d23"/>
    <iact:actionData xml:id="d31" ref="#d24"/>
  </iact:action>
  <iact:action type="add" startTime="75792">
    <iact:property name="dataType" value="strokeEraser"/>
    <iact:actionData xml:id="d32">
      <inkml:trace xmlns:inkml="http://www.w3.org/2003/InkML" xml:id="stk29" contextRef="#ctx0" brushRef="#br3">38041 13054 628 0,'0'0'187'13,"0"0"-76"-13,0 0-68 6,0 0-43 2,0 0-55-2,0 0-33 2,-7-6-66 0,3 6-156 0</inkml:trace>
    </iact:actionData>
  </iact:action>
  <iact:action type="remove" startTime="76089">
    <iact:property name="style" value="instant"/>
    <iact:actionData xml:id="d33" ref="#d25"/>
  </iact:action>
  <iact:action type="add" startTime="76097">
    <iact:property name="dataType" value="strokeEraser"/>
    <iact:actionData xml:id="d34">
      <inkml:trace xmlns:inkml="http://www.w3.org/2003/InkML" xml:id="stk30" contextRef="#ctx0" brushRef="#br3">38597 13031 606 0,'0'0'260'10,"0"0"-151"-8,0 0-39 6,0 0-59-2,0 0-11 2,0 0-74 0,0 0-64 1,7-8-79-4,-16 8-287 3</inkml:trace>
    </iact:actionData>
  </iact:action>
  <iact:action type="remove" startTime="76357">
    <iact:property name="style" value="instant"/>
    <iact:actionData xml:id="d35" ref="#d26"/>
  </iact:action>
  <iact:action type="add" startTime="76368">
    <iact:property name="dataType" value="strokeEraser"/>
    <iact:actionData xml:id="d36">
      <inkml:trace xmlns:inkml="http://www.w3.org/2003/InkML" xml:id="stk31" contextRef="#ctx0" brushRef="#br3">38926 13256 590 0,'0'0'255'14,"0"0"-120"-14,0 0-44 7,0 0-48-1,0 0-41 3,0 0-2-2,20 0-35 3,-20 0-63-6,0 0-124 4,0 0-513 0</inkml:trace>
    </iact:actionData>
  </iact:action>
  <iact:action type="remove" startTime="76628">
    <iact:property name="style" value="instant"/>
    <iact:actionData xml:id="d37" ref="#d27"/>
  </iact:action>
  <iact:action type="add" startTime="76637">
    <iact:property name="dataType" value="strokeEraser"/>
    <iact:actionData xml:id="d38">
      <inkml:trace xmlns:inkml="http://www.w3.org/2003/InkML" xml:id="stk32" contextRef="#ctx0" brushRef="#br3">39400 12935 537 0,'0'0'199'13,"0"0"-39"-13,0 0-63 10,0 0-28-4,0 0-40 0,0 0-15 3,20-10-14-1,-20 10-4-3,0 0-52 3,0 0-96 0,0 0-226 0</inkml:trace>
    </iact:actionData>
  </iact:action>
  <iact:action type="add" startTime="80472">
    <iact:property name="dataType"/>
    <iact:actionData xml:id="d39">
      <inkml:trace xmlns:inkml="http://www.w3.org/2003/InkML" xml:id="stk33" contextRef="#ctx0" brushRef="#br2">17477 213 199 0,'0'0'657'2,"0"0"-453"3,0 0-93 1,0 0-23 2,0 0-16 0,0 0-2 0,0 0 12 0,13 32 19-2,-53-15-5 2,-9-2-25 1,-11 2-7-2,-8-2-20-1,-9-4-9 2,-4-2 6 0,-3-7-10-2,9-2 3 2,9 0-17 0,0 0 13 3,9 0-30-5,1 0 0 1,-4 0 0 2,4 0 0-2,-5 0 0 2,-3 0 0-4,-4 0 0 3,-2-2 0 0,-1-4 0-2,-1 3 0 2,-1 1 0-1,2 2 0 2,0 0 0-2,2 0 0-1,-1 0 0 2,9 0 0 0,0 0 0 0,5 0 0-2,2 0 0 2,1-4 0 0,-4-1 0 0,0-1 0-2,-3-3 0 4,-1 7 0-4,-6-4 0 1,3 1 0 0,5 5 0 1,-2 0 0 0,2 0 0-1,1 0 0 1,-6 0 0-1,3 0 0 1,-10 0 0-2,3 0 0 2,-9 0 0 1,0 0 0-2,3 1 0-1,-3 3 0 2,-1-4 0 1,-6 0 0-1,-4 0 0-1,-4 0 0 0,-8 0 0 3,0 6 0-4,-1 0 0 0,4 2 0 2,4 0 0 0,6-2 0 0,3 0 0-2,-2 5 0 2,5-5 0-1,1 4 0 3,5 0 0-6,3-9 0 6,3 3 0-3,0-4 0 1,5 0 0-3,0 0 0 3,3 0 0 0,5-5 0 1,-1-12 0-2,1 4 0-1,-1 0 0 4,2 2 0-4,-7 0 0 1,-12-1 0 0,-3-2 0 1,-7 4 0 0,0-2 0-2,-2 0 0 3,5 2 0-1,-1 0 0 0,0 2 0-3,0-1 0 4,-2 4 0-1,3 0 0-1,-3-1 0 0,2 4 0 0,7-5 0 2,2 5 0-2,-2 2 0 1,6-3 0-1,-3 3 0 2,0-3 0-2,11 1 0-2,-3 2 0 3,6-3 0 0,-1 0 0 0,0-4 0-2,2 5 0 3,0-3 0-2,5-1 0 3,-1 0 0-6,-4 1 0 4,1-5 0 0,-7 3 0 0,-1-1 0-2,1-1 0 2,-7 1 0 0,5 3 0 0,-2-2 0 0,3 2 0-2,-1 5 0 4,-3 0 0-4,-9 0 0 1,0 0 0 0,2 0 0 1,3 0 0 0,5 8 0-3,6 3 0 4,7-1 0-1,8-5 0 1,10 0 0-4,8-2 0 3,6-1 0 0,7 2 0 0,-4-3 0-2,-2 3 0 3,-8 2 0-2,2-4 0 1,-2 3 0 1,1 2 0-3,-5 1 0 3,3 4 0-3,-1-4 0-1,5 1 0 4,6-4 0-1,-1 1 0-1,8-4 0 2,6-2 0-3,-3 3 0 2,7-3 0 1,-4 5 0-3,0-1 0 1,-2 1 0 1,2 3 0 0,-2-2 0-3,5 0 0 4,-1 2 0-1,1 4 0 0,1 0 0 0,-1 1 0-1,-1 6 0 1,5 10 0-1,-3 7 0-1,2 9 0 3,1 12 0-2,0 10 0 1,0 8 0-2,0 11 0 4,4 0 0-4,17 1 0 3,-3-3 0-4,-3 2 0 3,-2-9 0 0,0-1 0-1,-3-2 0 1,0 4 0-1,0 4 0 2,4-1 0-2,-4 3 0 1,-6-10 0-2,8-7 0 4,-9-7 0-4,1-7 0 0,3-3 0 3,-5 6 0-1,2-3 0-1,0-5 0 1,-1-5 0 0,0-18 0-2,-3-3 0 4,0-10 0-5,0-4 0 2,0 1 0 1,0-4 0-1,1 11 0 1,-1 7 0-1,3 5 0 1,3 4 0 1,-6-2 0-2,3-5 0 0,-1-8 0 0,-2-5 0 1,0-7 0-2,2-5 0 2,-2 0 0 0,0 0 0 0,5 0 0-2,-5 0 0 2,0 0 0 0,0 0 0 1,0 0 0-4,8 0 0 3,13 0 0 0,9 0 0 1,6 0 0-4,12 0 0 3,-1 0 0 0,3 0 0 1,3 0 0-2,-3 0 0-1,4 0 0 4,0-8 0-4,-4 2 0 0,4-2 0 2,-3 0 0 0,-3-2 0 1,1 6 0-4,-6-6 0 4,5 2 0-2,1 3 0 2,-1-3 0-4,4-1 0 3,1 1 0 0,-3-1 0 0,-3 4 0-1,-4 0 0 0,2-5 0 2,-6 5 0-1,2-4 0-1,2 3 0-1,1 2 0 2,9-5 0 0,1-3 0-2,6 1 0 2,3 0 0 0,1 0 0 1,4 3 0-4,0-1 0 3,-2 1 0 0,-3 5 0 2,5-3 0-6,-2 6 0 5,-2 0 0-1,5 0 0-1,2-2 0 1,6-1 0-2,0 3 0 3,7-6 0-2,0 3 0 0,-1-4 0 0,-7 6 0 3,-2-3 0-4,-7 4 0 0,-3 0 0 2,-3-2 0 0,2 2 0 0,0 0 0-2,1 0 0 3,2 0 0-2,4 0 0 3,-2 0 0-6,4 0 0 4,-4 0 0 0,1 6 0 0,2-1 0-2,-3 1 0 3,1 3 0-1,2-1 0-1,2 1 0 1,1-4 0-2,4 3 0 4,-4-5 0-3,6 2 0-2,-6-5 0 4,5 4 0-2,-5-4 0 2,0 0 0-4,-1 0 0 4,-8 0 0-2,-1 0 0 3,-8 0 0-6,1 3 0 4,-1-3 0 0,4 0 0 0,1 0 0-1,5 0 0 0,-2 0 0 2,6 0 0-2,5 0 0 2,-5 0 0-4,5 5 0 4,-4 3 0-2,-1 1 0-1,-2-4 0 2,-7-2 0 0,2-3 0 0,-2 4 0 0,7-4 0 0,-4 0 0-2,1 0 0 3,-1 0 0-4,-2 0 0 4,-1 0 0-2,0 0 0 1,-1 0 0-2,9-4 0 2,5 1 0 0,9 0 0 0,2 3 0 1,2-2 0-4,-1 2 0 5,2 0 0-4,-11 0 0 2,6 0 0-1,-6 0 0 1,-2 0 0 0,0 0 0-2,-4 0 0 3,-4 0 0-2,1 0 0 2,2 0 0-5,-4 0 0 4,4 0 0 0,1 0 0-1,-1 0 0 2,-7-9 0-3,-2 1 0 3,-4 0 0-2,-1-1 0 2,-2 1 0-4,0 0 0 4,-10 2 0-2,0-3 0 1,5 0 0-2,-5 4 0 2,-1-3 0 1,-2 2 0-4,-12 0 0 4,-2 1 0-2,-6-1 0 3,-1 0 0-6,-4 1 0 5,-2-1 0-3,-1 2 0 4,0-1 0-5,-5 3 0 3,0 0 0 0,-3-2 0 0,2 1 0-1,2 0 0 0,4 2 0 3,0-6 0-4,1 4 0-1,5-3 0 4,6 5 0-1,2-6 0 0,5 2 0-1,0 2 0 1,-3 1 0 0,-9-1 0 2,-4-1 0-8,-4 4 0 6,1-2 0 2,-3 2 0-3,-1-3 0-2,8 0 0 4,-2 3 0-1,1 0 0 1,0 0 0-3,0 0 0 2,-5 0 0-1,-5 0 0 1,4-2 0-2,-6 2 0 2,2 0 0-1,-1 0 0 2,0 0 0-3,0 0 0 1,-2 0 0 2,-1 0 0 0,1-3 0-4,-3 3 0 3,0-3 0 0,0-11 0 0,5-14 0-2,-5-12 0 2,0-18 0 1,0-11 0-1,0-12 0-1,0-12 0-1,-21-9 0 3,5-4 0-2,2 2 0-1,1 5 0 2,0 8 0 1,1 1 0-2,1 0 0-1,-7 2 0 3,8 1 0-2,-3 5 0 2,0 11 0-4,1 5 0 3,4 13 0 1,3 11 0-1,3 8 0-2,2 14 0 1,-3 6 0 1,3 8 0 0,0 4 0-3,0-3 0 3,0 2 0 1,0-7 0-1,0 6 0-2,-5-7 0 1,0-4 0 1,2-2 0 2,-5-2 0-5,4 2 0 4,-5-3 0-2,5-3 0 3,-3-1 0-6,1 1 0 3,3 3 0 3,3 7 0-3,-3 5 0 0,-1 7 0 0,1 1 0 1,0 0 0 0,-9 0 0-1,-14 1-61 0,-17 20-169 2,-20-10-92-2,32-9-44-1</inkml:trace>
    </iact:actionData>
  </iact:action>
  <iact:action type="add" startTime="86196">
    <iact:property name="dataType"/>
    <iact:actionData xml:id="d40">
      <inkml:trace xmlns:inkml="http://www.w3.org/2003/InkML" xml:id="stk34" contextRef="#ctx0" brushRef="#br2">31768 8722 358 0,'0'0'437'6,"0"0"-250"1,0 0-60-1,0 0-60 3,0 0-34-2,0 0 33 3,0 0 0-6,-68 111-14 4,48-83-3 0,1 0-7 0,-1 3-1-2,2 2-4 2,0 1-7 0,0 0 0 0,4-3-15-2,-2-5 2 2,7 1-6 0,0-7 0 0,4-3 2-2,-3-10-7 2,5 3 5 0,3-3-4 0,0-7 2-2,0 0-8 4,0 0 0-4,0 0 0 3,0 0-1-4,0 0-5 3,0 0-4 0,0 0 2 0,0-23 3-2,5-12 4 2,11-8 1 0,1-1-1 0,2-4 2-2,-2-2-2 2,6-1 0 1,-2 3 0-2,2 6 0-1,-6 5 1 2,2 10-1 2,2 5 4-3,-6 0-8-1,0 9 6 4,-1-1-4-4,2 1 3 4,5 6-1-6,-2 1 3 4,-2 2-2 1,3 4 15-2,-4 0-3 0,2 0 8 0,-1 0-10 2,-4 0-1-2,-3 0-9-2,-4 0 4 4,1 10-2 0,-7 7-3-1,0 3 0-3,0 2-3 3,0 3 1 0,-13 0-2 0,-13-1 3-2,1-5-1 5,5 1 0-6,-3-7-2 0,10-1 0 4,3-3 3-2,4-5 1 2,4 0-1-2,2-4 4 0,0 0 1 1,0 3 1-1,0 2-5 2,0 7 3-4,2 1-4 4,14 2 2 0,0 2-1-2,1-3 3-1,-10 2-1 1,2-2-1 2,-6-2 1-1,-3-1-1-2,0 0-1 3,0 1 0-2,0 1-6 1,0-1 4-3,-3-2 2 4,-10 0-5-1,-7-3 4 0,0-3-8-1,1 2 0 0,-2-6-49 3,5 3-30-4,2-3-54 0,8 0-100 2,2 0-264 0</inkml:trace>
    </iact:actionData>
  </iact:action>
  <iact:action type="add" startTime="87178">
    <iact:property name="dataType"/>
    <iact:actionData xml:id="d41">
      <inkml:trace xmlns:inkml="http://www.w3.org/2003/InkML" xml:id="stk35" contextRef="#ctx0" brushRef="#br2">32376 8767 809 0,'0'0'209'6,"0"0"-82"2,0 0-28-1,0 0-37 0,0 0 8 0,0 0 3 2,0 0-16-2,92-31 1-1,-63 30-4 2,-1-3 0 0,-2 1-24 0,-6 1-1-2,-2 2-26 3,-10 0-3-2,0 0-21-1,-5 0-57 2,-3 0-33 0,0 0-71 0,0 0-32-2,0 0-294 2</inkml:trace>
    </iact:actionData>
  </iact:action>
  <iact:action type="add" startTime="87497">
    <iact:property name="dataType"/>
    <iact:actionData xml:id="d42">
      <inkml:trace xmlns:inkml="http://www.w3.org/2003/InkML" xml:id="stk36" contextRef="#ctx0" brushRef="#br2">32376 8767 555 0</inkml:trace>
    </iact:actionData>
  </iact:action>
  <iact:action type="add" startTime="87515">
    <iact:property name="dataType"/>
    <iact:actionData xml:id="d43">
      <inkml:trace xmlns:inkml="http://www.w3.org/2003/InkML" xml:id="stk37" contextRef="#ctx0" brushRef="#br2">32376 8767 555 0,'-45'148'347'0,"56"-148"-173"0,-6 0-55 0,2 0-32 7,-1 0-9 0,1 0-2 0,2 0-26 1,2 1 2-1,10-1-8 1,-3 0 4-2,4 0-7 3,1 4 3-2,3-4-16 2,2 0-11-4,-2 0-7 3,-6 0-9 0,4 0-1 0,-10 0-2-2,1-4 1 2,-14 3-27 1,2-6-58-2,-3 5-42-1,0-1-94 2,0 3-104 1</inkml:trace>
    </iact:actionData>
  </iact:action>
  <iact:action type="add" startTime="87937">
    <iact:property name="dataType"/>
    <iact:actionData xml:id="d44">
      <inkml:trace xmlns:inkml="http://www.w3.org/2003/InkML" xml:id="stk38" contextRef="#ctx0" brushRef="#br2">32861 8552 621 0,'0'0'141'5,"0"0"7"1,0 0-81 1,0 0-26 1,0 0 15 1,0 0 11-2,-56 20-8 1,30-3-10-1,8 2 3 2,-2 7-6-2,4 6 3 0,3 5-4 2,10 5-12-2,3 0-14-1,0-2 1 1,0-6-9 1,13-10 1 0,18-6 2-2,5-10-7 3,4-8-5-2,-3 0-1 2,2 0-2-2,-6-13-3 0,-5-22 4 1,-5-10-4-1,-9-8-1-1,-11-1 3 3,-3 4-6-2,0 10-23 1,0 9-19 0,0 6-59-2,-7 25-66 3,-6 0-140-3</inkml:trace>
    </iact:actionData>
  </iact:action>
  <iact:action type="add" startTime="88446">
    <iact:property name="dataType"/>
    <iact:actionData xml:id="d45">
      <inkml:trace xmlns:inkml="http://www.w3.org/2003/InkML" xml:id="stk39" contextRef="#ctx0" brushRef="#br2">33160 8960 407 0,'0'0'423'6,"0"0"-243"1,0 0-69-1,0 0-90 4,0 0-3-4,0 0 12 3,-87 125-15-4,56-94-1 3,7-5-13 0,-4-9-1-2,8-6-4 2,8-6-22 0,1-5-105 2,11 0-194-4,0 0-409 0</inkml:trace>
    </iact:actionData>
  </iact:action>
  <iact:action type="add" startTime="88823">
    <iact:property name="dataType"/>
    <iact:actionData xml:id="d46">
      <inkml:trace xmlns:inkml="http://www.w3.org/2003/InkML" xml:id="stk40" contextRef="#ctx0" brushRef="#br2">33440 8478 214 0,'0'0'304'3,"0"0"-160"5,0 0-29 1,0 0-30-3,0 0-11 1,0 0 13 0,24-24 8 2,-21 24 17-4,-1 13 11 5,5 23-49-2,2 14-47 0,-7 7-6-3,6 5 11 3,-7-6-10 2,4-2-4-4,-5-9-13 0,0-11-5 2,0-10 0 0,0-6-12 0,0-13-12-2,0-5-36 2,0 0-68-1,0 0-77 2,0 0-478-3</inkml:trace>
    </iact:actionData>
  </iact:action>
  <iact:action type="add" startTime="91284">
    <iact:property name="dataType"/>
    <iact:actionData xml:id="d47">
      <inkml:trace xmlns:inkml="http://www.w3.org/2003/InkML" xml:id="stk41" contextRef="#ctx0" brushRef="#br0">27881 11392 635 0,'0'0'207'5,"0"0"-65"3,0 0-56-2,0 0-27 2,0 0 7 0,0 0 10 0,-80 40 0-2,51-37-13 3,1-1-8-2,-3-2-19 1,-1 0-3 0,-7 0-12-2,-2 0 0 2,0 0-8 1,1 0-7-4,1 0 3 3,-2 0-4 1,0 0 8-2,-3 0-7-1,0 0 8 2,3 0-9 0,4 0 3 3,3 3-6-7,-3-1 1 5,5-2 0-2,4 7-3 2,-5-2 4-4,3 2-4 5,1 3 10-4,4-1-2 4,-3 2 4-5,7 4 0 3,-5-2 2 0,-2 4-9-1,0 0 0-1,-1 3-2 2,-1-5-1 1,-5 5-3-1,3-3 5 1,3 0-4-5,0 0 3 5,2 0-6-2,-2-3 5-1,3 3-2 2,8-3 2 0,2 0-1 1,5-5 3-4,4-7-3 4,2 2 9-2,5-4-10 2,0 0 8-4,0 0-7 3,0 0 6 0,-1 3-4 0,1-3-2-2,0 0 0 2,0 0 0 0,0 0-1 0,0 0 2-2,0 0-5 1,0 0 5 2,0 0-4-1,0-15-9-2,0-16 11 2,13-5-1 0,-2 4 3 0,2 5-5 1,-4 2 6-3,-2 6-4 1,-2-3 4 2,-5 6-6-4,0 5 2 3,0 3 1 0,0 4-3-1,0 3 3 0,0 1-3 1,0 0 6 0,0 0-7 0,0 0 8-2,0 0-1 2,-5 7-1 1,-19 18-1-2,1 7 0-1,-6-2-1 2,5 2 0 0,0-2 1 0,-4 4-2 1,8-7 4-4,-5 3-2 3,5-5 1 0,4-6 4-2,4-1-6 2,4-8 8-1,8-3-1 2,0-5 6-3,0-2 1 2,0 0-5 1,0 0 9-2,0 0-9-1,0 0 13 2,20 0-9 0,3 0 14 0,6 0-5-2,0 0 0 3,7 0 4-1,1 0-6 0,6-12 11-2,1 5-31 4,2-6 0-4,-7 8 0 3,-4 0 0-5,-2 0 0 5,-5 1 0-1,-2 1 0 0,-7 3 0-2,-3-2 0 1,-5-1 0 1,-3 3 0-1,-6 0 0 0,6 0-136 0,-3 0-138 2,-3 0-104-1,10 0-778-3</inkml:trace>
    </iact:actionData>
  </iact:action>
  <iact:action type="add" startTime="92830">
    <iact:property name="dataType"/>
    <iact:actionData xml:id="d48">
      <inkml:trace xmlns:inkml="http://www.w3.org/2003/InkML" xml:id="stk42" contextRef="#ctx0" brushRef="#br0">30251 11435 244 0,'0'0'189'3,"0"0"-13"5,0 0-47 0,0 0-3 0,0 0-6-2,0 0 1 3,0 0-20-2,0-3-1 1,0 3 3-1,0 0-24 0,0 0-15 2,0 3 6-2,0 23-35 0,7 2 11 0,2 2-11 1,-1 9-11 0,2 3 0-2,1 3-3 2,-6 0-8 0,0 0-9 1,3-5 4-1,-3-3-6 0,-1 0 6-2,-4-7-2 2,3-2-4-2,-3-2 2 2,4-8-6 0,-4-1 2 0,0-5 0 0,2-7 0-2,-2 1-2 3,0-2 1-2,0-2-6 0,0-2 4 0,0 2-7 2,0 1 9-2,0-3-4-1,0 3 2 2,0-3 2 0,0 0-6 0,0 0-6-3,-2 0-11 5,-14 0 3-3,-2-8 2 2,-7-21 4-4,-4-6 0 3,1 0 9 1,4 1-12-1,-1 2-3-1,8 5 12-1,4 5 2 4,4 9 7-4,2 0-1 0,7 9-2 2,-2 1 6 0,2 3-6-1,0 0 6 0,0 0-2 0,0 0 8 2,0 0 17-1,0 0 16-2,0 5-8 3,16 20-14-1,9 3 5 0,-5 1 3-3,3-7-11 4,-2 3 12-2,2-2-6 1,-6 3-7 0,6-8-4-2,-5 2-5 3,-2-6 7-2,0 0-5-1,-8-1 11 2,7-6 2 0,-6-1 2 0,-1-6-10-2,2 0-2 2,4 0-12 0,1 0 0 1,10-3 0-4,7-28 0 4,-3-2 0-2,0-7 0 1,-6 11 0-2,-5 4 0 2,0 6 0 1,-6 8 0-1,1-1 0-2,-3 5-4 1,-8-3-81 2,2 5-74-2,-4 5-109-2,0 0-92 4</inkml:trace>
    </iact:actionData>
  </iact:action>
  <iact:action type="add" startTime="128121">
    <iact:property name="dataType"/>
    <iact:actionData xml:id="d49">
      <inkml:trace xmlns:inkml="http://www.w3.org/2003/InkML" xml:id="stk43" contextRef="#ctx0" brushRef="#br0">16398 13409 495 0,'0'0'250'6,"0"0"-48"3,0 0-65-4,0 0-32 4,0 0-26-1,0 0-5 0,0 0-4-1,0 0-19 0,0 0 19 1,0 0 9 0,0 4-13-2,8 19-27 2,-2 1-2 0,-2-1-5-1,5 3-11 0,0 0 1 1,-6-4-10-1,2 5 8 2,-2-3-5-3,2 1 0 1,-2 0-8 2,-2-3 7-2,-1 3-7 0,0 0-2 1,0 1 6 2,3 2-4-4,-3-6 3 1,4 5-4 0,-4-8 8 2,0-3-8-2,0-2-1-2,0 1-5 4,0-4 0-1,0-2 4-1,0 1-3 0,0-2-2 2,0-2 5-1,0 0-1 0,0-6-3-3,0 0 0 2,0 0 7 2,5 0-6-2,-2 0-1 0,1 0 3 0,9 0 0 2,4 0 0-1,1 0 1-2,-1 0 0 2,2 0 8 0,4 0-5 0,-1 0 2-3,3 0-9 4,2 0 0-1,9 0 0 0,-2 0 0-2,6 0 0 2,-2 0 0 0,-2 0 0 0,2 0 0-2,1 0 0 4,-3-6 0-1,5 0 0-3,-1 1 0 0,0 2 0 1,0 0 0 1,-7 1 0 0,8-1 0-1,-6 3 0-1,-3-2 0 5,-2 2 0-5,1-3 0 1,1 3 0 0,2-4 0 2,0 2 0-1,-1 2 0-3,-3-6 0 4,2 4 0-1,-4-1 0 0,-1 0 0-3,-1 0 0 5,-1 1 0-3,-2-2 0 4,1 1 0-6,2 3 0 2,4 0 0 0,-2-2 0 0,5 2 0 0,0 0 0 2,-2 0 0-1,1 0 0-1,1 0 0-2,-6 0 0 3,7 0 0 0,-7 0 0 2,1 0 0-3,1 0 0-1,1 2 0 1,2 1 0 1,-3-3 0-2,7 0 0 2,-4 4 0 0,0-2 0 1,2-2 0 1,0 3 0-4,-5-3 0 1,10 3 0 0,-5-3 0-1,5 3 0 3,-1-1 0-2,-6 0 0 0,-1 4 0-1,6 1 0 2,-7-5 0-1,1 3 0 2,8 1 0-3,1-1 0 2,4 4 0 0,-1 0 0 1,2-1 0-5,7 1 0 7,-8-4 0-1,-2 3 0-5,0-2 0 2,-2 3 0-1,-2-2 0 2,1 3 0 2,-1-5 0-5,-2 1 0 2,-2-4 0 2,-1 2 0 0,5-4 0-5,1 0 0 6,1 0 0-1,-3 0 0-2,3 3 0-4,4-2 0 6,-1 3 0-1,1-1 0 1,-4-1 0-4,4-2 0 5,-7 3 0-2,3-3 0-1,-4 0 0-2,0 0 0 3,-7 0 0 0,3 0 0 2,0 0 0-5,-3 0 0 2,-2 0 0 1,-4 0 0 2,4 0 0-5,-1 0 0 2,-6 0 0 0,3 0 0 2,-1 0 0-4,1 0 0 5,2-5 0-3,-1-2 0 2,-3 6 0-4,2-6 0 5,-3 7 0-2,-4-2 0-1,4-1 0-2,-4 3 0 3,-1-3 0-1,-1-1 0 2,5 4 0-3,-6-1 0 2,2 1 0-1,-2-4 0 1,0 4 0-1,-3-2 0 0,-4 2 0 3,4-4 0 1,-9 4 0-7,7 0 0 2,-4 0 0 1,-4 0 0 1,0-2 0-2,1 2 0 3,-1-2 0-1,3-7 0 4,2-4 0-5,-2-11 0-3,-1-9 0 4,1-16 0-1,5-6 0 0,-6-7 0 0,0 0 0 2,1 4 0-2,-3 4 0-1,0 9 0 2,0 15 0 0,0 13 0 0,0 10 0-3,0 7 0 3,0 0 0 0,0 0-56 1,0 0-226-3,0 0-142 3</inkml:trace>
    </iact:actionData>
  </iact:action>
  <iact:action type="add" startTime="134577">
    <iact:property name="dataType"/>
    <iact:actionData xml:id="d50">
      <inkml:trace xmlns:inkml="http://www.w3.org/2003/InkML" xml:id="stk44" contextRef="#ctx0" brushRef="#br1">20245 11530 490 0,'0'0'195'6,"0"0"-34"1,0 0-52 0,0 0-16 3,0 0-26-4,0 0 2 0,0 0-4 2,17 0 2 0,-17 0-6 0,0 0-21-2,0 14-7 3,0 10-14-2,-17 3 1 2,1 3-12-4,5 4 8 3,-6 0-10 0,8-4 5 0,2 2 2-2,6 0 4 2,1-4 2 0,0-4-7 0,0-1 5-1,0-9-6 0,27-1 5 2,11-4-14 0,3-9 1-4,2 0 0 3,-2 0-3 0,-7-2 0 0,-9-25 0-2,-9-8-1 2,-3-11 0 0,-10-4-2 1,-3-4 6-4,0 4-6 3,0 3 5 0,-3 11-4 0,-13 1 1-2,0 10-1 2,-1 5-1 0,2 10-18-1,7 1-41 1,0 2-62-1,7 7-63 1,1 0-63-1,0 0-234-1</inkml:trace>
    </iact:actionData>
  </iact:action>
  <iact:action type="add" startTime="135216">
    <iact:property name="dataType"/>
    <iact:actionData xml:id="d51">
      <inkml:trace xmlns:inkml="http://www.w3.org/2003/InkML" xml:id="stk45" contextRef="#ctx0" brushRef="#br1">20843 11527 571 0,'0'0'266'4,"0"0"-84"4,0 0-89-1,0 0-30 1,0 0 2-2,0 0 18 2,2 115-20 0,-2-69 0 3,0 1-26-8,0-2-12 5,0-8-16 1,0-9-2-2,0-9-7-1,0-7-1 2,0-9-2 0,0-3-16 0,0 0-15-1,0 0-58 0,0 0-71 2,0-11-52-2,0-4-151-1</inkml:trace>
    </iact:actionData>
  </iact:action>
  <iact:action type="add" startTime="135629">
    <iact:property name="dataType"/>
    <iact:actionData xml:id="d52">
      <inkml:trace xmlns:inkml="http://www.w3.org/2003/InkML" xml:id="stk46" contextRef="#ctx0" brushRef="#br1">21210 11588 437 0,'0'0'203'6,"0"0"-43"1,0 0-54-1,0 0-15 4,0 0-33-4,0 0 3 0,112 32-13 3,-101-10-8-2,-2 5-4 1,-2-6-12-2,-7 7 2 3,0 4-18-2,0-4 15 3,0-4-17-7,0-1-6 6,-16-9-1-1,-8-4 1-1,-13-6-4 0,7-1-2 1,-3-3-7 1,5 0-10-2,2 0 7 1,11 0-4-2,4 0 20 2,8-5-7-1,3 3 6 0,0-5 1 0,0 7 7 2,10 0 20-1,16 0-5-2,5 0 7 3,2 0-8-2,3 9 8 3,-3 4-6-6,-2 2 8 4,-5-1-22 0,-11-6-1 0,-2-2-8-1,-6-4-1 0,-4 2-1 1,-3-1-27-1,0-1-43 0,0-2-48 0,0 0-94 2,0 0-435-1</inkml:trace>
    </iact:actionData>
  </iact:action>
  <iact:action type="add" startTime="136181">
    <iact:property name="dataType"/>
    <iact:actionData xml:id="d53">
      <inkml:trace xmlns:inkml="http://www.w3.org/2003/InkML" xml:id="stk47" contextRef="#ctx0" brushRef="#br1">21567 11513 463 0,'0'0'250'6,"0"0"-66"3,0 0-54-2,0 0-24-1,0 0-39 2,0 0 4 0,0 0 1 0,131 8-19 0,-102 7 1-2,-5 2-9 2,-1-2-26 0,-6 0 2-2,-4 0-3 2,-3-1-8 1,-8-1-10-2,-2-1-2-1,0 0 1 3,0 1-6-2,0 1 5 2,0 0 2-4,-7 1-1 3,-18-4 1 0,-4 0-1 0,4-3-7-2,-1-3 2 2,9 5 4 0,4-7-4 0,7-1 4-2,6-2 4 2,0 0 4 0,0 2-4 0,0 4 17-2,12 9-7 3,19 4-5-2,1 1-2 1,-4-3 1-1,-8-2 2 1,-7-2-1-1,-3 4 0 3,-4 0-7-4,-6 0-3 2,0 0-12 0,0 3 10-2,0-2 3 1,-4-1-3 1,-21 0 2 0,-5-4-28 0,-6-6-41-1,-14-7-91 0,33 0-38 1,-1 0-249 1</inkml:trace>
    </iact:actionData>
  </iact:action>
  <iact:action type="add" startTime="139627">
    <iact:property name="dataType"/>
    <iact:actionData xml:id="d54">
      <inkml:trace xmlns:inkml="http://www.w3.org/2003/InkML" xml:id="stk48" contextRef="#ctx0" brushRef="#br0">10766 15161 796 0,'0'0'179'6,"0"0"-82"-2,0 0-52 5,0 0-14-2,0 0 22 1,0 0 3 1,0 0 12-3,3 14-5 2,-3-14-5 0,0 0-17-1,0 0 5 0,0 0-12 0,0-8 2 1,0-15-7 0,0-3-3-2,0 4-4 2,0-8-7 0,0 1 4 0,0 1-4-2,0-5 9 2,0 5-11 0,0-1 5 0,0 1-11-2,0 0 1 2,0 2 1 3,0-1-9-5,1-4 7 1,7 5-7 0,-3 1 12 3,6 6-5-4,-7-1 7 0,8 3-11 2,-8 0 8-1,9 1-6 3,-1 4 4-5,4-3 6 4,4 6-5-2,3-4 12 1,6 0-11-2,3-2 12 2,4 4-13 0,0-3 7 0,-5 3-9-2,-1 0 5 2,-2 3-4 0,-1 2-5 0,1 1 5-2,-4 1-9 2,8 1 13 2,2-2-6-4,9 1-7 0,5 0 0 2,1-2 0 0,-1 3 0 0,-1-4 0-2,-1 2 0 2,2 5 0 0,0 0 0 0,7 0 0-2,-2 0 0 3,7 0 0-2,-2 0 0 1,1 0 0-2,1 0 0 2,-4 0 0 0,-4 0 0 0,5 0 0-1,-5 0 0 0,7-2 0 2,-2-6 0-2,4-4 0-1,-2 2 0 2,-2-3 0 0,2-1 0 0,-7 4 0-2,2-2 0 2,-5 4 0 0,-5 0 0 1,-1 2 0-4,1 0 0 3,1 4 0 0,0-4 0-1,-2-1 0 0,1 7 0 1,-4-2 0-1,1-1 0 2,-5 3 0-2,3 0 0 0,-7 0 0 2,4 0 0-2,-2 0 0-1,2 0 0 2,-1 0 0-1,4 0 0 0,-1 0 0 1,2 3 0 1,1-3 0-2,-2 2 0 1,1 2 0-2,0-4 0 1,-3 3 0 2,-1 0 0-2,8 0 0 0,4 1 0 0,-2 0 0 2,5-2 0-2,-3-2 0 1,-6 4 0-1,1-1 0 3,-1-3 0-4,-4 5 0 1,3-2 0 0,-1-1 0 1,-1 1 0 0,5 2 0-2,4 2 0 2,-2-2 0 0,-2-3 0 0,-1 1 0-2,0 3 0 2,-2-2 0 0,0-2 0-1,-2 0 0 0,-2 2 0 1,-2-4 0 0,6 5 0 0,4 1 0-1,7 2 0 0,7 1 0 2,2-1 0-2,5 2 0-1,3 2 0 2,-2-4 0 0,4 4 0 0,-7-6 0-2,1 0 0 2,-7-1 0 0,-7-3 0 1,-2 2 0-4,-9-2 0 3,2 2 0 0,-13-4 0 0,3 3 0-2,-4-1 0 2,-4 1 0 0,5 2 0 0,-2-5 0-1,0 3 0 0,2-3 0 3,0 0 0-4,7 0 0 0,-2 0 0 2,-1 0 0 0,0 0 0 0,-1 0 0-2,-4 0 0 2,5 0 0 0,-1 0 0 0,0 0 0-1,6 0 0 3,-2 0 0-4,4 0 0 2,4 0 0-2,-5 0 0 2,-7 0 0 0,0 0 0-3,-5 0 0 3,2 0 0 1,-4 0 0 0,3 0 0-3,1 0 0 0,-2 0 0 2,2 0 0 0,6 0 0 0,-2 0 0-2,3 0 0 3,4 0 0-3,4 0 0 0,4 0 0 3,7 0 0-1,-1-3 0 0,-6-2 0-2,4-3 0 2,-7-2 0 0,1 3 0 0,8 1 0 0,3 0 0-1,-1 6 0 0,4 0 0 3,-8 0 0-6,-3 0 0 4,-3-5 0 0,-8 2 0 0,-8-1 0 0,-9 1 0-2,-5 2 0 2,-6-3 0-1,-3 2 0 3,0 2 0-6,2-3 0 5,-2 0 0-1,6-8 0 1,3-2 0-4,5-11 0 3,-1-4 0 0,3-8 0-2,2-12 0 4,-4-9 0-4,1-4 0 4,-2 2 0-4,-1 5 0 1,2 9 0 0,-5 3 0 1,-5 9 0 0,-1 7 0-2,-2 9 0 3,0 9 0-2,-2 8 0 1,-6 0 0-2,2 0 0 1,-2 0 0 2,0 0 0-1,0 0 0-2,0 12 0 1,0 25 0 2,0 8 0-2,0 4 0 2,0-4 0-3,-2-6 0 4,-1-4 0-6,3-10 0 5,0-6 0-2,0-7 0 0,0-7 0 1,0-5 0-1,0 3 0 1,0-3 0-1,0 5 0 0,18 2 0 2,12 0 0-2,9-1 0 1,3-3 0-2,7 1 0 2,-2-4 0 0,-7 2 0 0,4-2 0-2,-11 0 0 5,3 0 0-6,-5 0 0 3,-1 0 0-2,1 0 0 2,2 0 0 0,3 0 0 0,4 0 0-1,-3 0 0 0,4-6 0 1,2-3 0 0,-4 2 0-3,-1-3 0 4,-3 3 0-1,-6-1 0-1,-6-1 0 0,0-2 0 1,-5 2 0-1,-2 6 0 3,-5-2 0-5,5 1 0 4,0 2 0-2,4-4 0 3,-2 4 0-4,1-1 0 0,4 1 0 1,-1-6 0 2,1 3 0-2,0 3 0-1,-3 0 0 2,1-2 0 0,-6 1 0 2,1 1 0-5,-3-2 0 2,2 4 0 2,-2-2 0-2,-6 2 0 0,3-3 0 1,6 0 0-1,5-2 0 2,6-4 0-2,5 4 0 0,3 0 0 2,5 1 0-4,7 1 0 3,2-3 0 0,6 2 0 0,2-6 0-2,9 2 0 2,-5-2 0 0,-1 1 0 0,-4-2 0-2,-5 2 0 2,-5 1 0-1,-2 4 0 2,-4-2 0-1,1 4 0-2,-2-3 0 2,-1 3 0 0,-5-5 0-2,1 1 0 3,-1 2 0-2,-6-3 0 2,1 5 0-2,-3-2 0-1,-2 2 0 2,-3-1 0 0,3 0 0 0,-1 0 0-2,-6 1 0 2,4 0 0-1,1-2 0-1,-1 1 0 2,6 0 0 1,-1 1 0-1,-7-2 0-1,0 4 0 0,-5-1 0 0,3-3 0 2,4 4 0-4,0-3 0 5,11 3 0-3,-2 0 0 3,9 0 0-6,-1 0 0 5,4 0 0-1,4 0 0-1,0 0 0 0,10 0 0 0,-3 0 0 2,7 0 0-2,-2 0 0-1,1 0 0 2,1 0 0 0,5 0 0 0,0 0 0-2,5 0 0 2,2 0 0 0,3 0 0 0,-3 0 0-2,-5 0 0 4,-3 0 0-4,1 0 0 4,0 0 0-7,-3 0 0 6,8 0 0 0,1 0 0-1,0 0 0-2,2 0 0 1,-2 0 0 1,1 0 0 0,-3 0 0-1,-7 0 0 0,5 0 0 1,0 0 0 0,-1 0 0 0,6 0 0-1,6 0 0 0,-3 0 0 1,5 0 0-2,-3 0 0 4,6 0 0-4,1 0 0 3,1 0 0-4,0 0 0 3,0 0 0 0,5 0 0 0,-4 7 0-2,-1-6 0 3,9 3 0-1,-9-2 0-1,0 1 0 0,-4 0 0 0,0 3 0 2,-7-4 0-2,3 1 0-1,-1-3 0 2,2 3 0 0,4-3 0 0,3 0 0-2,-1 0 0 4,-2 0 0-4,-7 0 0 4,-1 0 0-6,-5 0 0 4,-5 0 0 0,3 0 0 0,0 0 0-1,0 0 0 0,6 0 0 2,-4-3 0-2,0-2 0 0,0 3 0 1,1-2 0-1,0 1 0 1,1 0 0-3,-5 1 0 4,-3-2 0-1,-2 4 0 0,-10 0 0-2,-5 0 0 3,-6 0 0-2,-5-1 0 2,-7 1 0-4,-1 0 0 3,-7 0 0-1,-4 0 0 2,-5 0 0-1,-3 0 0-2,-7 0 0 2,0 0 0 0,0 0 0-2,0 0 0 2,0 0 0 0,0 0 0-1,0 0 0 0,0 0 0 1,0 0 0-1,0 0 0 2,0 0 0-3,-7 0 0 4,-26 10-26-4,-47 7-233 3,35-8-149-4,-22 0-117 3</inkml:trace>
    </iact:actionData>
  </iact:action>
  <iact:action type="remove" startTime="144149">
    <iact:property name="style" value="instant"/>
    <iact:actionData xml:id="d55" ref="#d54"/>
  </iact:action>
  <iact:action type="add" startTime="144163">
    <iact:property name="dataType" value="strokeEraser"/>
    <iact:actionData xml:id="d56">
      <inkml:trace xmlns:inkml="http://www.w3.org/2003/InkML" xml:id="stk49" contextRef="#ctx0" brushRef="#br3">19680 18723 817 0,'0'0'241'17,"0"0"-107"-16,0 0-49 2,0 0-28 5,0 0-44 0,0 0-10 0,0 0-3-1,0 1-19-1,-6 16-93 2,2-8-72 0,1 2-434-2</inkml:trace>
    </iact:actionData>
  </iact:action>
  <iact:action type="add" startTime="145834">
    <iact:property name="dataType"/>
    <iact:actionData xml:id="d57">
      <inkml:trace xmlns:inkml="http://www.w3.org/2003/InkML" xml:id="stk50" contextRef="#ctx0" brushRef="#br0">10766 15234 471 0,'0'0'309'7,"0"0"-112"-1,0 0-82 2,0 0-33 0,0 0-28 0,0 0-4 0,7 16 1-2,-7-16-1 3,0-16 9-2,0-18 12-1,0 1-16 2,0-12 0 0,0 0-12 0,0-2-1-2,0-10-12 2,0-2-4 0,5 2-2 1,0 2-11-4,3 9 15 3,-2 11-8 3,-2 3 12-5,5 15-19 0,-8-3 10 2,2 10-8 0,1 1 12-1,-1 3 6 1,2 1-8-1,3-1 6 3,5 0-28-4,6-1-3 0,6 0 0 1,-2 1 0 2,10 4 0-1,-1 0 0-2,7 2 0 3,2 0 0-2,7-4 0 3,1 1 0-6,3 3 0 5,5-2 0-1,1-2 0 0,7 4 0-2,-7-2 0 1,-3 2 0 1,0 0 0 0,-7 0 0-1,-2 0 0 0,-5 0 0 4,-5 0 0-6,-5 0 0 2,-7 0 0 1,4 0 0 0,-11 0 0 0,-2 0 0-3,1 0 0 3,1 0 0 0,2 0 0 0,-8 0 0-3,2 0 0 4,1 0 0-1,-4 0 0-1,0 0 0 1,3 0 0-1,-3 0 0 1,2 0 0 0,9 6 0-1,-6-4 0 0,8 1 0 2,-6 1 0-2,7-4 0-1,2 0 0 2,0 0 0 0,4 0 0 0,-7 2 0-2,8-2 0 3,-1 2 0-2,-4 1 0 2,-1-3 0-4,4 0 0 3,-1 0 0 0,1 0 0-1,1 0 0 0,0 0 0 0,1 0 0 2,1 0 0-1,-5 0 0-2,4 0 0 2,-4 0 0 1,5 0 0-2,-4 0 0-1,5 0 0 2,-5 0 0 0,-1 0 0 0,-2 0 0-3,-1 0 0 4,3 0 0-2,-3 0 0 2,1 0 0-4,2 0 0 3,1 0 0 0,1 0 0 1,3 3 0-3,-8 0 0 1,4 1 0 1,-1-2 0 1,2 1 0-4,-1 1 0 3,-3 0 0 2,2 2 0-4,-2-5 0 0,8 6 0 2,2-2 0 0,4 2 0 0,7-2 0-2,-2 0 0 2,-1-5 0 0,2 3 0 2,5-3 0-6,-4 0 0 4,2 4 0 0,1-2 0 0,-5 1 0-1,-7 5 0 0,-3-8 0 2,-4 0 0-2,-2 0 0 0,-1 0 0 0,-5 0 0 2,-2 0 0-2,3 0 0-1,1 0 0 3,-1 0 0-2,3 0 0 1,-1 0 0-1,-4 0 0 2,4 0 0-2,4 0 0 1,3 0 0-3,7-5 0 4,-1-1 0-2,5 4 0 1,1-5 0-1,2 7 0 1,5-2 0 1,1-1 0-2,9-1 0 1,-2 4 0-2,6-1 0 4,-1 1 0-4,4 0 0 1,1 0 0 1,-1-3 0 0,4-3 0-1,2-4 0-1,6 5 0 3,-1-3 0-1,6-3 0 0,-1 5 0-3,4-1 0 5,-8 0 0-3,2 5 0 1,-8-2 0-2,-7 2 0 2,-3-1 0 0,-16-3 0 0,-2 4 0-2,0-4 0 1,-9 6 0 3,-3-3 0-4,0 3 0 0,-7 0 0 2,2 0 0-1,-3 0 0 2,-8 0 0-3,5 0 0 2,-6 0 0 0,2 0 0 0,4-3 0-2,-5 3 0 2,5-2 0 0,-3 2 0-1,3-4 0 1,-1 4 0-1,3-1 0 1,-6-3 0-1,-3 4 0 1,0-3 0-2,-8 3 0 3,1 0 0-1,-2-3 0-3,-4 3 0 4,0 0 0-1,-3 0 0 0,0 0 0-3,0 0 0 5,3 0 0-3,-3 0 0 2,4 0 0-4,-4 0 0 3,0 0 0 0,6 0 0-1,-4 0 0 0,3 0 0 1,-2 0 0 0,-3 0 0 0,0 0 0-1,0 0 0 0,0 0 0 1,3 0 0-1,-3 0 0 0,4 0 0 0,8 0 0 1,1 0 0 1,10 0 0-4,2 0 0 5,7 0 0-3,0 0 0 2,1 0 0-4,5 0 0 4,-1 0 0-2,4 0 0 1,7 0 0-2,-3 0 0 2,3 0 0 0,-1 0 0 0,-6 0 0-1,-5 0 0 0,2 0 0 2,-8-2 0-2,-2-1 0-1,1 3 0 2,-6-2 0 0,2 2 0-1,-5-3 0-1,3-1 0 4,3 2 0-4,-2-2 0 4,0 0 0-5,5 1 0 3,-3-5 0 0,2 1 0-1,-4 2 0 0,-3-2 0 1,2 2 0-1,-7 0 0 2,0-2 0-2,-3 2 0 0,-4 3 0 1,-1-1 0-1,0 0 0-1,-1-2 0 3,1 3 0-2,0-8 0 2,2 5 0-3,0-4 0 2,-6 1 0 0,8-4 0 0,1-6 0-2,-1-8 0 2,1-2 0 0,3-6 0 0,-6-3 0-2,0-1 0 3,3 4 0 0,-3 2 0-4,-6 7 0 5,7 8 0-4,-9 9 0 2,1-1 0-1,-3 1 0-2,0-7 0 4,5 0 0 0,-2-2 0-1,0-2 0-3,-2 8 0 4,3 2 0-2,-4-4 0 2,5-4 0-4,-2 2 0 3,-1-6 0 0,3 10 0 0,-5 2 0-2,6 7 0 3,-6 2 0-3,0 0 0 3,0 0 0-2,0 0 0 0,0 0 0 3,0 0 0-4,0 0 0-1,0 0 0 4,0 22 0-1,0 18 0 0,0-1 0-1,0 0 0 0,4-7 0 1,3-8 0-1,-1 5 0 0,4-3 0 2,-6-7 0-2,5-2 0 1,-4-6 0-2,0-2 0 2,0-4 0 0,-2-2 0-1,2-1 0 1,6 6 0 0,6 2 0 1,6 0 0-3,3 2 0-1,-1-4 0 4,-2 3 0-1,0 1 0 0,-2-7 0-3,3 3 0 6,5-3 0-5,7 5 0 1,-2 4 0 0,-1 0 0 2,0 0 0-2,-5-1 0 1,-5-4 0-2,-3-4 0 2,-4 1 0 0,0 1 0 0,2-3 0-2,5 2 0 2,2 3 0 0,6-4 0-2,6 5 0 2,8 0 0 1,5 4 0-2,11-2 0 1,3-1 0-2,9 3 0 4,0 0 0-4,7-3 0 0,1 4 0 2,-1-5 0 0,-5-1 0 1,5-7 0-4,-6 1 0 3,1-3 0 0,5 0 0 1,-9 0 0-2,0 0 0 0,-4 0 0-1,-8 0 0 3,-2-3 0-1,-8-1 0-2,-10-3 0 2,-1 4 0 0,4-4 0 0,-4-3 0-2,2 3 0 3,-5-2 0-2,3 3 0 3,-8 1 0-6,-4-1 0 4,-3 4 0-1,1 2 0 2,-7-4 0-3,6 4 0 2,-2-5 0-1,3 2 0 2,5-1 0-1,2 0 0-2,6 0 0 4,2 2 0-4,2-1 0 0,3-4 0 2,2 6 0 0,0-3 0 0,2 4 0-2,1-2 0 3,4 2 0-2,3-3 0-1,8 0 0 2,4 3 0 1,5-2 0-2,9-1 0 0,8 1 0 0,3 2 0 1,2 0 0 0,5 0 0-2,-2 0 0 4,2 0 0-4,-3 0 0 4,0-4 0-4,0-4 0 1,6-1 0 0,-6 0 0 1,3-2 0 0,-4 0 0-2,-1 1 0 4,2 1 0-4,1-2 0 4,-1 1 0-6,-3 3 0 4,3-3 0 0,-1 3 0 0,1-5 0-2,-9 1 0 2,5 0 0 0,-5 0 0 0,5-3 0-2,-1 2 0 2,0-1 0-1,5 1 0 2,1 4 0-3,-4-4 0 2,3 2 0 0,3 1 0 0,0-2 0-2,1-1 0 3,5 5 0-2,1-6 0 2,-2 9 0-4,-5-3 0 4,-3 1 0-2,-1 4 0 1,-8-4 0-1,8 1 0 0,5-1 0 1,6 0 0 0,7-1 0-1,0 0 0 0,3 4 0 2,4 3 0-2,-7-3 0-1,2 3 0 3,2 0 0-2,-11 0 0 2,6 0 0-4,-4 0 0 4,2 0 0-2,-2 0 0 4,0 0 0-8,7 0 0 6,3 0 0-2,-5 6 0-1,-1 3 0 2,-8-1 0 0,-3 1 0 0,0-1 0 0,2-3 0-1,1-1 0 0,3-2 0 2,0-2 0-2,-1 0 0-1,-4 0 0 2,1 0 0 1,-4 0 0-2,0 0 0-1,-7 0 0 3,0 0 0-1,-6 0 0 1,-2 0 0-5,-4 0 0 4,-1-2 0 0,1-2 0 0,-4 2 0-2,7-4 0 2,0 3 0 0,2 1 0 0,-5-4 0-1,-4 3 0-1,-3 3 0 3,-8-3 0-1,-2 3 0-2,-3-2 0 2,-2-1 0 0,8-6 0 0,0 1 0-2,1-4 0 3,2 4 0-2,-8 0 0-1,-1 2 0 2,-5 1 0 0,2 2 0 0,-4-1 0-2,2 3 0 2,1-2 0 1,-3-1 0-2,-1 4 0 1,1 0 0-1,-1 0 0 0,-5-2 0 2,-1 2 0-4,2 0 0 3,-6 0 0 0,-5 0 0 0,-4 0 0 0,-1 0 0-2,0 0 0 4,-5 0 0-4,1 0 0 0,1 0 0 2,-5 0 0 0,4 0 0 1,-2 0 0-4,-6 0 0 3,2 0 0 1,3 0 0-2,1 9 0-1,4 1 0 2,5 2 0 0,5 4 0-1,4 1 0-1,2 0 0 3,-3 0 0 0,1 1 0-2,0-5 0 0,-2 0 0 0,-5 0 0 0,-5-5 0 1,1 1 0-1,-11-4 0 0,7 7 0 1,1-4 0 1,-2 2 0-2,1 2 0 1,-5-1 0-2,7 0 0 2,-5 1 0-2,4-4 0 3,5 1 0-1,-3-1 0-1,1 2 0 2,3 2 0-3,-6-3 0 2,2 0 0 0,-10-5 0 0,2 6 0-2,2-5 0 4,-9 1 0-4,2-1 0 3,-5 0 0-4,3 2 0 3,-3-2 0 0,-1 0 0 0,-2 1 0-2,-2 0 0 2,0 0 0 1,1 3 0-5,-1 1 0 5,3 4 0-1,0 3 0 0,6 8 0-2,-3 3 0 2,8 6 0 0,-4 5 0 1,4 1 0-2,-7 4 0-1,-2 5 0 4,5 1 0-4,-7 4 0 0,-6-1 0 2,6 5 0 1,-7-4 0-2,3 1 0 1,-5-8 0-2,-4-5 0 2,4-3 0 1,-4 1 0-4,0-1 0 4,0 3 0-2,0-3 0 1,0 6 0 0,0 4 0-2,0 1 0 2,0-1 0 0,0 3 0-1,0-10 0 0,0 3 0 3,0-2 0-4,0 2 0 4,0 0 0-6,0 2 0 4,0-6 0 0,0-6 0 0,0-4 0-1,0-5 0 0,0-7 0 1,0 1 0 0,0-3 0-2,0-2 0 2,0-2 0 0,0 4 0 0,0-10 0-2,0 10 0 2,-4-9 0 0,4 9 0-1,0-8 0-1,0 2 0 4,-3 1 0-4,3 1 0 1,0 2 0 1,0-1 0 0,-1 2 0 0,1 1 0 0,-3-3 0-1,-3-2 0 0,3-1 0 1,0-4 0-2,2 5 0 3,-11-7 0-2,5 7 0 1,-10 8 0-1,-4-5 0-1,-2 3 0 3,-5 0 0-1,-3 1 0-1,-7-2 0 0,-1 3 0 2,-6-1 0-2,1 1 0 3,1-3 0-6,2 0 0 5,5-2 0-2,7-5 0-1,4 4 0 2,7-11 0 0,0 2 0 0,8-1 0-2,-3-3 0 2,1-1 0 0,-6 0 0 1,-3 0 0-4,1 0 0 2,-9 0 0 2,-3 8 0-1,3-8 0 0,2 4 0-3,6-4 0 6,1 3 0-5,4-1 0 0,-1 2 0 2,1-4 0 0,-3 0 0 0,-1 0 0-3,2 0 0 4,-9 0 0-1,-1 0 0 0,-4 0 0-2,-8 0 0 3,-4 0 0-2,1 0 0 1,-8-9 0 0,2-4 0-2,4 1 0 3,0 7 0-2,1-4 0 1,2 6 0-2,-4 1 0 4,-8-1 0-4,-1 3 0 0,3 0 0 2,0-2 0 0,-2-2 0 0,0 1 0-2,1-5 0 3,-4-1 0-2,2 1 0 2,-1-5 0-2,-1 1 0-1,1 0 0 2,2 0 0 1,6 5 0-4,2 1 0 3,1-1 0 0,0 0 0 0,13 1 0-1,-3 2 0 0,-1 4 0 3,3-9 0-4,5 5 0 1,-5 2 0 0,10 2 0 1,-2 0 0 0,-1 0 0 0,-3 0 0-2,4 0 0 3,2 0 0-1,-10 0 0-3,5 0 0 4,-8 0 0-2,-5 0 0 1,1 0 0-2,-7 0 0 2,-2 0 0 0,4 0 0 0,-1 0 0-1,-11 0 0 0,1 0 0 3,-5 0 0-4,-3 6 0 0,-3-4 0 2,-2 5 0 0,1-7 0 0,-6 4 0-2,-2-1 0 3,-5 7 0-2,-6-3 0 2,-6 1 0-4,2 4 0 3,-3 0 0 1,7-2 0-2,1-1 0-1,5 2 0 2,-1-9 0 0,5 4 0 0,1-2 0-1,2-4 0 0,2 3 0 3,1-1 0-4,1-2 0 1,-1 8 0 0,2-5 0 2,1 3 0-2,1 5 0-1,6 0 0 2,2-5 0 0,-2 0 0 0,4 3 0-2,-2-5 0 2,-2 1 0 0,-3 5 0 1,-1 1 0-4,-3-5 0 3,-2 5 0 1,2-2 0-2,-2-1 0 0,13-3 0 0,-3 0 0 3,6 2 0-4,1-2 0 0,4 0 0 2,-2-5 0 1,4 0 0-2,0 6 0 1,0-2 0-2,-4-2 0 2,-1 6 0 1,2-1 0-4,-4-7 0 3,2 2 0 0,0 1 0 0,-2-1 0-2,5-2 0 2,-2 0 0 0,0 0 0 0,2 0 0 0,-2 0 0-2,5 0 0 4,-1 0 0-4,0 0 0 0,3 0 0 2,1 0 0 1,-4 0 0-2,4 0 0-1,-1 0 0 2,4 0 0 1,-1 0 0-1,2 0 0-3,1 0 0 3,5 0 0 0,2 0 0 0,0 0 0-2,-1 0 0 2,3-2 0 0,1-1 0 0,2 1 0-1,6 2 0 0,-3 0 0 4,5-7 0-7,-1 7 0 3,-1 0 0 1,3 0 0 1,-1 0 0-3,-5 0 0 1,-3 0 0 2,-2 0 0-2,-1-6 0 3,2 4 0-6,-1 2 0 4,-4-2 0 0,-1 2 0 1,-5 0 0-4,-2 0 0 3,-5 0 0 0,3 0 0 0,-5 0 0-1,-2 0 0 0,6 0 0 3,-5 0 0-4,-1 0 0 0,4 0 0 2,-10 0 0 0,7 0 0 0,-3 0 0-2,-3 0 0 2,2 0 0 0,-4 0 0 2,1 2 0-6,-2 6 0 3,1-8 0 2,-1 7 0-1,0-2 0-1,2-3 0 0,-1 1 0 1,2 6 0 1,1-9 0-3,3 5 0 1,1-5 0 4,1 0 0-6,0 3 0 1,2 2 0 2,-5 0 0 1,-1 7 0-2,-9-7 0 1,2-1 0-2,1 5 0 2,-5-1 0 1,-2-2 0-4,-2-3 0 4,4 2 0-2,-7-2 0 1,2-3 0-2,-4 0 0 2,-8 0 0 1,-6 0 0-2,-9 2 0 1,-7 2 0-2,-8-1 0 4,-5-3 0-4,-11 0 0 0,-4 5 0 2,-8-5 0 0,-13 5 0 1,-2-5 0-4,-1 0 0 3,6 0 0 0,0 0 0 1,2 0 0-4,3 0 0 3,2-5 0 0,10-3 0 0,-2 2 0-2,4 6 0 2,-11 0 0 0,-14 0 0 0,-3 0 0 0,-2 0 0-2,-3 0 0 3,-5 0 0-2,-4 0 0-1,3 2 0 2,8 5 0 0,7-2 0 0,9 0 0-2,9 3 0 2,9-2 0 1,4 5 0-1,6-5 0-4,5 8 0 5,-5 0 0-1,-2 3 0 0,-14-4 0-1,-8 4 0 0,-9-2 0 1,-8 2 0 0,-5-2 0 0,-14-5 0-2,-12-7 0 3,-9-3 0-2,1 0 0-1,3 0 0 2,2-8 0 1,7-12 0-2,0 0 0-1,-5 8 0 2,-8-5 0 0,-4 4 0 1,-11 2 0-4,0 5 0 4,1 1 0-1,1 5 0-1,12 0 0-1,30 0 0 2,22 0 0 0,24 0 0 1,22 0 0-2,17 0 0-1,18 8 0 4,16-1 0-4,16 0 0 0,7-1 0 2,14-4 0 0,3-2 0-1,9 0 0 0,0 0 0 1,0 0 0 0,0 0 0 0,0 0 0-2,0 0 0 2,0 0 0 0,0 0 0 0,0 0 0-2,-4 0 0 1,-6 0 0 2,-6 0 0-2,-2 0 0 1,-5 0 0-1,-7 0 0 3,-1 0 0-4,-9 0 0 0,-1 0 0 2,-4 5 0 0,-5-1 0 0,3-1 0-3,4-3 0 4,2 0 0-1,8 5 0 2,-8-5 0-6,1 0 0 4,-13 0 0 0,6 0 0 1,-7 0 0-4,-3 0 0 3,1 0 0 1,1 0 0-2,3 0 0 1,8 0 0-2,3 0 0 4,2 0 0-4,-8 0 0 1,-10 0 0 0,-4 0 0 1,-3 0 0 0,5 0 0-2,10 0 0 3,4 0 0-2,11 0 0 2,7 0 0-4,4 0 0 3,2 0 0 0,2 0 0 1,-7 0 0-3,-4 0 0 1,-3 0 0 1,-4 0 0 0,5 0 0 0,9 0 0-3,7 0 0 7,9 0 0-7,7 0 0 0,0 0 0 4,0 0 0-1,0 0 0 0,-3 0 0-2,-7-8 0 3,-6-9 0-2,-1-2 0 1,-4-3 0-2,5 1 0 2,2-3 0 1,-2-2 0-2,3-8 0-1,6-2 0 2,-1 4 0 1,6-3 0-2,-1 1 0 0,3 4 0 0,0 0 0 0,0-1 0 1,0-2 0-1,0-4 0 1,0-2 0 0,0 2 0 0,0 1 0-2,0 2 0 3,8 3 0-2,3 4 0 2,-7-1 0-4,5 2 0 3,-8 1 0 0,6-5 0-1,1 0 0 0,-4-9 0 1,5-3 0 0,-1-6 0 1,-2 3 0-3,-2-5 0 1,-4 3 0 2,0-2 0-2,0-1 0-1,0-1 0 2,0 6 0 0,0 3 0 0,-2-3 0-2,-6 3 0 3,0 3 0-2,6-3 0 3,-1-1 0-6,-1 9 0 4,4-7 0 0,0 6 0 0,0 6 0-2,0 9 0 2,0 3 0 0,0 4 0-1,0 5 0 2,0 3 0-3,32 5-73 2,16 0-143 0,-24 8-140-3,-3 20-385 4</inkml:trace>
    </iact:actionData>
  </iact:action>
  <iact:action type="remove" startTime="154458">
    <iact:property name="style" value="instant"/>
    <iact:actionData xml:id="d58" ref="#d57"/>
  </iact:action>
  <iact:action type="add" startTime="154409">
    <iact:property name="dataType" value="strokeEraser"/>
    <iact:actionData xml:id="d59">
      <inkml:trace xmlns:inkml="http://www.w3.org/2003/InkML" xml:id="stk51" contextRef="#ctx0" brushRef="#br3">19148 21108 689 0,'0'0'234'6,"0"0"-103"-1,0 0-31 3,0 0-58 1,0 0-42-2,0 0-10-1,35 56-65 12,-39-51-192-17,-6-5-444 4</inkml:trace>
    </iact:actionData>
  </iact:action>
  <iact:action type="add" startTime="156320">
    <iact:property name="dataType"/>
    <iact:actionData xml:id="d60">
      <inkml:trace xmlns:inkml="http://www.w3.org/2003/InkML" xml:id="stk52" contextRef="#ctx0" brushRef="#br0">10694 15144 438 0,'0'0'266'5,"0"0"-72"3,0 0-43-2,0 0-45 3,0 0-25-2,0 0-6 3,0 0-8-6,7-20 2 4,-7-13-21 1,0-9-4-2,0-4-9-1,0-6-4 2,0-2-6 1,0-3 4-2,0 10-8 0,0 5 6 0,0 8 3 2,0 1-4-2,9 4-3-1,-2 1-13 2,3 0 15 0,0 6-7 0,-1-1 4-2,7 3-6 3,0 3 11 1,3-2-2-3,-5 1-3-2,2 2-2 3,-2-1-5 0,2 0 5 0,-3 1-13-1,8 4 9 0,-5-2-14 2,-2 5 14-3,4 1-16 2,2 3 0-1,0 2 0 2,9 1 0-2,6 2 0-1,1 0 0 2,5-3 0 0,4-1 0 1,-5 2 0-4,4-2 0 5,4 0 0-4,1 4 0 4,2 0 0-6,1 0 0 4,0 0 0 0,3 0 0-2,2 0 0 2,1 0 0 0,-2 0 0 1,4 0 0-4,-1 0 0 4,3 0 0-2,-2 0 0 1,4 0 0 0,-5 2 0-2,-4 6 0 2,-1 1 0 0,-5-3 0 0,2-4 0-2,-8-2 0 3,-2 0 0-2,-5 0 0 3,0 0 0-6,-7 0 0 4,0 0 0 0,-3 0 0 0,-5 0 0-2,2 0 0 2,-1 0 0 0,-2 0 0-2,7 0 0 4,-9 0 0-4,5 0 0 2,-6 0 0 0,4 0 0-2,-4 0 0 2,-1 0 0 0,0 0 0 0,6 0 0-2,-2 0 0 3,9 0 0-2,1 0 0 2,7 3 0-4,-1 1 0 4,4 4 0-2,8-6 0 1,2 3 0-2,0-2 0 2,0 0 0 1,0 0 0-2,0 1 0-1,0-2 0 2,4-2 0 0,-9 0 0 0,10 0 0-2,-7 2 0 2,8 2 0 0,5-2 0 1,2 5 0-3,8-2 0 3,-5-3 0-3,2 1 0 5,5-3 0-8,-9 0 0 7,5 0 0-3,-2 0 0 2,-6 0 0-3,-8 0 0 1,-5 0 0 0,-11 0 0-1,-7 0 0 3,-7 0 0-2,0 0 0 1,-4 0 0 1,-4 0 0-5,2 0 0 5,6 0 0-1,-2 0 0 0,5 0 0-2,1 0 0 3,1-3 0-2,-1 1 0-1,1-1 0 2,1 1 0 0,-2-2 0 0,1 1 0-2,-2 3 0 2,2-2 0 0,5-2 0 1,2 2 0-2,1-4 0 0,7 3 0 0,4-3 0 1,-1 1 0-1,11 3 0-1,-5-5 0 3,7 6 0-1,1-6 0 0,-2 2 0-2,5 0 0 3,-3-2 0-2,-2 1 0 3,1 2 0-6,-2-2 0 4,-1-3 0 0,5 4 0 0,-10-1 0-2,3 2 0 2,1 4 0 0,-10-2 0 0,8 2 0-2,-2 0 0 2,1 0 0-1,2 0 0 0,-1 0 0 0,1 0 0 2,0 0 0-1,-5 0 0 0,0 0 0-2,-1 0 0 3,-3 0 0-2,7-5 0 3,0-1 0-6,1-3 0 3,0 4 0 2,-6 5 0-1,0-3 0-2,-6 3 0 2,3-2 0 1,0-1 0-2,-3-3 0-2,4 3 0 4,-3-2 0-1,-4 0 0-2,-2 1 0 2,-11 1 0 0,-2 3 0 0,-10 0 0-1,-3 0 0-1,7 0 0 4,-1 0 0-3,0 0 0 2,5-3 0-5,2 0 0 4,1 3 0 1,8-2 0-1,-1 0 0-2,-1 2 0 1,1 0 0 3,5 0 0-3,2 0 0-1,-5 0 0 2,6 0 0 0,-4 0 0-2,5 0 0 2,5 0 0 0,6 0 0 1,-6 0 0-1,10 0 0-4,-1 0 0 7,-2 0 0-5,0 0 0 5,-1 0 0-8,-9 0 0 5,-7 0 0 0,-2 0 0 0,-5 0 0 0,0 0 0-2,0 0 0 4,-5 0 0-7,3 0 0 6,-2 0 0-1,-7-3 0 0,3-4 0 0,-10-1 0-3,6-2 0 4,2-6 0-1,-2-2 0 0,-2-2 0-2,4-6 0 3,-3 1 0-2,-1-5 0 2,-1-2 0-4,0 7 0 2,-9 3 0 2,5 10 0-1,-9 6 0-2,0 4 0 1,0 2 0 2,0 0 0-2,0 0 0 0,0 0 0 0,0 0 0 1,0 0 0-2,0 0 0 3,0 0 0-2,0 0 0 1,0 0 0 1,0 0 0-4,0 0 0 4,0 0 0-1,0 22 0-2,3 11 0 3,5 11 0-1,1-3 0 0,1 2 0 0,0 1 0-2,-3-5 0 1,1-7 0 3,-5-10 0-5,2-5 0 3,0-11 0 0,-2-1 0-1,-3-3 0 1,1 2 0-3,-1-4 0 3,3 3 0 1,6 3 0-1,2 2 0-3,8 1 0 6,-1 1 0-6,8-2 0 6,-3 1 0-7,0-4 0 4,2 1 0 0,1 1 0 0,3-5 0-1,-2-2 0 0,-2 0 0 3,1 0 0-6,-7 0 0 4,-5 0 0-1,1 0 0 1,1 0 0 1,4 0 0-3,-1 0 0 3,1 0 0-2,3 0 0 0,-5 0 0 0,2 0 0 2,-10 0 0-1,8 0 0-3,-5 0 0 3,-6 0 0 1,6 0 0-1,1 0 0-2,-2 0 0 1,4 0 0 1,-1 0 0 2,-1 0 0-3,5 0 0-1,-6 0 0 1,0-2 0 1,-1 2 0 0,4-4 0-2,4 1 0 2,7 0 0 0,8 0 0 0,7 1 0-2,10-1 0 4,-4-2 0-4,6 1 0 3,-3 3 0-4,1-8 0 3,4 3 0 1,5-5 0-1,-1 0 0-2,3-4 0 1,3 1 0 2,2-1 0-4,0 5 0 3,7-4 0 0,-5 6 0 0,5-4 0 0,2 2 0-2,-3-3 0 2,0 3 0 0,3-2 0-1,-3 2 0 0,-3-5 0 1,-3 4 0 0,-3 3 0 0,-3-1 0-2,-5 0 0 2,1 5 0 0,-2-5 0-2,-1 3 0 2,5-5 0 0,4-1 0 2,2-2 0-4,-2 1 0-1,0-2 0 4,0 5 0-1,4 1 0-2,-3 1 0 2,-1-4 0 1,8 5 0-2,-1-4 0 1,6 4 0-2,0-2 0 4,3-1 0-3,-6 1 0-3,-3 0 0 5,5 1 0-1,-7-1 0 0,6 4 0 0,-1 0 0-1,-3-2 0 0,9 2 0 3,-6-3 0-6,-2 2 0 4,-1-2 0 0,3 2 0 1,-10 3 0-2,5-3 0-1,-2 3 0 2,-3 3 0 0,2 0 0-1,-8 0 0 0,2 0 0 2,-6 0 0-2,-1 0 0-1,-2 0 0 2,-8 0 0 0,1 0 0 1,-8 0 0-2,2 0 0 0,4 0 0 0,-2 0 0 2,4 0 0-4,-4 0 0 3,1 0 0 0,4 0 0 1,0 0 0-2,-2 0 0-1,1-2 0 3,-3 2 0-2,-2-7 0 1,-9 7 0-2,1-3 0 4,-8 1 0-4,-6 2 0 1,-1-3 0 0,-3 1 0 1,2 2 0 1,-2-3 0-5,-2 3 0 4,-2-3 0 1,-6 3 0 0,-2-4 0-4,-1 4 0 3,0 0 0 0,0 0 0 0,0 0 0-2,0 0 0 2,0 0 0-1,0 0 0 2,0 0 0-2,0 0 0 0,0 0 0 2,0 0 0-2,0 0-122-1,0-5-248 2,-11 0-225 0</inkml:trace>
    </iact:actionData>
  </iact:action>
  <iact:action type="remove" startTime="163962">
    <iact:property name="style" value="instant"/>
    <iact:actionData xml:id="d61" ref="#d60"/>
  </iact:action>
  <iact:action type="add" startTime="163973">
    <iact:property name="dataType" value="strokeEraser"/>
    <iact:actionData xml:id="d62">
      <inkml:trace xmlns:inkml="http://www.w3.org/2003/InkML" xml:id="stk53" contextRef="#ctx0" brushRef="#br3">20356 18841 296 0,'0'0'690'13,"0"0"-570"-11,0 0-106 7,0 0-14-5,0 0-86 5,0 0-281-2</inkml:trace>
    </iact:actionData>
  </iact:action>
  <iact:action type="add" startTime="165911">
    <iact:property name="dataType"/>
    <iact:actionData xml:id="d63">
      <inkml:trace xmlns:inkml="http://www.w3.org/2003/InkML" xml:id="stk54" contextRef="#ctx0" brushRef="#br0">10694 15217 531 0,'0'0'461'6,"0"0"-267"2,0 0-96 2,0 0-23-6,0 0-51 4,0 0 4 0,0 0 2 0,7 0 20-2,-7-31-2 2,0-2 1 0,0-2-5 0,0 1-8-2,0 2 0 2,0 3-16 0,0 4 7 0,0 0-16-2,0 0 6 2,0-2-13 0,6 3 16 0,-1 1 5-2,0-1-3 3,5-3 4-1,0 2-9 0,3-2 7-3,-1 5-13 4,4-4 17 0,-3 7-20-1,-3 4 13-3,3 0-7 3,0 8 12 0,-3 1-4-2,6-3-22 4,-3 4 0-5,4 1 0 4,7 3 0-1,-4 1 0-3,5 0 0 4,1 0 0-1,3 0 0-1,-2 0 0 0,-2 0 0 2,-2 0 0-2,3 0 0 2,0 0 0-4,2 0 0 2,2 0 0 2,9-3 0-1,5-6 0-2,4 2 0 2,10-4 0 0,-2 2 0-3,4-1 0 6,-1-1 0-5,-5 6 0 2,1-4 0 0,-6 3 0-2,-1-2 0 2,-9 2 0 0,-1 0 0 0,4 5 0-2,-2-3 0 3,7 1 0-2,6 0 0-1,5 1 0 2,6-3 0 0,1-2 0 0,3-1 0 0,12-3 0-2,4 0 0 2,9-4 0 1,9 3 0-3,2 7 0 0,9 0 0 4,7 2 0-3,1 3 0 1,2 0 0-2,1 0 0 3,1-2 0-3,7-1 0 3,-3-3 0-3,-4 3 0 1,-1 0 0 2,-9-2 0-1,-8 3 0-2,-3-2 0 2,-3 1 0 0,-4 3 0-2,-10-2 0 2,-8-2 0 0,-13 4 0 0,-4-2 0-2,-6 2 0 2,-5 0 0 0,-4 0 0 0,-7 0 0 0,-4 0 0-2,-4 0 0 2,-3 0 0 0,-6 0 0-2,1 0 0 2,-3 0 0 1,3 0 0-3,2 0 0 5,1 0 0-7,9 0 0 4,-1 0 0 1,1 0 0-2,-2 0 0 0,5 0 0 0,-6 2 0 2,2 4 0-2,1 1 0 0,3-2 0 0,8 0 0 1,4 4 0-2,2-1 0 2,7 1 0 0,-5-1 0 0,4 1 0 1,-2-5 0-4,-1 0 0 4,-2-1 0-2,1 2 0 3,4 1 0-6,-2-3 0 4,1 3 0 0,-3-2 0 0,-6 0 0-1,-5-2 0 0,1 5 0 2,-5-5 0-2,1 3 0-1,2 1 0 2,-6-1 0 0,6-1 0 0,2 1 0-2,-6 2 0 2,9-5 0 0,-2 0 0-1,5 1 0 0,-2-3 0 2,2 0 0-2,-2 0 0 2,-1 0 0-4,-7 0 0 3,-2 0 0 0,-1 0 0 0,-2 0 0-2,-9 0 0 2,-5 0 0 0,0 0 0 0,-3 0 0-2,-6 0 0 1,3 0 0 1,-5 0 0 1,-1 0 0-4,1 0 0 4,2 0 0-1,0 0 0-2,1 0 0 2,2 0 0-1,7 0 0 2,2 0 0 0,1-3 0-4,2 1 0 3,-5 0 0 1,3-5 0-2,0 2 0-1,-1 0 0 3,-5-5 0-2,3 5 0-1,3 0 0 2,-3-1 0 0,5-5 0 0,5 3 0 1,3-8 0-4,-1 6 0 3,-3-1 0 0,-12 2 0-1,-2 4 0 0,-8 2 0 3,-1 3 0-4,-5-2 0 3,9-5 0-4,7 2 0 3,1-7 0 0,5 2 0-2,-2-3 0 3,-3 3 0-3,-2-4 0 3,1 3 0-2,-4-1 0-1,-2-3 0 3,5-2 0-2,-4-1 0 0,2-5 0 1,-1 3 0 0,-3 0 0 0,-3-2 0-3,3 6 0 4,-3-5 0 0,0 2 0-2,-5 2 0-2,6 0 0 4,-6 3 0-1,2 0 0 0,-4 1 0 0,-3-2 0-2,1 4 0 2,4 2 0 0,-5 4 0-2,4 1 0 3,-4 4 0-2,0 0 0 2,0 0 0-4,0 0 0 3,0 0 0 0,0 0 0 0,0 0 0-2,0 0 0 2,0 0 0 1,0 0 0-2,0 0 0-2,0 26 0 3,0 22 0 1,0 20 0-1,0 1 0 0,0-4 0-2,3-14 0 2,0-18 0 1,-2-10 0-4,2-14 0 4,3-7 0-3,-2-2 0 4,-1 0 0-5,2 0 0 3,-5 0 0 0,5 3 0-1,8 0 0 1,8 3 0-2,3 2 0 5,5 1 0-4,-1-4 0 2,-2 1 0-5,4 0 0 4,-2-2 0 0,1 3 0 0,-1-2 0-1,1-1 0-1,-2-2 0 4,1 4 0-5,1-3 0 3,1-1 0 0,3 0 0 1,1-2 0-4,-4 0 0 2,9 0 0 2,-8 0 0-1,4 0 0 0,-6 0 0-2,-6 0 0 4,1 0 0-4,4 0 0 0,-6 0 0 3,-8 0 0-3,5 0 0 3,-5 0 0-3,1 0 0 4,-3 0 0-4,4 0 0 3,-2 0 0-3,0 0 0 0,1 0 0 3,2 0 0-2,4 0 0 3,-4 0 0-5,6 0 0 3,-2 0 0 0,6 0 0 0,2 0 0-3,7 0 0 6,8 0 0-5,9 0 0 0,7 0 0 2,1 0 0 1,8 0 0-2,5 0 0 1,6-2 0-2,1 0 0 2,6-1 0 2,0 0 0-6,13 3 0 4,-1-3 0 0,1-3 0 1,-3 1 0-2,-7-2 0-1,-11 3 0 2,1-2 0 1,-4-4 0-2,-3 5 0-1,-4-3 0 4,-6 3 0-4,-10 3 0 0,-4-2 0 2,-9 4 0 0,-9 0 0 0,-5 0 0 0,-7 0 0-1,-8 0 0 0,1 0 0 1,-8 0 0-2,6-3 0 3,-2 3 0-2,-2 0 0 1,2 0 0-3,1 0 0 4,4 0 0-1,0 0 0 0,0 0 0-1,-4-3 0 0,4 3 0 2,3 0 0-2,4 0 0-2,8-2 0 4,11 2 0-1,4 0 0 0,11 0 0-2,5 0 0 2,6 0 0 0,12-3 0 2,10 1 0-6,6-2 0 4,1 4 0 0,-7 0 0-1,0 0 0 0,-3 0 0 1,-1 0 0 0,-8 0 0 0,5-3 0-1,-3-3 0 0,7-2 0 3,6 2 0-4,-10 1 0-1,4 2 0 4,-8 1 0-1,-7 2 0 0,-1 0 0-2,-13 0 0 2,-2 0 0 0,-6 0 0 2,-7 0 0-4,1-3 0-1,0-1 0 4,8 3 0-1,-3-3 0-2,8 1 0 2,5 1 0 0,-1-1 0 0,9 0 0 0,-6 1 0-2,-2 2 0 4,2 0 0-3,-4-3 0-2,-1 3 0 4,7 0 0-2,6 0 0 1,4 0 0-2,6 0 0 3,5 0 0-2,3 0 0 2,0 0 0-2,0 0 0-1,-7 0 0 2,-9 0 0 0,-1-4 0-2,-2-2 0 2,-2-1 0 0,1 1 0 0,3-3 0 0,5 4 0-2,-2-2 0 3,-5 2 0-1,-6 3 0-3,-8-1 0 3,-5 0 0 0,-1-1 0 0,-5 4 0-2,1-1 0 3,2-3 0-2,-2 2 0 3,3-1 0-6,3 3 0 4,0 0 0 0,7-3 0 1,-5 3 0-4,0 0 0 3,2 0 0 0,0 0 0 0,2 0 0 0,5 0 0-2,9 0 0 4,1 0 0-4,1 0 0 0,8 0 0 2,-2 0 0 0,2 0 0 0,8 0 0-2,-4 0 0 2,9-2 0 0,3-1 0 2,-8 1 0-6,2-2 0 4,-6 4 0 0,0-3 0 0,6 0 0-2,0 3 0 2,4-2 0 0,-4 2 0 0,3-3 0 0,-5 3 0-2,5 0 0 3,-6 0 0-2,4 0 0 2,-8-2 0-4,-2-5 0 3,2 1 0 1,-12-1 0-4,-5-3 0 4,-6 3 0-2,-8-1 0 3,-7 4 0-6,-10 1 0 5,2 1 0-2,-5 2 0 1,5 0 0 0,-8-3 0-3,0 3 0 4,1 0 0-1,-3-5 0 0,7 5 0-2,-2 0 0 4,-2 0 0-3,3 0 0-2,4 0 0 4,-2 0 0-2,5 0 0 1,9 1 0-2,-2 8 0 3,4-1 0-2,-1-1 0 3,4-5 0-6,5 3 0 4,-2 1 0 0,-2 1 0 0,1 0 0-2,-2-4 0 2,1 0 0 0,-7 1 0 0,0-4 0 0,5 0 0-2,4 0 0 4,-5 0 0-4,3 0 0 0,-3 0 0 2,-7 0 0 0,-1 0 0 0,-4 0 0-2,0 0 0 2,-10 0 0 0,-2 0 0 1,-5 0 0-4,-4 0 0 3,-2-4 0 0,-1 4 0-1,4 0 0 0,-2 0 0 1,8 0 0 0,-2 0 0 1,5 0 0-3,2 0 0 1,-1 0 0 3,6 0 0-4,-1 0 0 0,4 0 0 2,2 0 0 1,2 0 0-2,2 0 0-1,5 0 0 2,-1 0 0 0,5 0 0 1,-5 0 0-4,-1 0 0 3,-2 0 0 0,1 0 0 1,3 0 0-4,-3 0 0 3,-4 0 0 0,-2 0 0 1,-7 0 0-2,0 0 0-1,5 0 0 4,-3 0 0-4,5 0 0 0,-1 0 0 2,4 0 0 0,-1 0 0 0,4 0 0-2,-4 0 0 4,5 0 0-4,7 0 0 4,6 0 0-6,4 0 0 4,3 0 0 0,-13 0 0 0,-8 0 0-2,-1 0 0 2,-8 0 0 0,4 4 0 1,-13 6 0-1,3 4 0-3,1 6 0 4,-5 2 0-2,-1 0 0-1,-2 1 0 2,-2-1 0 0,-6 4 0 0,4 0 0-2,-4 1 0 3,1-1 0-2,-2 5 0 3,4-2 0-6,-7-1 0 3,-3-2 0 2,7 1 0 0,-4 1 0-2,-5-1 0-1,5 10 0 2,-6 7 0 1,-4 13 0-3,3 5 0 1,-6-1 0 2,0-7 0-2,0-6 0-1,0-9 0 2,0-4 0 0,0-5 0 0,0 2 0 0,0-2 0-1,0 4 0 0,0 5 0 3,-6 3 0-6,3 2 0 4,-1 8 0 0,-1-2 0 0,-6 9 0-2,6 3 0 2,-5 0 0 0,0-6 0 0,6-3 0 0,-5-7 0-2,2-12 0 4,4-4 0-4,-6-2 0 0,5 0 0 2,1 0 0-1,-1 4 0 2,1-7 0-3,1-1 0 3,2-1 0-2,0-6 0 2,0 0 0-5,0-3 0 5,0-1 0-2,0 0 0 4,0 1 0-4,-4 3 0-2,0 3 0 3,-1-2 0 0,-1 0 0 1,-2-4 0-4,3-2 0 4,1-5 0-2,-2-1 0-1,3 1 0 2,-7 5 0 0,-3-4 0 0,-4 8 0-2,-7-3 0 3,1-1 0-2,-13 1 0 3,-2-6 0-6,-5 0 0 4,-1 5 0 0,-1-10 0 0,-2 4 0-2,2-3 0 2,1-1 0 0,4 2 0 0,0-2 0-1,-7 5 0 1,-3-3 0 1,-3-1 0-3,2 0 0 0,6-3 0 2,3 3 0 0,6 1 0 0,5-2 0-2,4 3 0 3,4-5 0-2,-1 6 0 3,-5-6 0-6,5 0 0 3,-4 0 0 2,-1 0 0-1,9 0 0-3,-8 0 0 4,2 0 0-1,0 0 0 0,-1 0 0-2,-2 0 0 2,-2 0 0 0,1 0 0 0,-5 0 0-2,3-6 0 3,2 6 0-2,-1 0 0 2,-2 0 0-4,7 0 0 3,-2 0 0 0,2 0 0 2,3 0 0-6,6 0 0 3,1 0 0 2,1 0 0-1,2 0 0-2,-3 0 0 2,5 0 0 0,-5 0 0 0,0 0 0-1,-5 0 0 0,4 0 0 1,-3 0 0 0,5 0 0-3,-4 0 0 4,6-5 0-1,0 3 0 0,6 2 0-2,-6-4 0 3,3 4 0-2,0-3 0 3,5 3 0-7,-8-3 0 6,0 3 0-1,0 0 0 0,-3 0 0-1,2 0 0 0,-1 0 0 1,-4 0 0 0,-4-3 0-1,6-1 0 0,-6 4 0 1,5-9 0 0,-1 5 0-2,-1 4 0 2,3-2 0 0,-6 2 0 0,2 0 0-2,-3 0 0 4,-4 0 0-4,3-3 0 4,5-3 0-6,-6 4 0 4,6-7 0 0,-9 4 0 1,1 1 0-4,-5 3 0 3,2-3 0 1,1 1 0-2,0 3 0 1,-7 0 0-2,7 0 0 2,2 0 0 0,1 0 0-2,-2 0 0 2,6 0 0-1,2 0 0 2,-2 0 0-3,7 0 0 3,-1 0 0-2,-2 0 0 2,-1-5 0-4,-5 5 0 2,2 0 0 3,-2 0 0-3,-2 0 0-1,2 0 0 2,5 0 0 0,-3 0 0 0,-1 0 0-3,-2 0 0 4,-4-5 0-1,-8 5 0 1,-5 0 0-4,-10 0 0 3,6 0 0 0,-1 0 0 1,-2 0 0-4,3 0 0 4,-10 0 0-2,-4 0 0 3,-7 0 0-6,-3-3 0 3,-6-3 0 3,-2-5 0-2,-6 5 0-2,1 0 0 1,0-2 0 1,-3 1 0 0,3 7 0 0,-3-5 0-2,2 5 0 3,1-5 0-2,0-2 0-1,0 0 0 2,4-4 0 0,6-1 0 0,6-2 0-2,-2 6 0 3,4-1 0-2,9 6 0 3,6-2 0-6,1-3 0 4,0 4 0 0,1 3 0 1,4-3 0-3,4 4 0 1,-1 0 0 1,12 0 0 1,0 0 0-2,6 0 0-1,10 0 0 2,-2 0 0 0,6 0 0-2,4 0 0 2,-1 0 0 0,4 0 0 0,3 0 0-3,0 0 0 4,-2 0 0-2,2 0 0 4,0 0 0-7,0 0 0 4,0 0 0 0,0 0 0 0,0 0 0-3,0 0 0 4,0 0 0-1,0 0 0 0,-3 0 0 0,-2 0 0-2,0 0 0 3,-1 0 0-2,-4 0 0-1,0 0 0 1,6 0 0 2,-5 0 0-1,9 0 0-2,-7 0 0 3,-2 0 0-2,2 0 0 3,-10 0 0-7,6 0 0 6,-9 0 0-1,0 0 0 1,-3 0 0-3,-6 4 0 1,1 1 0 1,-2-3 0 0,-9 4 0-2,5-1 0 2,-9 1 0 1,5 0 0-2,-8 2 0-1,-2-1 0 2,1-2 0 0,4 0 0 0,-1 2 0-2,-3 0 0 4,3-1 0-5,-2-4 0 6,-1 3 0-7,0-1 0 4,2-1 0 0,4 2 0 1,5 0 0-3,-5-2 0 1,-2 4 0 2,2-2 0-2,-7 1 0 1,-1 0 0-2,-5-1 0 3,1-3 0-2,-4 4 0-1,6 1 0 2,1-2 0 0,0 3 0 1,5 1 0-4,1-4 0 4,3-2 0-2,9 3 0 3,-3-4 0-6,0 1 0 4,5 0 0 0,-2 0 0 0,0-3 0-2,3 0 0 3,2 0 0-1,2 2 0 0,-2-2 0-1,2 4 0-1,2-4 0 1,-3 2 0 2,2 5 0-3,0-7 0 2,1 0 0-1,-6 4 0 2,5-4 0-3,0 0 0 3,-4 0 0-3,-1 0 0 5,2 0 0-7,-5 0 0 4,0 0 0 0,-1 0 0 0,-7 0 0-1,0 0 0 0,1 0 0 3,-9 0 0-4,-1 0 0 1,-4 0 0 0,1 0 0 1,0 0 0 0,0-4 0-2,-2 4 0 2,-5-9 0 0,-5 3 0 0,0 0 0-2,-5 3 0 4,-2 1 0-4,-6-7 0 4,0 6 0-6,-4 1 0 4,-2-2 0 0,2 3 0 1,-2-3 0-3,2 4 0 1,0-3 0 2,6 3 0-2,1 0 0-1,10 0 0 2,0 0 0 0,3 0 0 0,-1 0 0-2,1 0 0 2,5 0 0 0,3-5 0 0,4 5 0-2,3 0 0 3,5 0 0-2,-1 0 0 3,7 0 0-6,2 0 0 4,-2 0 0 0,0 0 0 0,2 0 0-1,0 0 0 0,1 0 0 2,3 5 0-2,1-2 0 1,-1 2 0-2,2-1 0 3,-1 1 0-2,-4 4 0-1,-4-9 0 2,4 5 0 0,-7-2 0 0,-2 0 0-2,2-3 0 4,-1 0 0-4,-4 0 0 3,4 2 0-4,-7-2 0 3,11 0 0 0,-5 4 0 0,-2-2 0-1,2 5 0 0,-5-7 0 2,-2 0 0-2,2 0 0 0,-8 4 0 0,-2-4 0 1,-2 0 0 0,-5 0 0-2,-3 0 0 2,-1 0 0 0,-1 0 0 0,3 0 0-2,-4 0 0 4,3 0 0-4,-4 0 0 4,2 0 0-6,-4 0 0 4,-1 0 0 0,-9 0 0 0,0 0 0-2,-8 0 0 2,-5 0 0 1,6-4 0-2,-6-3 0 1,6 5 0-2,-1-4 0 2,-1 3 0 0,-5 0 0-2,-1 3 0 2,-7 0 0 0,0 0 0 0,1 0 0-2,0 0 0 4,9 0 0-4,-5 0 0 3,-1 3 0-4,0 0 0 3,-4-3 0 0,8 0 0 0,6 0 0-2,6 2 0 2,7 4 0 0,3 5 0 0,0-8 0-1,8 7 0 0,-4-3 0 1,5-1 0 0,-2 0 0-2,2 2 0 2,0-3 0 0,-2 2 0 1,3 1 0-4,-1-6 0 5,4 5 0-4,-3 1 0 5,8-3 0-8,-5-5 0 5,-7 5 0 0,-5 2 0 1,-8-2 0-3,-9 3 0 1,-4-1 0 2,-5 0 0-2,2 5 0 0,6-7 0 0,-3 1 0 2,-2 1 0-1,5 5 0-3,-11 1 0 3,-3 0 0 0,-3-7 0 0,4 5 0-2,-3-2 0 4,7-4 0-4,2 3 0 3,9-3 0-4,2-1 0 3,5-1 0 0,0 2 0 0,1-5 0-2,1 0 0 2,-1 5 0 1,0-5 0-1,-2 3 0-3,-3 0 0 3,-5 1 0 0,-2-2 0 0,-5 6 0-2,-1-1 0 2,2-7 0 0,9 0 0 0,4 2 0-2,4-2 0 3,6 3 0-2,4-1 0 3,1 1 0-7,-2 6 0 6,1-9 0-1,-1 5 0 0,2-2 0-1,5 2 0 0,3 0 0 2,4 3 0-2,12-4 0-1,2 1 0 2,2-5 0 0,7 0 0 1,6 0 0-5,2 0 0 5,3 0 0-2,5 0 0 2,-2 0 0-4,1 0 0 6,5 0 0-5,-4 0 0 2,2 0 0-2,0 0 0 2,-4 0 0-1,-4 0 0 2,0 0 0-2,-2 0 0-1,-1-5 0 3,1 1 0-1,-2 0 0-2,-5-1 0 2,-3 1 0 0,2 2 0 0,-1-4 0-2,2 6 0 2,4-5 0-1,12 5 0 3,-4 0 0-5,5 0 0 4,3 0 0-2,-4 0 0 4,-6 0 0-8,0 0 0 4,-5 0 0 2,-5 0 0 0,5 0 0-3,-1 0 0 1,6 0 0 1,1 0 0 0,-1 0 0-2,3 0 0 2,-3 5 0 0,-2-5 0 0,-3 0 0-2,-5 3 0 2,-3-3 0 0,-5 0 0 0,-2 0 0-2,-5 0 0 4,2 0 0-4,-8 0 0 3,5 0 0-4,-2 0 0 3,-6 0 0 0,1 0 0 0,-5 0 0 0,0 0 0-2,0 0 0 3,2-3 0-2,-1-2 0-1,8-1 0 2,-3 6 0 0,4-6 0 0,8 6 0-1,-1-2 0 1,4-1 0-1,1 3 0 2,7-2 0-4,0 2 0 5,4-7 0-4,11-1 0 3,-6 6 0-4,7-5 0 2,-5 4 0 2,0-2 0-1,-8-7 0-2,-6 4 0 2,0-2 0 2,6-2 0-4,5 4 0-1,6 2 0 4,2-5 0-1,2 1 0-2,-2 5 0 2,0-8 0 0,-4 1 0 0,2-5 0 0,-5 3 0-1,6-9 0 1,-2 10 0-2,-2-1 0 5,4 2 0-7,2 0 0 4,2 5 0-1,2 1 0 0,7-5 0 2,-4 2 0-2,4-8 0 1,0-2 0 1,-4-1 0-3,5-5 0 1,2 3 0 2,-2 2 0-2,-3-5 0-2,3-1 0 4,2 1 0-1,1 3 0 0,0-6 0-2,0 1 0 4,0 5 0-4,0 3 0 2,-3 8 0-3,3 2 0 4,0-1 0-1,0-5 0-1,0 2 0 1,0-7 0-1,0 3 0 2,0-6 0-2,0-5 0 0,0 0 0 0,0 2 0 1,4 5 0 0,5 4 0-2,-6-3 0 2,-2 3 0-1,2 2 0 2,2-4 0-3,-5-1 0 3,0-5 0-2,0 3 0 1,0-10 0-2,0 2 0 2,3 4 0 0,2 6 0 0,-2-5 0-1,2 12 0-1,-1-4 0 4,-1 0 0-3,6-3 0-1,-5 0 0 2,3-4 0 1,-1-3 0-2,1-3 0-1,2-1 0 2,1 1 0 0,-6-5 0 0,5 5 0-2,-5-2 0 4,-1-4 0-4,-3-3 0 4,5 3 0-6,-5-1 0 4,0 10 0 0,0-3 0 1,0 13 0-3,0 10 0 1,0-6 0 2,0 13 0-2,0 0 0-1,0 0 0 2,3 0-60-1,14 30-99 1,-5-6-96-1,8 13-147 1</inkml:trace>
    </iact:actionData>
  </iact:action>
  <iact:action type="add" startTime="189753">
    <iact:property name="dataType"/>
    <iact:actionData xml:id="d64">
      <inkml:trace xmlns:inkml="http://www.w3.org/2003/InkML" xml:id="stk55" contextRef="#ctx0" brushRef="#br2">22346 13520 399 0,'0'0'134'6,"0"0"-81"0,0 0-4 2,0 0 20 0,0 0 33 0,0 0 27-2,0 0-7 2,0 0-5 0,12-47 1 0,-12 47-2-1,3 0-13 0,-3 0-9 2,0 0-20-2,4 0-12-1,-2 0-20 2,5 0-9 0,-3 2-14 0,5 15 4-2,-3 2-4 2,-5 7-6 0,2 4 6 2,6 4-12-6,-9-2 8 4,4-5-8 0,-4-2 11 0,5-3-9-2,-3 1 0 2,-2-6-6 2,0-2 1-3,0-5 2 0,0-1-6-1,0-1 6 4,0-5-3-4,0 3 3 0,0-3-3 3,0-1 4-2,0 1-5 1,0-3 4-2,0 0-5 2,0 0 3 0,0 0 4 0,0 0-8-2,0 0 8 3,0 3-8-1,0-3 6-1,0 3-6-1,0-3 0 3,0 0 0-1,0 4 0 0,0-4 0-1,0 0 0-1,3 0 0 4,7 2 0-3,-2 0 0-1,8 1 0 2,7-3 0-1,6 0 0 2,0 0 0-3,3 0 0 3,3 0 0-2,-5 3 0 2,2 0 0-4,0 1 0 4,4-2 0-2,0 1 0 1,5-1 0-1,-2 1 0 0,-1 0 0 1,1-3 0 0,-4 6 0-1,2-5 0 0,2 3 0 2,-5-1 0-2,2 0 0-1,-1-1 0 3,4 1 0-2,1-1 0 2,1 1 0-4,4-3 0 3,-4 4 0 0,-7-4 0 1,7 3 0-4,-5-1 0 3,-2 1 0 0,2-3 0 1,-3 4 0-3,2-2 0 1,4-2 0 1,-1 3 0 0,5 0 0 0,9 0 0-2,-4-3 0 3,0 0 0-3,0 0 0 1,-8 0 0 1,-2 2 0-1,-3-2 0 2,4 0 0-3,-7 2 0 2,-4-2 0-1,-2 4 0 2,1-4 0-3,4 0 0 2,2 0 0 0,3 2 0-1,2 5 0 0,1-5 0 1,-1 1 0 0,4-3 0 0,-5 2 0-1,-2 1 0 0,6 0 0 2,4 1 0-2,-2-4 0-1,2 0 0 3,-1 0 0-2,-4 0 0 1,-1 0 0-2,6 0 0 2,-6 0 0 0,-2 0 0 1,-8 0 0-4,-2 0 0 2,-7-7 0 2,5 4 0-2,4 1 0 0,-6-3 0 0,5 2 0 2,1-1 0-1,1 4 0-1,1-2 0 0,4-2 0 2,-4 0 0-3,0 1 0 0,2 0 0 3,3 0 0-1,2 1 0 0,-2-2 0-2,3 1 0 3,-2-2 0-2,-1 1 0 3,3-1 0-6,-1 0 0 4,5 2 0 0,1 0 0 1,1 3 0-4,-3-4 0 2,4 3 0 2,-2 1 0-1,5-4 0-1,-6 4 0 0,1 0 0 2,-4 0 0-2,-9 0 0-2,-1 0 0 4,-5 0 0-1,2 0 0 0,-2 0 0-3,-2 0 0 4,2 0 0-1,3 0 0 2,-1 0 0-7,3 0 0 6,1 0 0-1,2 0 0 0,-2 0 0-2,-2 0 0 3,-5 0 0-2,-8 0 0 0,-1 0 0 1,-2 0 0-1,-4 0 0 1,2 0 0 0,2 0 0-2,-1 0 0 1,2 0 0 2,-5 0 0-1,0 0 0-2,1 0 0 1,0 0 0 2,-3 0 0 0,2 0 0-4,-5 0 0 2,-1 0 0 2,1 0 0-1,2 0 0-2,-3 0 0 1,2 0 0 2,-3 0 0-1,-2 0 0-2,0 0 0 2,0 0 0 1,0 0 0-3,0 0 0 1,0 0 0 1,0 0 0 0,0 0 0-1,0 0 0 0,0-13 0 0,0-16 0 2,0-13 0 1,0-8 0-6,0-6 0 4,0 2 0 0,0 7 0 0,-7 7 0-1,4 18 0 0,0 7 0 1,0 10 0 1,3 3 0-3,0-8 0 1,0-3-207 1,0 10-119 0,0 1-118-3</inkml:trace>
    </iact:actionData>
  </iact:action>
  <iact:action type="add" startTime="192433">
    <iact:property name="dataType"/>
    <iact:actionData xml:id="d65">
      <inkml:trace xmlns:inkml="http://www.w3.org/2003/InkML" xml:id="stk56" contextRef="#ctx0" brushRef="#br2">24113 12101 434 0,'0'0'166'8,"0"0"-40"-2,0 0-28 0,0 0-33 2,0 0 37 0,0 0 16 0,0 0-19-2,11-31-4 2,3 10-14 1,1-1-7-2,-1-3-23-1,0-3-2 2,7-8-16 0,-1-4-6 0,3-5-11-1,3-3 0 0,-2-2-4 3,2-4-3-4,-2 2 0 0,5-2-8 4,-8 5 11-3,-1 9-12-1,-4 5 3 2,-9 9-3 0,3 6 1-1,-7 13-1 2,1 4 0-4,-4 3-3 3,0 0 6 1,0 0 1-4,0 0 3 4,0 0 18-1,0 17-7 1,-4 22-1-2,-12 9-5 0,3 6-7 0,2-3 6 3,5-6-6-6,-4-9 6 4,7-10-10 0,3-11 7 1,0 0-6-2,0-6 0-2,0-4-2 4,3-2-4-1,17-3 4 0,3 0 0-2,2 0-1 3,4 0 0-3,5-28-2 3,3-9 6-3,2-7-6 2,-10-1 1 1,-5 4 2-4,-12 13-4 4,-3 11 2-2,-2 9 1 2,-7 8 1-2,0 0 0-2,0 0 5 4,0 3 2-1,0 32 3 0,0 12-2-2,-7 7-7 2,2-5 9 1,5-4 3-1,0-8-4-3,0-12-8 3,0-5 4 0,0-12-6 0,0-5 1-3,0 0 0 4,0-3-19-1,5 0-10 0,5 0-50-2,3 0-45 2,-12 0-88 2,-1 0-106-4</inkml:trace>
    </iact:actionData>
  </iact:action>
  <iact:action type="add" startTime="193311">
    <iact:property name="dataType"/>
    <iact:actionData xml:id="d66">
      <inkml:trace xmlns:inkml="http://www.w3.org/2003/InkML" xml:id="stk57" contextRef="#ctx0" brushRef="#br2">24967 11662 185 0,'0'0'381'4,"0"0"-246"4,0 0-16 0,0 0-12 0,0 0 14-2,0 0 18 2,10 3-10 0,-5-3 15 0,9 0-29-2,1 0-27 2,8 0-23 0,-3 0-18 0,6-6-2 0,5-1-17-2,3-6-9 2,3 6-12 0,2-5 1-2,-6 7-8 3,-5-2-1-2,-5 7 0 3,-9 0-22-6,1 0-45 4,-6 0-77 0,-9 0-48 0,0 0-83-1,0 0-230 0</inkml:trace>
    </iact:actionData>
  </iact:action>
  <iact:action type="add" startTime="193753">
    <iact:property name="dataType"/>
    <iact:actionData xml:id="d67">
      <inkml:trace xmlns:inkml="http://www.w3.org/2003/InkML" xml:id="stk58" contextRef="#ctx0" brushRef="#br2">25077 11815 373 0,'0'0'254'10,"0"0"-61"-4,0 0-29-2,0 0-41 5,0 0 5-1,0 0-20 0,21 0 1-2,-8 0-34 3,4 0-23-2,6 0-7-1,5-13-18 2,4 3-9 0,0-2-15 0,4 2 2-2,-9-3-3 2,5 6-4 0,-7 1-6-1,-5 2-43 0,2 2-100 3,-21 2-169-4,-1 0-778 2</inkml:trace>
    </iact:actionData>
  </iact:action>
  <iact:action type="add" startTime="196582">
    <iact:property name="dataType"/>
    <iact:actionData xml:id="d68">
      <inkml:trace xmlns:inkml="http://www.w3.org/2003/InkML" xml:id="stk59" contextRef="#ctx0" brushRef="#br2">25737 11344 86 0,'0'0'241'3,"0"0"-119"5,0 0-38 0,0 0 8 2,0 0 32-6,0 0 5 4,0 0-19 0,7 0-8 0,-7 0-14-1,0 0-15 0,0 0-24 2,0 0-15-2,0 0-2 2,0 0-10-4,0 0 4 3,0 0-7 0,0 0 4-2,0 7-7 2,0 0 6 0,-7 5-8 1,-9 1 11-4,3 9-4 4,-7-3-1-2,5 6-1 1,-1 2-12-2,2 4 6 2,1 4-5 0,2 4 5 0,3-3-7 1,3 1 9-3,5-3-2 3,0-4 7-2,0-2-4 2,0-3-5-3,21-1 3 1,8-11-12 1,-2-2 15-2,1-5-8 2,4-6-1 0,-2 0-6 2,1 0 0-6,5-28-2 6,-12-12-4-4,0-10 4 5,-4-8-1-7,-7-3-1 4,-9 6 4 0,-4 2-3-1,0 10 2 0,0 4-2 0,-1 14-1 2,-18 5-2-3,-1 10-1 1,-1 3-4 1,-3 5-27 0,-5 2-77 0,16 0-80-3,3 0-136 4</inkml:trace>
    </iact:actionData>
  </iact:action>
  <iact:action type="remove" startTime="200723">
    <iact:property name="style" value="instant"/>
    <iact:actionData xml:id="d69" ref="#d68"/>
  </iact:action>
  <iact:action type="add" startTime="200737">
    <iact:property name="dataType" value="strokeEraser"/>
    <iact:actionData xml:id="d70">
      <inkml:trace xmlns:inkml="http://www.w3.org/2003/InkML" xml:id="stk60" contextRef="#ctx0" brushRef="#br3">32485 15861 525 0,'0'0'325'17,"0"0"-161"-17,0 0-86 3,0 0-42 4,0 0-31 1,0 0-5-1,13-14-30 0,-13 14-89 4,0 0-181-6,-2 0-384 2</inkml:trace>
    </iact:actionData>
  </iact:action>
  <iact:action type="add" startTime="202437">
    <iact:property name="dataType"/>
    <iact:actionData xml:id="d71">
      <inkml:trace xmlns:inkml="http://www.w3.org/2003/InkML" xml:id="stk61" contextRef="#ctx0" brushRef="#br2">25817 11296 553 0,'0'0'362'6,"0"0"-156"2,0 0-48 1,0 0-11-4,0 0-58 3,0 0-20 1,0 0-1-2,-19 111-7 1,13-61-3-2,-1 0-26 2,2-2-7 0,2-5-11 0,-1-9-10-2,1-12-4 2,3-5-2 0,0-9 0 0,0-3-24-1,0-5-11 0,0 0-52 2,0 0-23-4,0 0-48 3,0 0-105 0,0-8-354 0</inkml:trace>
    </iact:actionData>
  </iact:action>
  <iact:action type="add" startTime="203526">
    <iact:property name="dataType"/>
    <iact:actionData xml:id="d72">
      <inkml:trace xmlns:inkml="http://www.w3.org/2003/InkML" xml:id="stk62" contextRef="#ctx0" brushRef="#br2">21812 18013 811 0,'0'0'235'5,"0"0"-54"3,0 0-61 0,0 0-22-2,0 0-23 3,0 0 7-2,0 0 5-1,20 138-4 2,-17-105-18 0,1 4-22 0,0 6 12-2,-4-4-29 3,0-3 5-2,0-10-16 2,0 0 5-4,0-17-11 3,0-1-1 0,0-1-5 0,0-7-3 0,0 0 0-2,2 6 0 2,-2-6 0 0,3 0 0-1,1 6 0 0,-4-6 0 1,3 0 0 0,0 3 0-2,4-1 0 2,0 1 0 0,9 2 0 0,0 2 0-2,7-7 0 4,5 5 0-4,2-5 0 3,10 0 0-4,0 0 0 3,7 0 0 0,3 0 0 5,-2 0 0-10,4-5 0 4,-1-7 0 2,1 4 0-2,-7 2 0 0,3 0 0 0,0-1 0 1,1-1 0 0,0 8 0-2,2-5 0 2,-2 1 0 0,5 4 0 0,0 0 0-2,2-8 0 4,1 8 0-4,1-7 0 3,4 4 0-4,-1 0 0 3,-6-2 0 0,-3-1 0 0,5 0 0-1,-5 6 0 0,3-2 0 1,2 2 0 0,-1 0 0-2,2 0 0 2,1 0 0 1,2 0 0-2,-1 0 0-1,1 0 0 2,5 0 0 0,-5 0 0 0,6 0 0-2,-9 0 0 3,-2-3 0-2,1 3 0 4,-3 0 0-8,-1-2 0 5,1 2 0 0,-6 0 0 0,7-7 0 0,-2 7 0-2,2 0 0 3,-2 0 0-2,0 0 0 0,-2 0 0 0,-2 0 0 1,-5 0 0 0,4 0 0-3,-2 0 0 5,5 0 0-4,-2 0 0 3,2 0 0-3,2 0 0 3,1 0 0-2,11 0 0 3,-7 0 0-6,6 0 0 4,-5 0 0 0,-1 0 0 0,2 0 0-1,-5 0 0 0,0 0 0 3,-1 7 0-4,-9-7 0 1,-2 2 0 0,-2 3 0 1,-9 1 0-1,2-6 0 0,-5 6 0 1,-1-6 0 0,-8 0 0 0,0 5 0-3,-6-5 0 5,-1 0 0-3,-6 0 0 1,3 0 0-3,-4 0 0 4,4 0 0-2,0 0 0 1,0 0 0-1,8 3 0 0,0 0 0 3,0-1 0-4,2 3 0 3,-1 3 0-4,-5-8 0 4,0 4 0-2,-1-4 0-1,-2 0 0 4,-2 0 0-4,1 0 0 2,0 5 0-2,-6-5 0 4,-1 0 0-4,2 0 0 2,-5 0 0-2,0 0 0 2,0 0 0 0,0 0 0 0,0 0 0-2,0 0 0 2,0 0 0 0,0 0 0 0,0 0 0 0,0 0 0-1,0 0 0 2,0-27 0-2,0-7 0-1,0-2 0 2,0-3 0 0,0 3 0 0,0 10 0-1,0 0 0 1,0 16 0-2,0-3 0 3,0 6 0-4,0-8 0 3,0 3 0 1,0-10 0-2,0 0 0 1,0-5 0-1,0-5 0 1,0 4 0 0,-9-4 0-3,2 2 0 4,-2 6 0-1,2 7 0 0,4 2 0-3,1 2 0 3,-2-4 0 1,0-3 0-2,1 1 0 0,-1-6 0 2,1 7 0-3,-2-1 0 4,1-8 0-5,3 2 0 3,1-2 0 0,0-5 0 0,0-1 0-1,0 2 0 0,0-9 0 3,0 4 0-4,0-1 0 1,0-5 0 0,0 3 0 1,0-12 0 0,-3 0 0-3,-5-4 0 4,5-7 0-1,-2 6 0 0,-3-1 0-2,7 7 0 3,1 1 0-3,0 10 0 5,0-3 0-7,0 11 0 5,0 3 0-2,0 3 0 1,0 6 0-3,0 6 0 4,0 0 0 0,0 4 0-2,0 1 0-1,0 3 0 2,0-4 0 0,0 1 0 0,0 6 0-2,0-5 0 1,0 1 0 1,0 4 0 1,0 0 0-3,0-5 0 3,0-1 0-2,0-4 0 2,0 4 0-4,0-2 0 3,0-2 0 0,0 7 0-1,0 2 0 0,0-3 0 1,-3-5 0 0,0 5 0 0,3-3 0 0,-7-8 0-2,1 9 0 2,-1-9 0 1,-3 3 0-4,5 1 0 2,-2-4 0 2,-4 0 0-1,0 0 0-2,1 0 0 2,6 11 0 0,-5-5 0 2,6 11 0-6,2 0 0 3,1 0 0 1,-3-3 0 0,-9 3 0 1,4-6 0-3,-4 6 0 3,-2-4 0-2,-10-5 0-1,-3 5 0 2,-9-4 0 0,-4 5 0 0,-4 1 0-2,0-7 0 2,-2 6 0 0,2-3 0 0,-2 5 0-2,-2-6 0 4,2 2 0-4,-5 0 0 2,4-2 0-2,-2-1 0 2,1 3 0 0,2-3 0 0,-5-1 0-1,8 2 0 0,-4 7 0 1,-3-3 0-1,-3 3 0 0,-5 0 0 1,5 0 0 0,-1 0 0 0,1-5 0-3,-3 5 0 4,1-8 0-1,-1 3 0 0,-1 1 0-2,5 2 0 3,3-4 0-2,-5 6 0 2,5-5 0-5,1 5 0 5,-1-2 0-1,1 2 0 0,2 0 0-1,-5 0 0-1,4 0 0 4,-2 0 0-4,-3 0 0 1,-2 0 0 1,-2 2 0 0,-1 9 0 0,-2-4 0-2,5 5 0 2,-2 0 0 0,2 0 0 0,6-4 0 0,-4 3 0-1,4-2 0 0,5 1 0 1,2-3 0-2,1 0 0 2,3-4 0 0,8 6 0 0,-1-9 0-2,2 2 0 2,-2 1 0 1,-2 3 0-1,4-4 0-4,1-2 0 5,1 4 0-1,-2-4 0 0,2 0 0-2,-3 2 0 2,0 5 0 0,0-7 0-1,3 4 0 0,-1-4 0 3,1 0 0-4,-2 0 0 1,-2 0 0 0,-1 0 0 1,-5 0 0 1,3 3 0-2,2-3 0 0,4 0 0 0,0 3 0 2,1 0 0-2,6-3 0-1,-3 4 0 2,3-2 0-1,-2 3 0 2,0-5 0-3,2 0 0 2,5 0 0 0,-1 0 0 0,-2 0 0-3,-4 0 0 6,-1 6 0-5,-1-6 0 2,1 0 0-2,6 0 0 2,1 0 0 0,3 2 0-1,1 2 0 0,-1-4 0 0,-3 0 0 3,5 0 0-3,-5 1 0-1,3-1 0 2,-3 0 0 0,4 4 0 1,6-1 0-5,-2-3 0 4,6 0 0 0,2 0 0 1,-3 0 0-3,0 0 0 3,-1 0 0-3,-5 3 0 5,2-3 0-8,3 2 0 6,-6 5 0-2,4-7 0 2,-4 5 0-3,-1-5 0 2,3 3 0 0,-4-3 0 0,-1 2 0 0,-3-2 0-3,-4 3 0 5,5 1 0-3,-2-2 0-1,4-2 0 1,3 0 0 2,1 6 0-1,2-6 0-3,4 0 0 4,0 0 0-1,0 0 0 2,-4 0 0-7,7 0 0 5,-4 0 0 1,1 5 0-1,3-5 0-2,-8 2 0 1,6 4 0 3,2 11 0-3,-8 3 0-1,0 16 0 2,0 9 0 0,1 9 0-1,-2-2 0 0,5 3 0 1,1-5 0 0,3 1 0 0,0 0 0-2,0-1 0 4,0 6 0-4,-4-5 0 3,4-1 0-4,0 5 0 3,-3-6 0 0,3 3 0 0,-3-3 0-1,3-12 0 0,0 8 0 2,0-8 0-2,0-6 0-1,0 2 0 2,0-4 0 0,0-2 0 1,0 4 0-4,0-7 0 2,3 0 0 2,-3 1 0-2,0-3 0-1,0 8 0 5,0-11 0-5,3 7 0 2,-3-7 0-2,0 1 0 2,0 2 0-1,0-10 0 2,0 6 0-3,0 2 0 2,7-6 0 1,-4 9 0-2,1-4 0-2,2 1 0 4,-3-3 0-1,1 3 0 0,-1-7 0-2,2-1 0 2,-3-1 0-1,-2-3 0 1,0-2 0-1,3 1 0 1,-3-2 0 0,0-3 0-1,0 1 0 0,0 6 0 1,3-4 0 0,-3 3 0 0,0 4 0-1,0-7 0-1,0 0 0 4,0-5-134-3,0 0-98-1,0 0-19 1,5 0-131 1</inkml:trace>
    </iact:actionData>
  </iact:action>
  <iact:action type="remove" startTime="209733">
    <iact:property name="style" value="instant"/>
    <iact:actionData xml:id="d73" ref="#d72"/>
  </iact:action>
  <iact:action type="add" startTime="209751">
    <iact:property name="dataType" value="strokeEraser"/>
    <iact:actionData xml:id="d74">
      <inkml:trace xmlns:inkml="http://www.w3.org/2003/InkML" xml:id="stk63" contextRef="#ctx0" brushRef="#br3">28654 22528 387 0,'0'0'219'22,"0"0"-42"-22,0 0-43 1,0 0-28 5,0 0-43-1,0 0-33 3,26 0-30 0,-26 0-21-1,0 0-75-1,0 0-93 2,0 0-108 0</inkml:trace>
    </iact:actionData>
  </iact:action>
  <iact:action type="add" startTime="210870">
    <iact:property name="dataType"/>
    <iact:actionData xml:id="d75">
      <inkml:trace xmlns:inkml="http://www.w3.org/2003/InkML" xml:id="stk64" contextRef="#ctx0" brushRef="#br2">21758 17988 521 0,'0'0'338'3,"0"0"-167"6,0 0-34-2,0 0-32 1,0 0 28-2,0 0-19 2,13 0-7 0,-13 3-9 0,0 14-20-2,0 8-19 2,0 7-38 2,0-2 22-6,0 4-23 4,0-4 8 0,0 1-10 0,0 0-2 0,0-5-2-2,0-6-2 2,0 2-1 0,0-8-8-1,0-3-3 0,0-3 0 1,0 4 0 0,0 0 0 1,0-7 0-4,0 3 0 3,0-2 0 0,0-6 0-2,0 0 0 2,0 0 0 0,0 0 0 1,0 0 0-2,0 0 0-1,0 0 0 2,0 0 0 0,0 0 0 0,0 0 0-2,0 0 0 2,0 0 0 0,0 0 0 0,0 5 0-2,0-5 0 4,0 0 0-4,0 6 0 3,0-4 0-4,0 3 0 3,0 3 0 0,0-4 0 0,0 1 0-1,0 5 0 1,3-5 0 1,-2 1 0-5,-1 0 0 10,6-6 0-10,-3 0 0 2,-3 0 0 2,3 0 0-1,-3 0 0 1,0 0 0 0,0 0 0-1,0 0 0-1,1 0 0 3,2 0 0-1,10 0 0-3,10 0 0 4,5 0 0-2,15 0 0 2,4 0 0-2,9 0 0 2,-1 0 0-3,5 0 0 3,1 0 0-2,-9 0 0-1,9 0 0 2,-5 0 0 0,4 0 0 0,-2 0 0-2,-3 0 0 3,4 0 0-2,-2 0 0 1,4 0 0-2,1 0 0 2,-4 0 0 1,-1 0 0-4,2 0 0 4,2 0 0-2,-5 0 0 2,4 3 0-4,-4 2 0 4,-1 0 0-2,-1 2 0 3,-8-2 0-6,1 0 0 5,1-2 0-2,0 2 0 1,1 2 0 0,-6 3 0-2,4-7 0 2,-1 4 0 0,5-2 0-1,2 0 0 0,7 2 0 1,-2-2 0 0,6 3 0-3,-5-2 0 4,-8-1 0-1,10 1 0 0,-9-6 0 0,4 2 0-2,5 2 0 2,-1-4 0 1,-2 0 0-4,1 0 0 2,2 0 0 2,-6 0 0-1,-6 0 0 0,-2 1 0-2,5-1 0 2,-10 0 0 0,4 0 0-1,7 0 0 0,-9 0 0 1,0 0 0 0,-6 0 0-2,-2 0 0 2,-9 0 0 0,2 0 0 1,-1 0 0-4,-5 0 0 4,13 0 0-2,-2 0 0 3,5 0 0-6,1 0 0 4,4 0 0 1,1 0 0-2,1 0 0 0,4 0 0 0,-6 0 0 2,3 0 0-2,-1-1 0 1,-5-3 0-2,-5 2 0 2,2 2 0 0,-6 0 0-2,-2-6 0 2,-2 6 0 0,-1 0 0 0,2-5 0 0,-1 5 0-2,1 0 0 2,-3 0 0 1,-4 0 0-4,-4 0 0 2,0 0 0 2,-2 0 0-2,-2 0 0 0,4 0 0 0,-5 0 0 2,1 0 0-1,-5 0 0-2,7 0 0 2,-6 0 0-1,3 0 0 1,-1 0 0-1,-7 0 0 0,3 0 0 1,-5 0 0 1,-3 0 0-4,1 0 0 4,-1 0 0-2,0 0 0 3,0 0 0-5,0 0 0 2,0 0 0 2,0 0 0-2,0-6 0 0,0-14 0 2,0-25 0-2,0-17 0 0,0-4 0 0,0-5 0 1,0 1 0 0,0 8 0 0,0 11 0 0,0 14 0-2,4 7 0 2,1 18 0 0,-5 10 0-3,0 2 0 3,0 0-126 1,0 0-118 0,0-3-75-4,0 3-182 3</inkml:trace>
    </iact:actionData>
  </iact:action>
  <iact:action type="add" startTime="214320">
    <iact:property name="dataType"/>
    <iact:actionData xml:id="d76">
      <inkml:trace xmlns:inkml="http://www.w3.org/2003/InkML" xml:id="stk65" contextRef="#ctx0" brushRef="#br4">32163 12747 204 0,'0'0'601'5,"0"0"-428"5,0 0-31-4,0 0-44 1,0 0-23 1,0 0-13 0,0 0-1 0,7 22-27-2,2-22-17 2,8-19-4-1,3-26 3 2,8-14 1-4,-2-6-4 4,0-6 19-2,2 0-11 1,-8-6 0-2,6-2-15 2,-4 1 2 1,-4-1 0 1,-2 9-7-3,-3 9 3-2,-1 12-2 5,-6 16 3-3,-3 6-5-1,1 14 3 1,-4 8 0 2,0 1 0-3,0 4-1 0,0 0 27 2,0 4 24 1,0 29-38-1,-4 16 1-1,-8 0-8 1,5 1 13-1,7-1-15 1,0-4 4-2,0-4-10 2,0-6 1 0,0-10-1 0,0-8-4-1,19-12-11 0,4-5 8 2,6 0 7-2,10-17-4-1,-1-27 2 2,1-12-3 0,-3-6 4 0,-11 2-1-2,-6 15 2 2,-9 14-1 0,-6 13 3 2,-4 15-6-6,0 3 8 4,0 0 2 0,0 0-2-1,0 21 25 0,-4 36-17 2,-17 18 3-2,6 13 9 1,1-7-7-1,7-5 0 0,3-14-16 2,0-11 4-2,4-21-3-1,0-8-4 1,0-10-16 2,0-3-31-2,0-3-52 0,0-3-43 0,4-3-126 1,0 0-158 1</inkml:trace>
    </iact:actionData>
  </iact:action>
  <iact:action type="add" startTime="215086">
    <iact:property name="dataType"/>
    <iact:actionData xml:id="d77">
      <inkml:trace xmlns:inkml="http://www.w3.org/2003/InkML" xml:id="stk66" contextRef="#ctx0" brushRef="#br4">32932 12140 549 0,'0'0'428'5,"0"0"-263"1,0 0-11 2,0 0-49 0,0 0-9 0,0 0 6-2,41-26-10 2,-28 26-25 0,4-1-28 1,7 1-9-4,-1 0-21 3,6-4 3 0,-5 4-12 0,2 0 0-2,-11 0-26 2,-1 0-56 0,-5 0-82 0,-9 0-76 0,0 0-99-2</inkml:trace>
    </iact:actionData>
  </iact:action>
  <iact:action type="add" startTime="215380">
    <iact:property name="dataType"/>
    <iact:actionData xml:id="d78">
      <inkml:trace xmlns:inkml="http://www.w3.org/2003/InkML" xml:id="stk67" contextRef="#ctx0" brushRef="#br4">32905 12368 533 0,'0'0'432'6,"0"0"-269"0,0 0-8 0,0 0-36 2,0 0-23 0,0 0-1-1,122 0-24-1,-95 0-27 3,-2 0-16-1,-2 0-21 1,-1 0-7-4,-6 0-11 2,-2 0-43 2,-1 0-76-1,-13-6-85-2,0-3-137 2</inkml:trace>
    </iact:actionData>
  </iact:action>
  <iact:action type="add" startTime="215702">
    <iact:property name="dataType"/>
    <iact:actionData xml:id="d79">
      <inkml:trace xmlns:inkml="http://www.w3.org/2003/InkML" xml:id="stk68" contextRef="#ctx0" brushRef="#br4">33708 11727 436 0,'0'0'366'5,"0"0"-267"1,0 0 12 2,0 0-50-2,0 0-30 2,0 0 20 0,-32-37 27 1,-9 37 5-4,-5 11-17 3,-2 23 2 0,2 9-20 0,7 7-8-2,11 3-17 2,12-1 7 0,12 3-1 0,4-7 0 0,0 3-4-2,7-12-20 4,26-7 6-4,4-10-8 0,6-12 7 2,5-6-8 0,-2-4-4 0,5 0 0 1,-7-43-3-1,-8-15-1-1,-10-16-2 3,-19-2 8-6,-7 1-17 4,0 7-6 0,-49 14-25 0,-19 13-51-2,31 37-107 2,0 4-98 0</inkml:trace>
    </iact:actionData>
  </iact:action>
  <iact:action type="add" startTime="216986">
    <iact:property name="dataType"/>
    <iact:actionData xml:id="d80">
      <inkml:trace xmlns:inkml="http://www.w3.org/2003/InkML" xml:id="stk69" contextRef="#ctx0" brushRef="#br4">27781 17912 903 0,'0'0'172'3,"0"0"-47"5,0 0-9 1,0 0-22-2,0 0-1-1,0 0 4 2,0-3-7 0,0 20-16 0,0 8-29-1,0 12 10 0,0-5-22 2,0 6 10-2,0 1-20-1,0 4 4 2,0 0-11 0,0 2-5 0,0-6-2-2,0 3-5 3,0-5 8-2,0-13-11 1,0-3 3-2,0-12-4 7,0 1 0-8,0-5 0 1,0 1 0 0,0 0 0 3,0-3 0-1,0 2 0-1,0 0 0 0,0 7 0 1,0-7 0-1,0-2 0 1,0 2 0-1,0-5 0 0,0 0 0 2,1 0 0-1,2 0 0-2,4 0 0 4,6 7 0-4,6-7 0 2,3 0 0-1,4 0 0 1,7 0 0 0,-1 0 0-1,7 0 0 0,2 0 0 0,7 0 0 2,-3-12 0-2,7 4 0-1,3-4 0 2,-1 2 0 0,-7 1 0 0,9-2 0-2,-6 1 0 2,-2 5 0 0,7 1 0 0,2-4 0-2,1-2 0 4,5 7 0-4,0-2 0 3,5 5 0-4,-4-6 0 3,5 6 0 0,-1 0 0 0,1 0 0 0,-4 0 0-2,-4 0 0 3,8 0 0-2,1 0 0-1,4 0 0 2,4 0 0 0,-3 0 0 0,4 0 0-2,-4 0 0 2,6 0 0 0,3 0 0 0,0 0 0-2,0 0 0 3,5 0 0-3,-4 0 0 2,8 0 0-2,-6 0 0 3,0 0 0-2,3 0 0 2,-6 0 0-3,-3 0 0 2,-1-6 0 0,1 1 0 0,2-4 0-2,7 4 0 2,-2-10 0-1,5 10 0 2,-13-6 0-3,-5 5 0 2,-10-2 0 0,3 3 0 0,2-2 0-1,-1 7 0 0,2-5 0 1,-7 2 0 1,-1 3 0-4,-3-2 0 3,4-1 0 1,-6-3 0-2,-1 6 0 0,-14-6 0 0,-4 1 0 2,-14 5 0-2,-6-6 0-2,-5 2 0 4,-4 4 0-2,-1 0 0 1,-2 0 0-1,-5 0 0 1,1 0 0-1,3 0 0 3,-4 0 0-6,-2 0 0 7,0 0 0-5,3 0 0-1,-3 0 0 3,2 0 0 1,5 0 0-1,6 0 0-1,-1 0 0 1,4 0 0-1,-5 0 0 1,-2 0 0 0,5 0 0-3,-9 0 0 4,3 0 0-2,-3 0 0 2,-1 0 0-4,-4 0 0 4,0 0 0-1,0 0 0-1,0 0 0-1,0 0 0 4,0 0 0-3,0 0 0 2,0 0 0-4,0-24 0 3,0-23 0 0,-4-18 0 0,-14-15 0-1,-5-2 0 0,7 1 0 2,0 11 0-2,9 9 0 0,0 16 0 0,1 8 0 1,2 18 0 0,-1 1 0-1,2 16 0-1,-5 0 0 2,5 2 0 0,1 0 0-1,-5 0-90 3,-4 0-136-4,3 0-122 2,7 0-209-3</inkml:trace>
    </iact:actionData>
  </iact:action>
  <iact:action type="add" startTime="222564">
    <iact:property name="dataType"/>
    <iact:actionData xml:id="d81">
      <inkml:trace xmlns:inkml="http://www.w3.org/2003/InkML" xml:id="stk70" contextRef="#ctx0" brushRef="#br1">11705 14925 419 0,'0'0'258'5,"0"0"-37"3,0 0-37 1,0 0-11-4,0 0-30 4,0 0-17-2,0 0-51 2,-7 26-19-4,-91 107-20 3,-18 8 20 0,-8-1-26 0,4-12-1-2,19-22-6 2,24-27-5 0,23-28 0 0,30-32-14-2,15-16 3 2,9-3-5 0,13-16-4 0,58-46 4-2,35-26 5 4,26-21-7-4,8-7 2 6,-8-4 0-9,-23 13-2 5,-32 28 1 0,-34 31 4 0,-23 28-4-1,-20 20 1-1,-20 44 7 3,-51 37 4-1,-29 31 2 2,-10 6-10-6,3-5-5 4,10-12 3 0,15-19 1-2,26-28 4 2,24-27-2-1,23-20-2 1,9-7-4-1,38-13-2 2,52-38 2-2,37-30 4 2,30-12-3-2,11-16 1-1,0-10-2 4,-14 1 5-4,-41 24-9 1,-46 25 4 1,-40 42 0-1,-27 27-3 0,-11 17-1-1,-69 67 1 3,-33 33 3-1,-28 30 0 0,-2-2 8 0,5-7-8-2,22-19 2 2,28-30-4 0,21-32 5-3,29-30-6 6,32-24 3-5,6-3-4 3,70-50-13-4,44-34 17 3,40-26 3 0,17-14 1-1,9-2 2 1,-22 7-6-1,-32 24 0 1,-52 33-8 0,-36 32 5-2,-25 23 3 2,-13 7-1 0,-26 49-5 0,-48 38 6-2,-26 28 9 2,-21 8-4 0,7 1 1 0,4-6-4-2,20-21-4 3,26-28 2-2,23-27 0 2,27-28-1-5,14-14 1 4,27-22-10 1,58-44 10-1,38-23 4-1,19-17-3 0,22-18-2 2,2-14-2-2,-2-13-3-1,-13 6 2 1,-41 22-1 2,-39 46 5-1,-41 36 0-2,-30 41 1 1,-27 68 1 2,-59 53 5-1,-30 42-6-2,-20 11 20 5,3-11-13-6,5-14-1 5,11-26 1-6,27-26-5 4,26-39 3 0,32-24-2 0,28-34-4-2,8 0 0 1,78-45-4 2,38-34 4-1,41-16 0-2,16-23-3 3,18-12-1-2,2 1 3 2,-23 13-2-4,-55 35 2 4,-58 42 2-2,-54 39 1 1,-17 23-2-2,-83 72-3 4,-44 43 3-4,-29 25 4 4,-3-3 4-6,14-14-4 4,26-30 5 1,29-37-7-2,36-30 12 0,34-31-14-1,30-18 0 4,33-13-4-3,68-58 4-1,40-30 0 2,34-21-5 0,24-9 5 0,5 1-1-2,-14 14 0 1,-36 30 2 3,-57 36-2-3,-52 26 6-1,-39 24-9 4,-19 14 4-4,-71 68-7 4,-38 33 7-6,-22 26 1 4,7-6-1 0,9-15 6 0,32-27-2-1,27-23-4 0,33-33 5 1,24-18-5 0,12-19-1-3,48-19-3 4,56-48 2-1,40-29 0 0,34-20 2-2,31-22 0 2,23-13 0 0,-6-6 0 0,-31 17 1-2,-54 38-4 5,-67 45 1-6,-48 41 2 3,-26 16-1-3,-54 51-4 4,-56 42 4-1,-33 35 1 0,-5 10 4-1,7-6-3 1,24-22 1 0,37-29 2-1,27-28-4-1,25-24 0 2,28-27 1-1,0-2-2 2,68-19 1-2,41-43 0 0,46-20 0 1,22-23 0 1,20-17 6-5,12-16-10 7,-8-19 5-5,-28 16-2 3,-52 34-7-4,-57 43 6 2,-52 50 0 1,-12 40 4 1,-77 80 5-2,-48 57-5 0,-37 28 12 3,-9-5-12-4,11-17 1 0,20-31-3 2,28-39 0 0,31-27 2 0,32-35 2-2,28-20-4 2,21-17 0-1,54 0 0 2,50-45 0-3,37-19 0 4,19-20 0-4,0 0 0 3,-12 11 0-4,-38 26 0 4,-46 24 0-2,-39 23 0 1,-25 6 0-1,0 50 0 1,-41 25 0 0,-20 13-8-1,-7-5-5-1,-4-2-37 2,4-11-46 0,-5 1-46 0,6-6-51-2,47-52-53 2,7-6-99 0</inkml:trace>
    </iact:actionData>
  </iact:action>
  <iact:action type="add" startTime="225024">
    <iact:property name="dataType"/>
    <iact:actionData xml:id="d82">
      <inkml:trace xmlns:inkml="http://www.w3.org/2003/InkML" xml:id="stk71" contextRef="#ctx0" brushRef="#br1">28769 16518 202 0,'0'0'548'6,"0"0"-391"2,0 0 18-1,0 0-16-1,0 0-36 2,0 0-49 0,-158 245 5 0,48-108-15-2,-4 1-6 2,2-12 12 0,13-16-28 0,15-20-7-2,15-20-7 3,15-16-13-2,22-26-5 1,18-11-4-2,12-11-2 2,2-6 1 0,21 0-3 1,54-27 9-3,38-40-9 1,31-38-4 6,14-45 1-9,14-22-1 3,-24 5 2 0,-35 28 0 1,-52 53-2 0,-37 49 5-2,-24 35-3 1,-17 9 2 2,-70 74 7-1,-33 46 12-2,-22 33 14 4,-3 3-15-4,20-20 2 3,13-24-6-4,24-29-1 3,24-23 2 0,24-22-16 0,22-20 9-1,18-13-8 0,0-12 3 1,44 0-2 0,50-18-3-2,39-31-2 2,31-22 0 0,22-28-1 0,18-27 5-2,-4-29-4 3,-16-4 4-2,-40 17-4 1,-53 53 5-2,-47 42-6 3,-42 47 0-2,-12 22 3 1,-75 79-2-2,-40 44 3 2,-27 28-5 0,-5-7 8 0,4-18-3-1,18-28 5 0,22-15 2 2,32-29-8-2,28-27 0-1,30-22 0 3,23-16 0-3,0-11 0 3,76 0 0-3,41-21 0 2,40-33 0 0,15-15 0 0,18-18 0-2,14-19 0 3,4-31 0-2,-11-19 0 1,-39 18-16-2,-58 41-3 2,-52 53 14 0,-37 44 5 0,-11 27 2-1,-66 74 0 0,-45 43-2 2,-35 23 2-2,-19-4 3-1,7-13-3 2,3-14 0 0,17-3 0 0,31-32 2-2,20-19 1 3,36-32-3-2,26-26 2 1,25-23 0-3,2-1-6 4,78-27 2-1,35-35 0 0,41-30 0-2,19-9 0 2,15-17 1 0,8-15-1 0,16-30-4-1,-6-23-10 0,-18 9-4 3,-46 34-3-4,-57 56 13 1,-47 53 6 0,-40 34 2 0,-26 54-2 2,-68 62 6-3,-37 43-4 2,-15 27 1 1,-2-3 12-2,10-20-11-1,11-27 6 3,18-31-5-2,28-27 3 1,26-24-6-1,26-23 1 0,29-26 2 1,0-5-1 0,61 0 9 0,43-36-10-1,37-26-1 1,8-32-7-1,18-17 2-1,15-30 1 2,14-27-1 0,3-20 5 0,-22 13-10-2,-57 40 9 2,-51 57 2 0,-54 61-2 2,-15 28 5-7,-61 73-6 7,-35 37 3-3,-18 25-1 1,2-8 2-2,12-18-1 2,23-21 0 1,21-29 3-2,24-27 1 0,16-17-4 0,10-17 4 2,6-9-5-3,8 0 3 0,48 0-3 3,31-22-2-2,26-34 1 2,19-25 0-3,11-20-2 2,20-19 6 1,5-22-7-2,-7 3 7-1,-41 21-6 2,-43 41 1 0,-54 45 2 1,-23 32 1-4,-23 52-1 3,-58 54-2 0,-35 32 2 0,-9 10 1-1,9-20 0 0,16-28 0 3,23-20 4-5,21-30-5 2,24-13 0 2,16-15 1-2,16-13 2 0,0-8-2 0,7-1 4 2,53 0-4-2,21-24-2 1,28-41 3-2,12-18-5 4,10-14 1-4,2-14 2 2,1-17 0-2,-23 11 4 3,-21 10-11-2,-35 33 11 1,-30 47-6-1,-25 27 4-1,-21 39-4 4,-64 74 1-3,-40 50 1-1,-31 30 0 2,-8 1 0 0,2-11 5 0,11-23-4-2,22-29 4 2,29-17-2 0,23-28-2 0,29-27 4-2,25-22-10 2,16-17 5 0,7-15-1-1,0-5-7-1,21 0-32 3,27-36-72-1,4-29-98 0,8-27-44-1,-34 47-80-1,-1 2-745 4</inkml:trace>
    </iact:actionData>
  </iact:action>
  <iact:action type="add" startTime="230351">
    <iact:property name="dataType"/>
    <iact:actionData xml:id="d83">
      <inkml:trace xmlns:inkml="http://www.w3.org/2003/InkML" xml:id="stk72" contextRef="#ctx0" brushRef="#br5">32648 14133 188 0,'0'0'175'6,"0"0"-125"3,0 0-7-3,0 0 9 2,0 0 14 0,0 0 5-1,0 0 15-1,47-4-2 2,-45 4-3 0,-2-2-9 0,0 2-10-2,0 0-5 3,0 0 5-2,0 0 18 3,0 0-4-6,0 0 20 4,0 0-33 0,0 0-3 0,0 0 3-2,0 0 2 3,0 0-5-2,-2 0-19 1,-27 0 19-1,-5-3-19 0,-6-5 9 1,-8-1-21 0,0-5 9-2,-9 3-6 2,-2 2-6 3,-11 3-8-5,-3 1-18 0,-17 0 0 3,-2 0 0-2,-5-4 0 3,0 2 0-6,1 3 0 5,5 0 0-1,-3 2 0 0,-2 2 0-2,5 0 0 2,0 0 0 0,4 0 0-1,1-3 0 2,5 0 0-3,-2-1 0 4,4-1 0-5,-3 3 0 2,-2-2 0 1,3 4 0 0,-3 0 0 0,1 0 0-3,2 0 0 5,6-2 0-4,4 2 0 4,1-5 0-5,7 3 0 3,-7-5 0 0,-1-1 0 1,1 6 0-3,-8-5 0 1,-2 5 0 1,-7 2 0 0,-5 0 0-1,0 0 0-1,2 0 0 2,-1 0 0 0,4 0 0-3,3 0 0 4,-1 0 0-1,8 0 0 0,-4 0 0-2,4 0 0 4,6 0 0-4,-3 0 0 4,4 0 0-6,3 0 0 4,7 2 0 0,0-2 0 0,5 0 0-1,3 0 0 0,7 0 0 2,1 0 0-2,0 0 0-1,3 0 0 2,2 0 0 0,4 0 0 0,0 0 0-2,-4-2 0 2,3-2 0 0,0-1 0 0,-8-1 0-2,-1 4 0 2,-7 0 0 0,1 2 0 1,1 0 0-4,-1 0 0 3,7 0 0 0,-1 0 0 0,3 0 0-1,0 0 0 0,2 0 0 1,-1 0 0 0,2-4 0-1,-9 4 0 0,-1 0 0 1,-2 0 0 0,-2 0 0 0,5 0 0-2,-2 0 0 2,11 0 0 0,7 0 0-2,1 0 0 3,6 0 0-2,-3 0 0 3,-1 0 0-7,-1 0 0 6,-1-3 0-1,1 0 0 1,-3 3 0-3,9 0 0 1,-5 0 0 1,6 0 0 0,6 0 0-1,-6 0 0 0,2 0 0 2,-2 0 0-2,-1 0 0-2,0 0 0 3,-5 0 0 1,-2 0 0-1,2 0 0-2,5 0 0 3,4 0 0-1,13 0 0 1,-3 0 0-6,7 0 0 5,-2 3 0 1,0 0 0-2,5 1 0 0,-6-2 0 0,-1-2 0 1,-4 2 0 0,-7 4 0 0,-10-3 0-1,-5 5 0 0,-11-1 0 2,-1 0 0-3,9 3 0 2,0-5 0-1,8-1 0 2,5 2 0-3,0-1 0 3,3-1 0-2,-1-1 0 2,0 0 0-5,-4-1 0 5,-6 5 0-1,-6 1 0 0,-2 1 0-2,-5-1 0 2,1-3 0 1,2 3 0-2,-2-1 0-1,-4-3 0 2,-1-1 0-1,-1 0 0 2,-7 4 0-3,-8-2 0 2,-7 7 0 0,-2-2 0 0,2 1 0-2,-3 0 0 5,5-2 0-6,1 0 0 5,-5-1 0-6,-7 1 0 4,-4-4 0 0,-7 0 0 0,-6 3 0-2,-7 1 0 2,3-1 0 1,1 1 0-2,8-1 0-1,-1-1 0 2,9-2 0 0,7-3 0 0,13 1 0 0,12-3 0-3,3 0 0 4,-5 0 0-1,-13 0 0-2,-4 0 0 3,-2 0 0-2,-3 0 0 2,8-5 0-2,9-7 0-1,8 2 0 2,10 2 0 0,11-4 0-2,-2 4 0 2,0 2 0 0,-4 0 0 0,-5 1 0-1,1-1 0 1,1 0 0-1,7 4 0 2,7-1 0-1,5 3 0-3,-1-2 0 3,10 2 0-1,-1 0 0-1,4 0 0 4,0-4 0-3,-2 4 0 1,0 0 0-2,3 0 0 2,-3 0 0 0,2 0 0-1,3 0 0 0,-1 0 0 1,1 0 0 1,2 0 0-2,2 0 0-1,1 0 0 2,-3 0 0 0,3 0 0-1,0 0 0 0,-6 0 0 0,2 0 0 2,-2 0 0-2,-4 0 0 0,3 0 0 2,0 4 0-3,2 1 0 4,-2-3 0-6,5 0 0 5,0 4 0-1,-3-2 0 0,1-1 0-1,2 2 0 0,0-2 0 1,-1 3 0 0,-5 5 0 0,6-1 0-3,-6 10 0 3,4 0 0 1,1 6 0-3,0 4 0 2,-6 6 0 0,8 7 0 0,-6 2 0-2,4-1 0 4,3 0 0-4,-3 0 0 4,3 0 0-6,0 8 0 4,0 1 0-1,0 3 0 2,0 3 0-2,0 3 0 1,0 9 0-1,14 1 0 1,1 5 0-2,-3-2 0 2,1 2 0 1,0-8 0-2,3-4 0-1,-9-6 0 2,0-3 0 0,-1-5 0 0,-2-1 0-2,-1-5 0 3,0-5 0-2,-2 2 0 2,2-3 0-4,-3 3 0 2,0 3 0 2,0-3 0-1,0-11 0-1,0-1 0-1,6-3 0 4,-6-14 0-3,3-1 0-2,-2-4 0 3,2 1 0 0,2 1 0 1,-2 7 0-4,2 3 0 4,3 3 0-2,-4 1 0 2,-1 3 0-3,6-7 0 4,-9-2 0-4,0-6 0 3,3-4 0-4,-3-5 0 2,1-3 0 2,6 4 0-1,2-2 0-2,3 4 0 2,3 3 0 0,1-2 0 0,5 3 0 0,-4 3 0-2,9-7 0 2,2 7 0 0,1-5 0-2,8 1 0 2,7 6 0 0,4-8 0 0,17 3 0-2,-1-2 0 4,13 0 0-4,-2 3 0 4,5 1 0-6,-5 1 0 4,-10 4 0 0,-4-2 0 0,-1-4 0-1,-7 3 0 0,4-2 0 1,-2 1 0 0,0 4 0-2,1-9 0 2,-2 4 0-1,-3-4 0 2,1-2 0-3,2-6 0 1,-2 3 0 2,-3-3 0-1,8 0 0-2,-2 2 0 3,4 4 0-2,9 0 0 1,-7 2 0-2,3-3 0 2,-6 0 0 0,6 3 0 0,-5-8 0-1,-2 0 0 1,-2 0 0 0,1 0 0-1,1 0 0-1,2 0 0 2,-1 0 0 0,9 0 0 0,-6-8 0-2,8 3 0 3,1 0 0-2,4 2 0 1,6 3 0-2,4 0 0 3,-3 0 0-2,-1 0 0 1,1 0 0-2,-4 0 0 1,-2 0 0 2,-3 0 0-1,8 3 0-1,-3 0 0-1,4-3 0 4,-1 0 0-3,-5 0 0-1,-5 0 0 2,-2 0 0 0,-4 0 0 0,1 0 0-2,-6-6 0 2,-2-8 0 0,4 4 0 0,-5-5 0-2,4 0 0 4,-12 8 0-4,4-8 0 4,-12 10 0-6,1-7 0 4,-5 4 0 0,2-3 0 1,0 5 0-3,-2-8 0 1,7 4 0 2,-2-5 0-2,8 4 0-1,-8-1 0 3,2 1 0-2,-2 3 0 1,-2-6 0-2,1 3 0 2,4-1 0 0,-1 0 0 0,7 4 0-2,-5-5 0 4,10 1 0-4,-3-2 0 3,0 4 0-4,2-3 0 3,-1 5 0 0,1 2 0 0,0-7 0-1,1 8 0-1,-3-4 0 4,-4 6 0-3,1-5 0 0,-1 2 0 0,0 0 0 1,-5 1 0-1,-1-1 0 0,0 2 0 2,0 0 0-2,10 1 0 1,-1 0 0-2,3 0 0 4,-3-1 0-4,-6 4 0 3,-5 0 0-4,1-5 0 2,-1 5 0 2,-3 0 0-1,0-4 0-1,-3 0 0 0,6-1 0 2,7 1 0-2,2-1 0-2,3 2 0 3,5-4 0 0,5 3 0 0,-6-2 0-1,1 6 0 1,-3 0 0 0,-10 0 0 0,12 0 0-2,-1 0 0 3,1 0 0-2,5 0 0 3,0-5 0-6,4 3 0 4,3-5 0 0,8 1 0 0,5 4 0-2,3-3 0 1,-1 1 0 3,-2 1 0-3,-7 0 0-1,-5 1 0 2,1 2 0 0,-2 0 0 0,0 0 0-2,5 0 0 2,0 0 0 0,7 0 0 0,0 0 0-2,8 0 0 5,2 0 0-6,0 0 0 3,3 0 0-2,-5 5 0 2,5 7 0 0,-5 5 0 0,-3-2 0-2,3 0 0 2,0 2 0 1,-8-12 0-2,-3 2 0-1,-6-1 0 2,-13-4 0 0,-2 10 0 0,-12-9 0-2,-2 2 0 2,-7 0 0 0,-3-1 0 0,-2-1 0-1,-1-3 0 2,-4 0 0-3,-5 0 0 2,5 0 0-2,-6 0 0 1,4 0 0 2,-6 0 0-1,3 0 0-2,1 0 0 2,-1 0 0 0,-1 0 0 1,-2 0 0-5,6 0 0 6,-2 0 0-3,2 0 0 0,-3 0 0 0,6 0 0 1,0 0 0 0,-1 5 0 0,-2-2 0-2,-3 2 0 3,-4 0 0-2,-1-1 0 1,-5-2 0-3,3-2 0 4,-6 6 0-1,2-6 0 0,-5 0 0-2,-4 0 0 2,0 0 0 1,0 0 0-2,0 0 0-2,0 0 0 3,0 0 0 0,0 0 0 0,0 0 0-2,0 0 0 3,0 0 0-2,0 0 0 2,0 0 0-4,0 0 0 5,0 0 0-4,0 0 0 4,0 0 0-6,0 0 0 4,0 0 0 0,0 0 0 1,0 0 0-3,0 0 0 1,0 0 0 1,0 0 0 1,0 0 0-3,0 0 0 1,0 0 0 1,0 0 0 0,0 0 0-1,0 0 0 0,0 0 0 2,0 0 0-1,0 0 0-2,0 0 0 3,0 0 0-2,0 0-4 2,-20 5-16-4,-41-5-125 3,-32 0-189 0,41 0-14 0,0-11-404-1</inkml:trace>
    </iact:actionData>
  </iact:action>
  <iact:action type="remove" startTime="237497">
    <iact:property name="style" value="instant"/>
    <iact:actionData xml:id="d84" ref="#d83"/>
  </iact:action>
  <iact:action type="add" startTime="237513">
    <iact:property name="dataType" value="strokeEraser"/>
    <iact:actionData xml:id="d85">
      <inkml:trace xmlns:inkml="http://www.w3.org/2003/InkML" xml:id="stk73" contextRef="#ctx0" brushRef="#br3">34413 18222 721 0,'0'0'252'20,"0"0"-97"-19,0 0-54-1,0 0-24 8,0 0-30-1,0 0-21-1,18 27-21 2,-18-21-5 1,0 3-20-2,0 2-54-1,0-7-72 2,0-3-169 0</inkml:trace>
    </iact:actionData>
  </iact:action>
  <iact:action type="add" startTime="239752">
    <iact:property name="dataType"/>
    <iact:actionData xml:id="d86">
      <inkml:trace xmlns:inkml="http://www.w3.org/2003/InkML" xml:id="stk74" contextRef="#ctx0" brushRef="#br5">32729 13914 57 0,'0'0'563'8,"0"0"-370"-3,0 0-18 3,0 0-7-2,0 0-21 2,0 0-11 0,0 0-2 0,21 0-15-2,-21 0-19 2,0 0-39 2,0 0-10-4,0 0-8 0,0 0-12 2,-5 0 5 0,-19 0-12 0,-17 10-15-2,-11 1-9 2,-5 1 0 0,-4-1 0 1,-8 1 0 0,4-3 0-3,-8 4 0 2,-7-2 0 1,-1 2 0-4,-3-1 0 3,-4 3 0 0,7-4 0 0,1 0 0-1,-4 1 0-1,7-5 0 4,-3 2 0-3,5-3 0 3,-2-1 0-7,8-2 0 6,8 0 0-2,7 1 0 0,5-4 0 1,5 0 0-1,-1 0 0 2,9 0 0-4,-5 0 0 4,1 0 0-2,1 0 0 1,-5 0 0-2,-5 0 0 2,-3 0 0 0,-5 0 0 1,-9 0 0-2,-4 0 0-1,-1 0 0 3,-3 0 0-2,2 0 0-1,3 0 0 2,6 0 0 0,3 0 0 0,2 0 0-2,-4 0 0 2,-2 0 0 0,2 0 0 0,-2 0 0-2,3 0 0 3,-10 4 0-2,-14-4 0 1,-10 0 0-1,-6 0 0 0,-8 0 0 2,0 0 0-2,-4-4 0 1,-10-11 0-2,-10 3 0 4,-3 7 0-4,-9 3 0 0,3-1 0 2,1 3 0 0,8 0 0 0,7 0 0-2,4 0 0 2,1 0 0 0,7 0 0 1,1 0 0-4,6 0 0 4,-4 0 0-2,0 0 0 1,-5 0 0-2,-2 0 0 2,5 0 0 0,2 0 0 0,11 5 0-2,0 0 0 2,3 1 0 1,4 0 0-3,0-1 0 1,0 5 0 1,6-6 0 0,-3 2 0 0,4-3 0-2,-3 3 0 2,1-4 0 0,6-2 0 0,3 0 0-2,0 0 0 1,4 0 0 2,4 3 0-2,6 1 0 0,0 3 0 1,7-1 0 0,5 0 0 0,6-1 0-1,6 3 0 0,5-1 0 3,2-5 0-4,4 4 0 0,-3-4 0 2,-6-2 0 0,-3 4 0 0,-6-4 0-2,-7 0 0 2,-6 0 0 0,-5 0 0 0,3 0 0-2,3 0 0 2,8-6 0 0,0 0 0 0,-2 4 0-2,-1 2 0 2,-4 0 0 0,-2 0 0 0,0 0 0-1,-4 0 0-1,5 0 0 5,5 0 0-5,-1 0 0 0,-2 0 0 2,1 0 0-1,1 0 0 2,-7 0 0-3,0 0 0 2,-8 0 0 0,-6-7 0 0,-4-1 0-2,-5-3 0 1,5-2 0 1,10-5 0 0,7 4 0-1,15 6 0 1,10-1 0 0,11 6 0 0,3 3 0-2,7 0 0 2,0 0 0 0,-2 0 0 0,4 0 0-3,3 0 0 4,3 0 0-2,0 0 0 1,-1 0 0-1,7 0 0 1,-5 0 0-1,7 0 0 2,-7 0 0-4,0 0 0 6,-1 0 0-5,-3 7 0 2,-3 3 0-2,4-1 0 1,4-1 0 2,-1-3 0-1,0 8 0 0,5-4 0-3,-2 6 0 5,-4 8 0-3,3-1 0 0,2 12 0 0,-2 3 0 1,3 5 0 0,1 0 0-2,-1-6 0 3,-1-5 0-2,5 0 0 2,-4-3 0-4,4 6 0 2,0 2 0 2,0 5 0-1,0 3 0-2,0 9 0 2,0 9 0 0,0 8 0 0,0 9 0 0,0 0 0-2,0-3 0 4,0-1 0-4,0-10 0 0,0 3 0 2,4-7 0 0,3-4 0 0,-5-2 0-2,1-4 0 2,6 6 0 0,-7-13 0 1,0 1 0-4,1-8 0 3,1 0 0 0,5-7 0 0,-2-4 0-2,-4-7 0 2,1 7 0 0,2-4 0 0,-2 6 0-1,4 6 0 0,-5 0 0 2,0-4 0-2,-1 2 0-1,-2-7 0 2,0-8 0-1,3 3 0 2,5 0 0-4,-7-7 0 5,2 4 0-4,3 2 0 4,-6-1 0-6,3 1 0 5,-3-4 0-2,3 2 0 2,-3-4 0-4,0 2 0 4,1 2 0-2,-1 0 0 2,0-2 0-2,0 2 0 0,0-9 0 1,0-1 0-1,0-2 0 0,0-5 0 0,0 4 0 1,3-4 0 0,1 0 0-2,-4 0 0 2,6 2 0 0,1 9 0 2,5-5 0-6,8 13 0 4,-2-5 0 1,-1 3 0-2,6 4 0 0,6-8 0 1,0 4 0 0,13 0 0 0,9-3 0-1,8 6 0-1,9-10 0 4,5 10 0-3,-2-8 0-1,3 2 0 2,-2-3 0 0,-1-5 0 0,9-5 0-3,4-1 0 4,3 0 0-1,-4 0 0 1,-9 0 0-4,-11 0 0 3,-15 0 0 0,2 0 0 0,-10 0 0-2,1 0 0 1,2 0 0 2,4 8 0-1,6-4 0-1,4-4 0 0,-2 5 0 3,1-1 0-4,1 0 0 0,2 1 0 2,-2 3 0 0,-5-2 0 0,-3-3 0-3,-5 2 0 4,-1-2 0-1,7-3 0 1,-7 0 0-4,5 0 0 3,6 0 0 0,5-3 0 0,5-5 0-2,1-6 0 2,-6 5 0 0,-2 0 0 0,-3-3 0 0,-5 5 0-2,2 1 0 4,-8 1 0-4,1-4 0 0,-1 4 0 2,-2-4 0 0,2 6 0 0,1 3 0-2,-2-5 0 2,0 2 0 0,4-2 0 1,6-2 0-5,-4 2 0 5,6 0 0-1,-4-3 0 0,0 1 0-2,1 2 0 2,2 0 0 0,4-4 0 0,2-1 0-1,-1 3 0 0,6-4 0 3,-5 2 0-4,-4 3 0-1,2 2 0 4,-3-5 0-1,2 5 0 0,3 2 0-2,1 2 0 2,-2-6 0-1,10 1 0 3,-1-1 0-5,2-2 0 3,-8-1 0 0,-1 6 0 0,3-2 0-2,-2 0 0 2,6 2 0 0,3-1 0 0,1 4 0 0,10 0 0-2,7 0 0 3,1 0 0-2,0 0 0-2,-9 0 0 4,3 0 0-2,-5 12 0 2,-4-7 0-3,-2 2 0 2,-6-6 0 0,-5 3 0 0,-2-4 0-2,-5 0 0 1,-4 0 0 2,0 0 0-1,0 2 0-2,4-2 0 2,-5 3 0 0,8 0 0 0,-2 3 0-1,1-6 0 0,1 0 0 2,0 0 0-2,-4 0 0-1,4 0 0 2,-1 0 0 0,2 0 0 0,6 0 0-2,0 0 0 2,5 0 0 0,1 0 0 0,-5 0 0-2,-8 0 0 2,-1 2 0 0,-9 4 0 0,-1 3 0-3,5 0 0 4,2-5 0-1,-2 9 0 0,6-6 0-1,-1-1 0 0,5 0 0 2,1-1 0-3,4 3 0 1,10 4 0 1,7-4 0 0,-2 4 0 0,-4-7 0-2,3-3 0 3,-3 1 0-2,2 4 0 2,-5-4 0-4,2 2 0 2,-1 0 0 2,-4-5 0-2,0 0 0 0,-4 0 0 1,-1 0 0 0,-3 3 0 0,-5-3 0-1,-2 0 0 0,-1 0 0 2,2 0 0-3,-2 0 0 1,1 0 0 1,-3 0 0 0,6 0 0 0,-1 0 0-3,-1 0 0 4,-1-3 0-2,-5 3 0 3,-2-5 0-5,5 2 0 2,-1 1 0 2,1-5 0-1,-8-1 0-2,-2-3 0 2,-4 0 0 0,-2-4 0 1,-6 7 0-2,-2-3 0-1,1 5 0 4,-5-1 0-4,-1-3 0-1,-5 7 0 4,5-1 0-1,-1-3 0 0,-3 1 0-2,2 4 0 3,-6-1 0-2,6-3 0 3,1 4 0-7,5 2 0 7,-2 0 0-3,1-6 0 1,1 6 0-1,-6-3 0-1,-1 3 0 3,-11 0 0-2,1 0 0 2,1 0 0-4,-3 0 0 4,3 0 0-1,3 0 0-3,-5 0 0 3,3 0 0 1,-7 0 0-2,4 0 0 0,-6 0 0 1,-1 0 0 0,-4 0 0 1,4 0 0-4,-2-5 0 3,1-12 0 0,4-14 0 0,2-14 0-1,-1-17 0 0,7-20 0 1,-11-21 0 1,3-6 0-2,-1-5 0-1,-1 1 0 4,-5 14 0-4,0 11 0 1,0 13 0 0,0 9 0 1,0 14 0 0,0 0 0-2,0 3 0 2,0-6 0 0,0-4 0 1,0 0 0-3,0-5 0 1,0-6 0 1,0-3 0 0,0-6 0-1,0 0 0 0,0 0 0 1,0 3 0 0,0 6 0 0,0 2 0-2,0 1 0 4,0-2 0-4,0 4 0 0,0 3 0 2,0 6 0 0,0 11 0 0,0 9 0-3,0 4 0 4,0 4 0-1,0 3 0 1,0 4 0-4,0 5 0 2,0-1 0 2,0 3 0-2,0 0 0 1,0 3 0-1,0-4 0 0,0 5 0 2,0-2 0-2,-5 4 0 1,-1 3 0 1,4-1 0-3,-3 0 0-1,2-3 0 4,2-2 0-1,-2-1 0 0,-6-1 0-3,5 2 0 4,-3-2 0-1,1-2 0 1,0-4 0-4,-3-1 0 2,1 0 0 2,0 3 0-2,0 3 0 0,6 8 0 0,-1 4 0 1,-4 2 0 1,-4 0 0-1,-17 4 0-2,-23 39 0 3,-28 13-173-2,38-26-158-1,8 2-168 2</inkml:trace>
    </iact:actionData>
  </iact:action>
  <iact:action type="add" startTime="245395">
    <iact:property name="dataType"/>
    <iact:actionData xml:id="d87">
      <inkml:trace xmlns:inkml="http://www.w3.org/2003/InkML" xml:id="stk75" contextRef="#ctx0" brushRef="#br5">13200 3830 698 0,'0'0'146'6,"0"0"-51"3,0 0 22-2,0 0-53 3,0 0 31-6,0 0-15 6,0 0-8-3,-113 0 13 0,98 0-35 1,-1 0 30-2,-8 0-35 3,-8 0 10-2,-6 0-4-1,-5 0-20 2,-10 0-3 0,6 0-22 0,-6 0 16-2,6 0-13 2,-1 0 13 0,3 0-3-1,0 0 7 2,1 0-11 0,-3 0 16-2,-3 0-21 2,-3 0-4-4,-10 0 16 3,-2 0-19-1,-2 0 9-1,-7 0-5 3,2 3 2-2,-6-1-7 3,-2 1-2-6,2-3 4 5,-5 5-4-1,6-1 3 0,-2 2-3 0,5 0 8-3,-3-2-6 3,6 3 12 0,-2-2-11 0,2-5-3-2,-3 0 0 2,-5 4 0 0,2-4 0-3,0 0 0 4,5 1 0-1,-1 2 0 0,6-3 0 0,-2 0 0-1,-2 0 0 0,-2 0 0 2,-4 0 0-2,-1 0 0-2,-4-11 0 4,0-2 0-1,6-3 0 0,-7 6 0-2,10 2 0 2,1 1 0 0,4 7 0 0,8 0 0-2,0 0 0 2,3 0 0-1,8 0 0 0,-2 0 0 1,-1 0 0 0,-9 0 0-1,0 0 0 2,-7 0 0-2,-3 0 0 0,-2 0 0 2,-9 0 0-3,-2 0 0 0,-6 0 0 3,-3 0 0-2,8 0 0 2,-2 0 0-3,-3-2 0 1,0 2 0 2,0-3 0-1,-7 0 0-2,-8 3 0 2,1-5 0 0,-12-1 0 0,-4-2 0-2,2 2 0 2,-9-1 0 0,-6 7 0-2,-11 0 0 3,-5 0 0-2,-3 0 0 3,-6 0 0-4,-2 0 0 0,-5 0 0 4,-3 7 0-3,-2 5 0 0,6-4 0-1,3 0 0 2,8 1 0 0,5-4 0 0,10 3 0-1,-1-1 0 1,10-2 0-1,0-3 0 1,-7 4 0-2,-3-1 0 2,5 5 0 0,1-5 0 0,13 3 0-1,5 1 0 0,5-1 0 1,3 1 0 0,5 1 0-2,5-1 0 2,1 4 0 0,8-3 0 0,2 4 0-2,5-3 0 1,4 1 0 2,4 1 0-1,6-2 0-2,2 4 0 3,7-5 0-2,-2 3 0 1,5-6 0-2,3-1 0 2,4-2 0 0,-1-2 0 0,4 1 0-1,-2 2 0 0,-3 4 0 2,0-4 0-4,-8 1 0 4,-1 0 0-2,-2-6 0 0,2 0 0 2,2 0 0-4,14 0 0 4,-2 0 0-1,6 0 0 0,-11 0 0-2,3 0 0 2,-4 0 0 0,-3 0 0 0,8 0 0-2,2 5 0 2,5 1 0 0,7 4 0 0,0-3 0-1,11-2 0 0,5 0 0 2,8-5 0-3,6 0 0 0,2 0 0 2,0 0 0 0,0 3 0 0,0-3 0-2,0 4 0 2,0 6 0 0,-6 22 0 0,1 10 0-1,2 13 0 0,3 8 0 2,0-1 0-1,0 5 0-2,0-3 0 2,0-2 0 0,0-5 0 0,0-6 0-1,0-6 0-1,0-4 0 4,0 4 0-3,0-3 0-2,0-2 0 4,0-1 0-1,0 1 0-2,3 2 0 1,6-3 0 2,-5-5 0-1,4 1 0-1,-3-8 0 0,0 0 0 2,1-4 0-3,-5-8 0 2,-1-6 0-1,3-8 0 0,-3-1 0 2,0 0 0-2,4 0 0 1,-4 0 0-2,5 0 0 4,-5 0 0-5,0 0 0 3,0 0 0 0,1 0 0-1,15 9 0 0,10 19 0 1,8 9 0 0,6 2 0 0,-8-3 0 1,0-6 0-4,-7-3 0 3,-4-5 0 0,-8-11 0-1,-8-6 0-1,-1-5 0 2,-4 0 0 0,0 0 0-2,3 0 0 3,-3 0 0-2,0 0 0 2,17 0 0-3,12 0 0 1,15 4 0 2,12-4 0-2,-5 3 0 1,-2-3 0-1,-1 0 0 2,-1 0 0-2,-1 3 0 1,-5-1 0-2,2 3 0 2,-5 1 0 0,4 0 0-2,-2-1 0 3,5 5 0-2,2-5 0 1,9-3 0-2,8 1 0 3,3-3 0-2,4 3 0 3,1 1 0-6,1 1 0 4,6-3 0 0,1 2 0 0,0 0 0-2,-2 0 0 2,-1-3 0 1,-2 3 0-2,2-1 0 0,-3-3 0 0,-3 0 0 1,6 0 0 0,-6 0 0-2,-2 3 0 2,-6 0 0 0,-5 1 0 0,1-4 0-2,5 4 0 3,0-4 0-1,10 0 0 0,0 0 0-3,7 3 0 3,-9-3 0 0,2 3 0-1,-4 0 0 0,1-3 0 1,3 0 0 0,3 0 0 0,7 0 0-2,1 0 0 2,6 0 0 0,7 0 0 0,2 0 0-2,1 0 0 3,-1 0 0-1,0 0 0-1,-3 0 0-1,3 0 0 4,-3 0 0-4,3 0 0 3,2 6 0-4,-2-4 0 3,3 1 0 0,-6-3 0 0,-3 0 0-2,0 0 0 2,6 0 0 0,-3 0 0 0,6 0 0-1,-1 0 0 0,-2 0 0 1,7 0 0 0,-7 0 0-2,3-3 0 2,9 1 0 0,5 2 0 0,3-4 0-2,4 4 0 3,0-2 0-2,5-1 0 3,0 3 0-6,5 0 0 4,-2 0 0 0,4 0 0 0,-3 0 0-1,-1 0 0 0,-3 0 0 1,-4 0 0 0,-2 0 0-3,-6 0 0 3,-9 0 0 1,-3 0 0-1,-16-3 0-2,-7-4 0 2,-5 0 0 0,3 1 0 0,-6-3 0-2,1 1 0 3,1 3 0-2,2-4 0 2,-3 4 0-4,4 0 0 3,-8-5 0 0,-6 5 0-1,-1-1 0 0,-5 3 0 1,-4 3 0 1,-6 0 0-3,2 0 0 1,-4 0 0 1,3 0 0 0,4 0 0 0,-3 0 0-2,5 0 0 2,5 0 0 0,1 0 0 0,-4 0 0 0,2 0 0-1,1 9 0 1,0 6 0 3,2-2 0-9,7 2 0 6,-8 1 0 0,-4-6 0-1,-3-3 0 1,-7 1 0-1,3-4 0 2,3 4 0-2,-1-3 0-1,-5 7 0 1,7-4 0 1,-4 4 0 1,-5-1 0-3,-1 0 0 2,4-3 0-1,-2-1 0 2,1-2 0-1,1 3 0-1,-1-3 0-1,4 2 0 4,-4-2 0-5,4-3 0 3,-4 1 0 0,4 0 0 0,-3-3 0-2,8 0 0 2,-1 0 0 0,4 0 0 0,-4 0 0-3,-4 0 0 4,1 0 0-1,-5 0 0 0,-8 0 0-2,-8 0 0 2,-4 0 0-1,1-6 0 2,-5 1 0-3,4-1 0 2,4-2 0-1,-5 5 0 3,2 1 0-5,-1-1 0 3,-8-1 0-1,3 4 0 2,-5-5 0-4,2 5 0 4,3-3 0 0,-7 1 0-3,7-2 0 0,-8 2 0 3,-5-3 0-1,3-1 0-1,-7 2 0-1,-6 2 0 2,1-5 0 0,5-17 0 1,-3-14 0-3,-3-14 0 4,0-15 0-4,0-7 0 4,0-7 0-6,0-6 0 4,-10-1 0 1,-3 5 0-2,7 8 0 0,-4 9 0 0,-3 4 0 2,5 3 0-2,-5 2 0-1,2 2 0 1,1 2 0 1,-1 1 0 1,6-1 0-3,-6 4 0 2,3-3 0 0,-1 3 0 0,-3 8 0-2,5 1 0 3,0 10 0-3,1-1 0 5,-1-3 0-7,3 3 0 4,-5-3 0 1,5 4 0-2,-7 5 0-1,9 8 0 2,-1 8 0 1,3 5 0-3,0 4 0 4,0 0 0-6,-3 0 0 4,3 0 0 0,0 0 0-2,0 0 0 3,0 0 0-2,0 0 0 1,0 0 0-1,0 0 0 2,0 0 0-2,0 0 0 1,-5 0 0-2,5 0 0 1,0 0 0 2,0 0 0-1,0 0 0-3,-13-7 0 4,3-8 0 0,-13 0 0-2,3-6 0 0,-1 5 0 0,5 4 0 1,3 4 0 0,6-1 0-2,-3 4 0 2,3 2 0-1,2 0 0 2,3 3 0-1,2 0 0-2,-9 0 0 1,-3-2 0 3,-4 0 0-6,-4-5 0 5,0 4 0-1,4-4 0 0,-2 6 0-2,5-5 0 2,-1 3 0 0,-1 0 0 0,11 1 0-2,-5 2 0 2,8 0 0-1,1 0 0 2,-3 0 0-1,-10 0-23-3,-10-3-105 4,-12-14-54 0,15 7-97-4,11-6-171 5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4:59:05.883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271">
    <iact:property name="dataType"/>
    <iact:actionData xml:id="d0">
      <inkml:trace xmlns:inkml="http://www.w3.org/2003/InkML" xml:id="stk0" contextRef="#ctx0" brushRef="#br0">15586 7529 233 0,'0'0'243'3,"0"0"-80"15,0 0 45-18,0 0-60 23,0 0-35-22,0 0 1-1,-5 2-4 19,5-2 0-19,0 0-16 1,0 0 2 17,18 3-23-17,14 2-30 21,7 2 2-22,13-5-17 0,6 1-3 19,12-3-4-18,11 0-2-1,13 0-4 22,6 0-1-22,3 0-1 0,-3-9-4 24,-15 5 11-24,-5 0-4 0,-16 4-5 4,-8 0 2 14,-8 0-2-18,-11 0-6 22,-8 0 3-22,-9 0-3 0,-13 0 1 19,0 0-2-19,-7 0-3 2,0 0 1 21,0 0-3-23,0 0 2 0,0 0-2 10,0 0-2 8,0 0 0-17,0 0-1 1,-7 0-4 16,-36 4 8-18,-17 6 4 1,-17 1-4 16,-7 0 0-17,-8-5-1 19,-7-6 1-18,2 0-1 1,3 0-1 16,11 0 1-18,9-3-1 16,13-11 2-14,15 3 1 17,12 5-1-19,19 3 0 0,10-2 0 31,5 2 6-31,0 1-5 1,0 2 2-1,0-3 0 18,16 3 4-18,49 0-2 0,28-4-1 19,30 3-4-19,5-3 0 4,-3 4 0 15,-12 0 0-19,-19 0 0 4,-14 0 0 14,-14 0 0-18,-15 0 0 3,-18 4 0 19,-11-3 0-22,-15 3 0 0,-7-1 0 10,0-1 0 5,0 6 0-15,-23 9-5 17,-45 0-2-16,-26 3 6 18,-16-6 2-19,1-6-2 0,0-3-1 34,8-5 2-34,11 0 0 1,13 0-1-1,13 0 2 1,21 0-3 15,17 0 4-14,14 0-4 20,12 0 3-22,0 0-1 0,0 0 3 18,0 0-2-18,0 0 2 19,38 0-1-18,28 0 0-1,24 3 3 16,4 6-10-16,-9-4 7 19,-17 2-2-19,-23-4 0 0,-28-1 0 18,-11 1 0-17,-6-1 0 13,0 4-4-13,-16 3-10 16,-44-1-14-17,-21 3 28 10,-6-2 1-10,10-4-1 18,17 2 0-18,20-7 2 17,16 0-1-17,15 0-1 1,9 0 3 14,0 0 2-14,0 0 1 14,0 0 1-15,36 0-7 16,18 0 5-16,10 0-5 19,-9 0 1-19,-15 0-2 2,-19 0-4 14,-11 0 0-16,-10 0-14 26,0 2-22-26,0 1-40 0,0 2-55 18,-23 4 19-16,-14-1-7-2,-3 4-69 17,17-7-16-16,5 1-232 1</inkml:trace>
    </iact:actionData>
  </iact:action>
  <iact:action type="add" startTime="6356">
    <iact:property name="dataType"/>
    <iact:actionData xml:id="d1">
      <inkml:trace xmlns:inkml="http://www.w3.org/2003/InkML" xml:id="stk1" contextRef="#ctx0" brushRef="#br1">20746 127 753 0,'0'0'178'18,"0"0"-78"-18,0 0 10 15,0 0-42-14,0 0-26 14,0 0 9-15,0 0 9 20,-69-13-9-20,31 11 6 0,-1 2-22 14,1 0 20-14,-3 0-8 18,-1 0 3-18,2 0-13 19,-4 0-8-19,-9 0 2 0,3 0-10 16,-2-3-3-16,-4-2-4 61,1 0 5-61,4 5-1 0,-3-4 5 0,4 4-7 0,0 0 5 0,2 0-6 0,2 0-2 0,-5 0 1 21,5 0-6-21,-8 0-1 0,1 0-1 22,2 0-3-19,-3 0-1-3,8 0 4 3,-1 0-3 16,13 0 5-19,-5 0-7 20,2 0 0-19,0 4 1 0,0-2 1 15,-6 1-3-16,2 2 1 3,2-2 1 22,-9-1-2-25,2 7 2 0,0-3-2 22,-2 1 1-22,4 6 2 1,-2-5-1 14,2 3-1-12,-3 1 0 18,-3-1 0-21,2 5-1 0,1-5 0 3,-1 3 0 5,0 1 0 9,3 0 0-16,10-5-1 20,2 0 1-21,8-3 0 0,9-2-1 18,12-1 3-16,1-1-1-1,3-3 0 17,0 5 3-17,0 7 0 15,0 7 1-15,0 12 0 1,0 2-4 15,0 6 6-17,0 4-4 17,0 2 3-15,0 7-6 14,0 5 0-16,0 5 0 0,0-1 0 18,4 3 0-17,-1-6 0 24,2 0 0-25,-2 2 0 0,-1-1 0 2,1 3 0 15,0-5 0-17,4-8 0 20,-2-7 0-18,1 2 0-2,-3-9 0 15,1 2 0-14,-1 2 0 16,1-8 0-17,0 5 0 4,-2 1 0 13,1 0 0-17,1 12 0 3,-4-9 0 22,0 6 0-25,0-4 0 0,3-12 0 14,-3 0 0-14,0-14 0 17,3-8 0-17,-3-5 0 17,1 0 0-16,-1 3 0 15,6 7 0-16,-6 9 0 0,0 10 0 17,0 2 0-17,0-3 0 18,0-4 0-17,0-10 0 15,0-10 0-15,0-6 0 0,0-1 0 14,3 0 0-15,0 0 0 16,1 0 0-16,12 0 0 18,12 0 0-18,8 4 0 16,2 1 0-16,5-2 0 1,1 1 0 17,2 0 0-16,5-1 0 15,1 1 0-17,5 0 0 1,3 1 0 14,4-4 0-13,3 2 0 7,7-3 0 6,-3 4 0-15,-2-2 0 18,0 1 0-17,-6 2 0-1,0 2 0 20,-5-2 0-18,1 0 0-2,2 0 0 20,-7 4 0-20,-5-1 0 18,2-1 0-17,-2-2 0 0,-1-2 0 15,2 0 0-16,3-1 0 31,0-2 0-29,-2 0 0-2,6 0 0 1,-1 0 0-1,5 0 0 18,-5 0 0-18,0 0 0 18,-4 0 0-16,4 0 0-2,-2 0 0 16,0 0 0-15,-1 0 0 17,-5 0 0-18,1 0 0 21,-10 0 0-21,12 0 0 0,0 0 0 18,0 0 0-17,5 0 0-1,-2 0 0 9,2 0 0 7,1 0 0-16,-2 0 0 24,1 0 0-24,0 0 0 0,-4 0 0 16,-3 0 0-16,2 0 0 18,-2 0 0-17,2 0 0-1,2 0 0 18,0 0 0-18,-3 0 0 16,-6 0 0-16,2 0 0 17,-1 0 0-16,-1 0 0-1,-1 0 0 17,-7 0 0-16,3 0 0 16,-4 0 0-15,-4 0 0-2,1 0 0 17,-5 0 0-16,4 4 0 12,-1-2 0-12,3 1 0 16,1 0 0-17,-1 0 0 3,5 2 0 15,1-2 0-17,4 3 0 20,2-3 0-21,10-1 0 0,-1 3 0 17,3 1 0-16,1-1 0 15,-2 1 0-15,5-3 0 0,6 0 0 8,2-3 0 7,1 0 0-16,-2 0 0 5,4 0 0 17,-4 0 0-22,6 0 0 0,0 0 0 16,3 0 0-15,-4 0 0 34,-5-3 0-35,-7 0 0 0,2 3 0 0,-3-2 0 0,-6 2 0 16,2-4 0-15,3 4 0 14,-1 0 0-15,5-1 0 16,-2 1 0-15,-5 0 0 16,-1 0 0-17,-5 0 0 2,0-4 0 15,-3 4 0-17,-1-3 0 20,6-2 0-17,-2 2 0-2,2-2 0 20,3 1 0-21,-2 2 0 0,0-4 0 17,-6 1 0-15,-3-1 0-1,5-2 0 14,-8 2 0-15,-5 1 0 26,2-2 0-25,-8 5 0-1,-4-1 0 16,-1 0 0-16,0 3 0 1,-5-4 0 12,4 3 0 7,-3-3 0-20,2 2 0 1,-4 2 0 17,-2-3 0-16,-1 0 0-2,-1 3 0 20,2 0 0-20,-1-2 0 16,1 2 0-15,2-3 0 0,4-3 0 14,-1 3 0-14,-3 0 0 14,-2 1 0-14,-4-1 0 17,0 3 0-18,1-6 0 1,-7 2 0 14,6-5 0-14,0-6 0 29,-2-5 0-29,3-13 0-1,-4-15 0 0,-2-16 0 18,0-16 0-17,-8-3 0 15,0-14 0-16,0-6 0 2,0-6 0 22,0-7 0-24,0 4 0 0,0 14 0 27,0 7 0-26,0 16 0-1,0 5 0 0,0 10 0 17,0 11 0-17,0 2 0 31,0 0 0-31,0-10 0 1,0-4 0-1,-3-6 0 17,-2 0 0-17,0-2 0 3,-1 8 0 39,-1 7 0-42,-4 9 0 0,7 12 0 0,-6 7 0 0,1 9 0 1,0 3 0 14,-5 1 0-15,1 2 0 15,-2-1 0-14,-2 0 0 15,-12-1 0-16,2 3 0 18,-10 1 0-18,1 1 0 18,-7 3 0-18,-7 1 0 0,-6-4 0 18,-7 3 0-18,-11 3 0 12,1-4 0-12,-6 1 0 15,-5-1 0-14,0-2 0 17,3-1 0-18,1-2 0 17,6-1 0-17,6 2 0 1,-1 4 0 17,2 0 0-18,3 3 0 19,-8 3 0-19,1 0 0 0,-8 0 0 16,0 0 0-16,3 0 0 15,4 0 0-15,2 0 0 17,4 3 0-17,2 1 0 17,3-2 0-15,1-2 0-2,4 0 0 15,-2 0 0-14,1 0 0 14,1 0 0-14,2 0 0 13,1-9 0-13,-4 0 0 30,6 8 0-29,-10-6 0-2,5 5 0 0,-1-1 0 14,-2 0 0-14,2 3 0 16,-3 0 0-15,0 0 0 13,-5 0 0-13,5 0 0 1,0 0 0 11,0 0 0-12,7 0 0 12,-7 0 0 14,5 0 0-25,-2 0 0-2,-1 0 0 0,2 0 0 25,1 0 0-24,-3 0 0-1,-2 0 0 1,-3 0 0 26,-1 0 0-27,0 0 0 0,-4 0 0 12,-4 0 0-12,-1 0 0 28,2 0 0-28,1 0 0 0,2 3 0 1,5 2 0 29,-1-1 0-29,7 4 0-1,8-5 0 0,8 2 0 30,11-1 0-30,1-2 0 0,9 1 0 0,5-3 0 15,1 3 0-15,-5 0 0 13,-2-1 0-12,4 0 0 14,-2 1 0-15,-1-3 0 18,3 3 0-18,1 1 0 30,1-1 0-29,2 2 0-1,0-3 0 0,3 1 0 17,-3 0 0-17,3 1 0 1,-8-2 0 11,-1 1 0 3,-1 2 0-15,-9 2 0 17,-3-5 0-17,5 3 0 2,-2-2 0 14,8 2 0-16,6-1 0 16,3-3 0-16,0-1 0 16,11 0 0-16,1 0 0 16,0 0 0-16,0 0 0 18,0 0-49-17,0 0-90 0,0 10-79 17,0-5 5-18,17 14-258 2</inkml:trace>
    </iact:actionData>
  </iact:action>
  <iact:action type="add" startTime="9960">
    <iact:property name="dataType"/>
    <iact:actionData xml:id="d2">
      <inkml:trace xmlns:inkml="http://www.w3.org/2003/InkML" xml:id="stk2" contextRef="#ctx0" brushRef="#br1">20578 174 427 0,'0'0'231'1,"0"0"-124"-1,0 0 41 28,0 0-29-27,0 0-32-1,0 0-3 16,0 0-5-15,116-31-5 0,-80 31-16 17,2-3 4-18,8 3-19 16,4 0 6-16,6 0-17 15,5 0 4-15,0 0-8 16,8 0-5-15,1 0 12 17,2 0-8-18,1 0-2 0,-1 0-3 18,1 0 5-18,-5 0-3 2,3 9-2 12,-1 2-10-13,5-5 0 16,2 2-6-17,7 1 1 17,9-4-3-15,-5 3 4 22,-2-4 2-23,-4 1-3-1,-4 0 6 0,-11-2-1 17,7 2-8-15,-10-5 1 13,3 3 2-15,-7 0-4 16,10 1 1-15,0 5 2 0,-2-5 2 16,4 5 0-17,-2 5-3 17,-2-3 2-17,0 0-6 16,-3 4 5-14,2-7-3-2,1 3 0 16,-1 0-1-15,-3 1 0 15,-1-2 3-16,0 1-4 16,-8-2 3-16,4 0-1 19,5-4-3-19,-8-1 0 0,5-4 0 19,-4 0 0-15,-4 0 0-4,-6 0 0 18,-4 0 0-18,-2 0 0 18,-11 0 0-17,4 0 0 0,-2 0 0 16,-3 0 0-17,2 0 0 12,-3 0 0-11,-3 0 0 13,2-4 0-13,-6 1 0 16,-1 1 0-16,-3 2 0 11,6-2 0-12,-4-5 0 38,6 4 0-37,2-3 0-1,2 5 0 0,6-6 0 1,6 2 0 14,1 0 0-15,1-2 0 17,5 1 0-15,-1 2 0-2,3-2 0 32,10 3 0-32,-10 1 0 0,8-2 0 0,-8 4 0 19,-4 0 0-18,-1-3 0-1,-1 3 0 21,3-2 0-21,-2 2 0 17,-1-3 0-16,-4 3 0 0,-6 0 0 20,-14 0 0-20,-6 0 0-1,-5 0 0 19,0 0 0-18,-5 0 0 8,-1 0 0-9,0 0-7 16,-3 5-48-15,0 21-22 17,-3 13-64-18,-49 10-60 2,23-30-55 16,-10-2-104-18</inkml:trace>
    </iact:actionData>
  </iact:action>
  <iact:action type="add" startTime="11969">
    <iact:property name="dataType"/>
    <iact:actionData xml:id="d3">
      <inkml:trace xmlns:inkml="http://www.w3.org/2003/InkML" xml:id="stk3" contextRef="#ctx0" brushRef="#br1">7748 5691 521 0,'0'0'222'18,"0"0"-103"-18,0 0 8 15,0 0-12-14,0 0-9 14,0 0-8-15,0 0 12 15,-64-21-33-15,21 31-2 16,-1 1-15-16,-6-2 1 14,-7 1-13-14,1-5-9 17,-7 1-4-17,0 0-7 4,-6-3-10 14,6 2-3-18,-4 2 0 1,0 0-4 16,8-1-2-16,-2 5-2 18,0 0 7-19,2 1-7 2,-2-3-2 27,1 2-5-28,-5-4 2-1,-5 3-1 0,1-5-1 17,-2 3 2-17,9-4-2 17,1 1 5-16,4 1-5 0,12-6 2 9,2 4-2 6,2-4 0-15,2 0 0 16,3 5 0-17,-2-1 4 2,-1 2-4 15,9 1 0-17,-1 1 0 16,4-3 3-16,3 0-3 17,4 4 1-16,1-1-3 0,6 1 5 16,2-4-3-17,0-2 1 35,1 0-1-35,7 2 1 1,0-1-1-1,3-3 0 0,0 3 0 16,0 8 2-16,0 6 0 17,0 2-2-17,0 7 1 18,0 0 2-18,0-2-2 1,0 0-1 12,0-3 1-11,6 2 0 30,4 1-1-32,-5 0 0 0,5 3 1 0,-3 3-1 16,2 1 0-16,-2 2 1 11,-3 4 0-11,8 1-1 18,-8 0 0-17,8 1 1 19,-3-1-1-20,-2 4 0 0,-1 4 1 18,-3 1 1-18,0 2-1 16,-3 2 5-16,0-2-4 17,0-2 2-16,0-4-2-1,0-4 1 16,0-10-2-15,0-1 0 14,0-6 1-15,0-1-2 16,8 1 2-16,1-1 0 17,1 3 1-15,0 1-3-1,-4 2 2 18,-2 3-1-19,2 4-1 4,-3 5 0 14,-3 0 2-17,0-4-4 15,0 1 4-14,0-5-2-2,2-2 0 17,-2 2 1-15,0 0-1 15,0 2 0-17,0-4 0 1,0-1 0 10,0-6 0 31,0-9 1-42,0-6-2 0,0-6 2 0,0-2 0 0,0 0-1 0,0 0 3 16,0 0 1-16,0 0-1 17,0 0 2-17,0 0-4 14,0 4 6-14,15 2-3 16,9 5-4-16,0-1 0 21,4-3 0-21,7 2 0 0,2-8 0 14,10 2 0-13,6 1 0 17,1-2 0-18,-3 1 0 18,1-1 0-16,0 4 0 0,0-3 0 34,2-3 0-36,2 0 0 0,-1 0 0 0,2 0 0 0,0 0 0 16,-1 0 0-14,-5 0 0-1,-2 0 0 13,-8 0 0-12,-2 0 0 14,-7 0 0-16,4 0 0 22,-3 0 0-22,8 0 0 1,-2 3 0 24,2 0 0-25,-5-1 0 0,-4-2 0 16,3 0 0-14,-6 3 0-2,2 0 0 16,1 4 0-16,0 0 0 17,-1-1 0-16,6 0 0 17,0-5 0-18,3-1 0 1,5 4 0 15,3-1 0-14,-5 2 0 14,2 0 0-16,-3-1 0 17,-1-1 0-16,-3-3 0 0,-6 0 0 18,1 0 0-19,-9 0 0 15,0 0 0-15,-8 0 0 2,-9 0 0 14,3 0 0-16,-3 0 0 16,-4 0 0-16,0 0 0 18,3 0 0-18,1 0 0 18,0-34 0-18,6-20 0 1,5-13 0 18,-8-9 0-19,6-9 0 2,-3-1 0 21,-3-5 0-22,-3 7 0 0,-4 5 0 14,-3 4 0-15,0 2 0 17,0 9 0-17,0-1 0 48,0 1 0-48,0-2 0 1,0-1 0-1,0 3 0 0,-10 2 0 0,0 8 0 0,1 4 0 16,-1 4 0-15,6 7 0 31,-5 2 0-32,2 0 0 0,0 7 0 1,4-1 0 1,-7-3 0 16,8 3 0-18,-7 4 0 16,5-4 0-16,-2 2 0 18,-4-3 0-17,0 2 0 0,-3-1 0 16,3 1 0-17,-3-1 0 6,0 0 0 10,2 6 0-15,1 0 0 18,3 1 0-19,-3 0 0 1,4 1 0 21,-1 1 0-22,5 5 0 1,-6 4 0 29,5 4 0-30,-1 5 0 1,4 4 0-1,-12 0 0 16,-3 0 0-16,-11 0-19 4,-6 0 17 16,-7 0 0-20,3 0-3 19,-2 9-32-18,-2 3-44 0,-7-5-96 15,27-7-101-14,3 0-168-1</inkml:trace>
    </iact:actionData>
  </iact:action>
  <iact:action type="add" startTime="14593">
    <iact:property name="dataType"/>
    <iact:actionData xml:id="d4">
      <inkml:trace xmlns:inkml="http://www.w3.org/2003/InkML" xml:id="stk4" contextRef="#ctx0" brushRef="#br1">11617 5745 744 0,'0'0'266'33,"0"0"-81"-33,0 0-26 1,0 0-46-1,0 0-37 17,0 0-10-16,0 0-24-1,17 4-6 16,-50 2 12-16,-10 3 31 31,-10-4-30-31,-6 7-6 0,-3-4-11 0,-5-3-11 18,2-5-3-18,1 0-6 16,0 0 4-16,8 0-2 22,6 0-5-20,2 0-1-2,5 0 3 1,-1-2-11 12,2-4 0-13,8 1 0 15,-4 1 0-14,-4-1 0 15,9 2 0-16,-5-2 0 15,3 3 0-15,0 2 0 17,2-5 0-17,-5 5 0 17,8 0 0-16,-6 0 0 14,7 0 0-14,1 0 0-1,8 0 0 32,-3 0 0-31,7 0 0-1,1 0 0 0,2 0 0 18,0 0 0-18,-3 0 0 0,5 0 0 16,-3 0 0-14,1 0 0 13,3 0 0-15,3 5 0 23,1-1 0-23,2-4 0 1,1 3 0 14,0 3 0-15,-3-4 0 16,-1 7 0-16,3 4-3 13,-6 2 1-12,4 4-1 15,-1-2 0-16,-4 4 2 5,7-4-9 21,-2-7-1-26,-2-1-2 0,3-4 4 14,2-2 0-14,3-3-10 17,0 3 8-17,0-3 3 1,-7 6 5 16,1 5-1-17,-2 3 3 15,-4 6 1-15,0 2-4 16,4-2 3-16,-2-5-3 16,4-2-2-16,-2-5-1 18,7 1-1-18,-2-4 4 16,3 1-2-14,-9 2 6-2,8 0 0 15,-5 4 1-14,2 5 0 15,1 2 0-15,1 7-1 18,-2 1 1-19,4 2-1 0,-4-1 2 15,1-1-2-15,-1-3 1 18,1-4 0-18,3 2 0 17,-6 3 0-15,6 6 0 0,0 5 5 22,-3 8 0-24,3 0-2 0,0 1 4 16,0 5 1-15,0-2-5-1,0-3 3 18,0-3-1-17,0 1-3 14,0-4 1-14,0 2-3 15,0 2 3-16,0-1-3 1,0 1 4 17,0-1-1-18,0-1-1 18,3 2-2-18,-3-5-1 15,0-4 2-15,0 0-1 17,0-4-1-17,0-3 1 0,0-7 1 17,0-5-1-16,6-2 3 15,-6 0-4-15,3 5 2 30,-3 2-2-31,2-1 1 0,0-1 0 0,1 3-1 17,-3-4 0-17,4 2 1 28,-4-1 0-27,4-5-1-1,-4 1 0 1,2 3-1-1,-2-5 1 21,0 2 0-20,3-6 0 16,1 4-1-17,-4-4 3 0,3 1-2 15,0-7 0-14,-2 4 0 16,5-1 0-17,1 3 1 24,5 1 0-24,0-1-1 0,1 4 0 2,3 0 1 16,1-1-1-18,6-1 1 19,-2-1-1-18,2-1 1 0,4 1-2 16,-4-4 1-17,11 1 0 17,-2-3 0-16,0 0 0 1,4 0-2 15,0 2 2-17,5-5 0 5,-2 3 0 12,1-3 4-16,1 0-3 19,0 2-1-20,-1-2 1 0,-4 5 4 17,-5-5 2-17,2 0-4 17,-2 2 4-15,-2 0-3 16,0 1 0-18,2-3-4 0,1 0 4 15,0 3 0-14,0 0-4 12,0-3 0-13,1 0 0 17,1 0 0-16,3 0 0 16,0 0 0-17,-1 0 0 2,-3 0 0 16,-1 0 0-18,-3 0 0 23,-6 0 0-22,5 0 0-1,-2 0 0 13,0 0 0-13,2 0 0 19,-4 0 0-18,5 0 0-1,-6 0 0 18,2 0 0-18,-2 0 0 16,3 0 0-14,-5 0 0-2,5 0 0 18,-6 0 0-18,5 0 0 17,-2 0 0-16,3 0 0 16,-6 0 0-17,-1 0 0 0,1 0 0 17,-5 0 0-16,1 0 0 16,0 0 0-17,-2 0 0 2,2 0 0 15,-1 0 0-17,1 0 0 12,-3 0 0-11,-2 0 0 15,10 0 0-16,-3 0 0 15,-2 0 0-14,-7 0 0 15,0 0 0-15,1-3 0 17,-3-12-5-18,3-10-4 2,0-14 3 14,1-15-1-16,2-16 4 19,-11-14 2-19,-2-17 0 1,0-5 1 18,0 2-1-19,0 5 1 16,0 9 0-13,0 15 2-3,-7 1-2 17,-1 10-1-17,-3 5 1 18,6-5 0-17,-3 0-1 15,7-3 2-14,-2 0-2-2,-4 5 2 19,4 13-1-17,-7 2 0-2,5 11 0 18,-6 5 0-18,4 3-1 16,-2 3 1-14,2-3 0-1,-1-3-1 11,3-6 2-7,-3-3-2 39,7 1 2-42,-2-3 0-2,3 3-1 0,0 1 0 0,0 1 0 0,0 10-1 17,0 9 1-17,0 6 0 16,0 7 0-14,-3-7 1-2,-4 4 0 16,-6-6-1-15,-5-1 0 16,2 0 1-17,-7-2-2 19,6 2 1-18,4 3-1-1,-6 7 0 20,2 0-14-19,-10 5-54 0,-13 0-40 16,20 0-107-17,-8 0-105 17</inkml:trace>
    </iact:actionData>
  </iact:action>
  <iact:action type="add" startTime="17502">
    <iact:property name="dataType"/>
    <iact:actionData xml:id="d5">
      <inkml:trace xmlns:inkml="http://www.w3.org/2003/InkML" xml:id="stk5" contextRef="#ctx0" brushRef="#br1">18382 5786 303 0,'0'0'381'20,"0"0"-201"-20,0 0 1 1,0 0-60 16,0 0-24-16,0 0-9 15,0 0-5-16,23-20-21 15,-23 16-11-15,-9-9 7 26,-17 2 0-26,-4 3-5 0,-1-4-8 1,-5 7-10 27,0-3-8-28,-2-1-4 0,-1 4-7 18,6-3 2-18,2-1-5 0,-5 3 1 31,4 1-1-30,-4-2 2-1,4 2 2 0,3 2-2 4,0-2-3 12,2 5-5-15,0-4 1 14,1 2-2-14,3-1-2 14,1 0 0-15,-4 3 3 17,9 0 0-17,-2 0 0 17,-1 0-1-16,4 0-2-1,1 0-2 16,1 0-1-14,-5 0 4 12,3 0-5-14,-1 0 0 16,1 0 0-16,4 0 0 17,-4 0 0-16,0 0 0 0,2 0 0 14,1 0 0-14,-3 3 0 16,-2 0 0-17,-5-1 0 21,-1 2 0-21,0-1 0 0,1-1 0 24,0-2 0-23,3 3 0-1,-3-1 0 31,2-2 0-31,-2 0 0 0,0 0 0 0,1 0 0 24,3 0 0-23,-1 0 0 0,3 0 0 1,-7 0 0 15,0 0 0-17,-8 0 0 17,9 0 0-16,-3 8 0 0,2-6 0 27,10 3 0-28,-4 1 0 1,5-6 0-1,0 6-4 12,-1-1 1 5,-2 3-1-17,0-1-1 1,-4 1 3 18,1-1-3-19,4-1 2 30,2 3 0-30,-1-4-1 1,4 2-5-1,1-5 2 6,2-1 2 10,5 3-2-16,-5-1 3 18,0 0 1-18,-2 6 2 0,3 2 2 9,-4 0-2 7,7-3 2-16,0-3-2 20,0 2 0-18,-4-2 1-1,0 0-3 12,-2-2-2-13,5 1 3 18,0-1-1-18,1-1 3 19,0 3 1-18,0 5 0-1,0 1 1 16,3 2-1-16,0 4 0 17,0 0 0-17,0 6-1 17,0-2 2-17,0-1-3 1,0 1 2 15,0-1 0-16,0-5 0 19,0 7-1-18,0-4 0 15,0 8 0-15,0-1 0 0,0 3 1 15,0 1-1-15,0-5 1 15,3 2 1-16,0-4-1 15,0 0 4-15,0 5-4 18,1-5 0-18,-1 0 0 0,-3 0-1 9,1-2 1 6,-1-3 0-15,0 3-2 17,0-10 2-14,0 5-1 9,0-1 2-11,3-3-2 16,-3 4 0-16,6 2 1 0,-3-4-1 18,-3 4 1-19,3 0 0 28,-3-3 0-28,1-1 0 0,2 2 0 0,-3-1 1 17,4 1-2-17,-1-2 0 5,0 4 3 22,4 0-1-26,-1 3 3-1,4-1-4 0,-5 1 3 18,-2-3-4-18,4-1 2 29,-3 1-2-29,-2 1 2 0,-2 4-2 0,3 3 0 17,-3 3 0-17,0 0 0 16,0 1-1-16,0 4 3 18,0-2-1-17,0 2 0-1,0 2 1 26,0-1-1-26,0-7 0 0,0 2 0 31,0-7-1-31,0-2 0 1,0 0 1-1,0-3 1 0,0-2-1 17,0 7 3-16,0 2-1 16,4 7 1-17,-1 6-3 2,-3 4 3 15,0 2-4-17,0-2 0 18,0-1 0-18,0-8 0 16,0-8 0-16,0-4 0 2,0-6 0 14,0 1 0-16,0-4 0 17,0 3 0-17,0-4 0 15,0 0 0-14,0-5 0 14,0 1 0-15,0-6 0 17,0 0 0-17,0 0 0 3,0 5 0 15,10 0 0-18,0 7 0 22,13 0 0-22,1-2 0 1,-1 2 0 13,4-4 0-14,10-1 0 4,-1-5 0 14,12 0 0-18,1 1 0 18,-1-3 0-18,0 0 0 1,-6 3 0 15,1 0 0-16,1-1 0 22,-4 2 0-20,1-3 0-2,2 6 0 13,-2-4 0-13,1-1 0 17,-4 2 0-16,-5-4 0 16,6 0 0-17,-7 0 0 2,7 0 0 14,-1 1 0-16,-3-1 0 28,-4 4 0-28,-2-4 0 0,-1 0 0 2,-3 0 0 15,4 0 0-17,-2 3 0 16,-1 0 0-16,3-1 0 16,-1 1 0-16,-2-1 0 15,4 1 0-15,1 1 0 17,-1-1 0-17,3-1 0 1,1-2 0 14,-4 0 0-14,4 0 0 14,-4 0 0-15,-1 0 0 16,-1 0 0-16,-5 0 0 18,0-5 0-18,-6-2 0 12,-1 2 0-11,-3 0 0 27,-3 2 0-27,1-2 0-1,-4 1 0 0,3 2 0 30,-7-1 0-30,4 0 0 1,-2 3 0-1,3-5 0 16,-1-1 0-16,1-5 0 17,0-6 0-15,4-9 0-2,-3-10-5 15,-2-6-1-15,5-12 4 18,-4-11-2-17,1-8 1 14,-2-11 2-12,-2-5 0-1,-3-2-1 26,-2 1 1-28,0 6 1 1,0 2-1 0,0 10 0 30,-2 1 2-31,-10 9-2 0,-1 2 2 0,6-4-2 30,-6 0 1-30,1-1 0 1,5-4-1-1,0-2 1 23,1 7-1-23,1-5 2 1,1 5-2 12,-2 2 2-13,0 3-1 4,2 5 0 9,1 7 0-8,-4 7 0 11,4 8 0-16,-3 4 0 13,2 5-1-12,0 3 0 14,-8 3 1-15,8 6-1 15,-8-1 0-13,3 5 0 12,-2 0-7-13,-1 6-20 2,-8 1-18 13,2 0-20-16,-8 0-91 29,18 0-71-29,8 0-124 0</inkml:trace>
    </iact:actionData>
  </iact:action>
  <iact:action type="add" startTime="20480">
    <iact:property name="dataType"/>
    <iact:actionData xml:id="d6">
      <inkml:trace xmlns:inkml="http://www.w3.org/2003/InkML" xml:id="stk6" contextRef="#ctx0" brushRef="#br1">26338 5850 463 0,'0'0'262'0,"0"0"-123"1,0 0-20 17,0 0-50-15,0 0-16-2,0 0-15 12,0 0 7 6,24-36 10-19,-24 33 17 1,0 1 7 12,0-1-6-13,0 3-26 17,0 0-7-17,-16 0-3 16,-23 0 7-16,-2-4-3 1,0 0-21 15,-2 0-4-15,2-1-8 17,-5-3 11-18,2 2 3 13,-6 0-2-12,0 3 6 16,-3 3-1-17,-1 0 3 6,6 0-10 14,-5 0 2-19,0 0-6-1,6 0-6 21,3 0-5-21,4 0-3 1,8 0 2 8,1 0 0 8,1 0 3-17,-1 0-3 26,1 0 1-26,-1 0-3 0,0 0 3 0,-3 0-3 16,7 0 0-13,3 0 1 13,1 0-1-16,3 0 0 3,0 0 0 17,2 0 0-20,-1-2 1 3,-1 0-1 15,0-3 0-18,-3 5 0 25,2-2-1-25,-5-1 2 0,3 3-1 0,3-3 0 21,-3 3 1-20,5 0-1 19,2 0 1-20,-4 0-1 0,6 0 0 16,-2 0 0-14,3 0-2-2,1 0 1 18,-4 3 1-18,0 11-1 22,4 3 3-21,-4 2-3-1,3-2 2 18,0 0-2-18,-1-3-1 1,1-1-2 16,6-5 3-16,-6 1-4 19,5-9-1-20,3 8 3 0,-3 5 3 18,4 1-1-18,-8 3 3 16,5 0-4-16,-3-1 4 3,0-4-4 12,5 2 2-15,-3-3-1 16,0 4 2-14,0 4-2 19,5 3 2-21,1 7-1 1,-5 2 1 16,4 8-2-16,2 6 1 1,-6-1 0 15,7 2 2-17,-8-4-2 17,7-3 0-16,-8-6 1 16,6-1-1-17,2-4 0 2,-5-3 0 14,6 1 1-16,-4 8-1 21,4 4 0-21,0 6 0 0,0 8 1 17,0 1 0-17,0 2 2 18,0-5-1-18,7 1 3 3,-3-6-4 9,-1-4 1-8,6-1 0 13,-5-3 1-17,8-4 0 19,-3-2 0-18,-2 0 6-1,1-4-2 20,-3 4 5-20,2-1-4 3,-1 5-3 24,1-6-5-27,-4-1 3 0,-3-6-1 0,3-5 0 34,-3 2 3-34,0-6 0 0,0 4-1 0,3-2-2 17,-3 6-1-17,0-3 1 17,0 3-3-16,0-2 1 0,0-2 0 30,0-6 1-31,0-2 1 0,0-4-4 0,0-5 4 16,0 0-1-15,3 3 0 15,1-3 4-16,0 4-5 18,11-1 7-18,-6 4-3 1,4 3-3 16,6-6 4-17,-4 5-4 18,7-3 3-17,-2-4-4 0,7 1 0 14,0 0 0-15,6 0 0 17,8-3 0-17,-2 6 0 18,5-5 0-18,-4 6 0 2,4-2 0 8,2-2 0 6,5 2 0-16,-2 2 0 19,3-7 0-19,1 2 0 0,-7 3 0 15,0-1 0-14,-5 2 0 15,-1-4 0-16,1 1 0 18,-3-3 0-18,7 0 0 1,-2 0 0 18,2 2 0-18,-1 2 0 15,-4-2 0-16,-1 1 0 1,-1-3 0 15,-2 0 0-15,0 0 0 16,5 0 0-17,-5 0 0 17,5 0 0-16,2 0 0 0,1 0 0 18,4 0 0-19,1 0 0 30,2-5 0-30,-5 1 0 0,5 4 0 1,-8 0 0 31,1 0 0-32,-4 0 0 3,-6-2 0-3,2-1 0 1,-13-3 0 3,0 4 0 16,-8-2 0-20,-5 2 0 14,-4 2 0-14,-3 0 0 20,1-3 0-19,-4 3 0-1,0-2 0 20,3-8 0-19,3-7 0-1,-2-7 0 25,2-13 0-25,-5-14 0 0,2-10 0 20,3-13 0-19,-2-12 0 0,4-5 0 21,-3-1 0-22,1 4 0 1,-1 4-3 20,-3 3 2-21,-2 8 1 0,0 2-2 21,0 7 0-21,0 5-3 0,0 2 5 19,0 1-3-16,0 6 3-3,0 2-3 34,0 7 2-32,-2-1 1-2,-3 2-2 0,-1-4 1 2,1 7-2 18,-4-1-1-20,0 10 0 2,2 6 2 18,4 2-3-20,-4 2 4 28,1 1 0-28,-3 2-2 0,-2-5 3 0,3-2-1 21,-7-3 0-21,1 1 1 0,0-1-1 20,1 6 2-20,-3-1-2 0,-4 3 0 20,2 4 1-19,-5 1 0 15,-4 4-1-15,-7 0 0-1,-6-1 2 20,-7-3-1-19,4-1 0 18,-4-6 1-18,16 9 0-1,-1 0-2 18,8-2 2-16,11 9-3-2,-1 3 0 19,-4 0-55-19,-10 0-45 4,-13 42-83 14,22-11-106-17,3 12-186 0</inkml:trace>
    </iact:actionData>
  </iact:action>
  <iact:action type="add" startTime="24901">
    <iact:property name="dataType"/>
    <iact:actionData xml:id="d7">
      <inkml:trace xmlns:inkml="http://www.w3.org/2003/InkML" xml:id="stk7" contextRef="#ctx0" brushRef="#br2">12665 2053 592 0,'0'0'275'2,"0"0"-147"-1,0 0 18 18,0 0-35-19,0 0-13 24,0 0-17-24,0 0-26 1,-7-14 2 16,-27 9 0-17,-9-1-16 1,-5-1 9 13,-8 3-6-14,-11-1 2 17,-13-1 6-17,-10 6-6 17,-11-2-11-17,-2-1-4 1,4-1-11 17,1 2-6-18,9-4 5 17,-1 4-7-16,1-1 5 14,-1 3-4-14,-2-3-6 21,0 3-7-22,3 0 0 0,5 0 0 14,10 0 0-12,3 0 0-1,13 0 0 14,5-5 0-15,3-1 0 15,1-7 0-13,-6 6 0 11,1-4 0-12,1 2 0 19,-8 4 0-20,0 0 0 17,7 1 0-15,-1-2 0-2,7 1 0 23,-1-1 0-21,-2-5 0-2,-2 2 0 13,2-1 0-13,2 0 0 22,5 2 0-21,1 0 0-1,-11 6 0 15,2-1 0-14,-5 3 0 4,1 0 0 11,-4 0 0-16,4 0 0 18,-4 0 0-18,2 0 0 18,11-4 0-18,0-1 0 0,1-3 0 17,2 5 0-15,5 3 0 1,-10 0 0 17,1 0 0-20,-3 0 0 18,2 0 0-18,1 0 0 0,5 0 0 22,2 0 0-22,5 0 0 0,-9 0 0 19,-7 6 0-19,-9-1 0 16,1 7 0-15,4-2 0 0,4 8 0 31,0-5 0-32,8-2 0 0,6 1 0 0,11-7 0 24,4 1 0-23,1-2 0-1,-6-4 0 15,-8 0 0-14,-7 0 0 3,-2 0 0 8,-12 0 0-12,2 7 0 18,0-1 0-18,6 0 0 16,11-5 0-16,8-1 0 16,4 0 0-12,-1 0 0-3,0 0 0 29,-6 0 0-30,-11 0 0 0,3-5 0 0,1 0 0 27,-1 2 0-27,-1 3 0 1,0 0 0-1,-6 0 0 17,-2 0 0-17,3 0 0 33,-1-2 0-33,1-1 0 1,-8 3 0-1,1 0 0 20,3 0 0-20,0 0 0 0,8 0 0 23,2 0 0-22,2 0 0-1,9 0 0 20,4 0 0-20,-2 0 0 0,-4 0 0 24,-3 0 0-23,-11 0 0-1,-2 0 0 13,-5 11 0-13,-1 6 0 17,9-3 0-16,13 0 0 18,-1 0 0-18,10-5 0-1,2-4 0 15,13-2 0-15,-1-3 0 20,-1 3 0-19,5-1 0-1,-3 5 0 19,-1-2 0-19,-1 7 0 16,0 1 0-14,3 2 0-2,-4 7 0 16,1-3 0-16,-1 4 0 18,2-1 0-17,-1 3 0 0,-6 1 0 25,3 2 0-26,0-8 0 0,6 2 0 24,-1-5-4-22,2 0 3-1,4-1 0-1,-7 8 2 19,0 0 0-19,2 6-1 5,-3 2 4 16,0 1-4-20,2 4 0-1,0 0 0 18,3 0 0-18,2 2 0 2,1-6 0 24,-6-2 0-26,5-1 0 0,-4 8 0 22,4 5 0-22,2-2 0 1,-8 2 0 14,6-4 0-15,3 3 0 16,0-3 0-16,0-5 0 17,0-3 0-17,0-6 0 2,0-3 0 15,0 1 0-16,7 0 0 16,-1 2 0-17,4 6 0 2,-4-4 0 15,1 5 0-17,-4-7 0 16,-1 3 0-16,1 0 0 17,-3-5 0-17,0 3 0 4,4-9 0 13,-4-6 0-17,0-2 0 29,0-5 0-28,0 2 0-1,4-3 0 0,-2-1 0 19,4 8 0-19,4-3 0 1,3 8 0 22,1 2 0-21,2-7 0-2,-1 2 0 15,9-4 0-15,-6-6 0 18,8 1 0-18,-1-3 0 20,-1 3-3-19,1 1 3-1,-6 4 3 22,2 1-3-22,-9-1 0 1,4 0 0 18,-3 1 0-19,0-3 0 0,0 2 0 20,-1-7 0-19,4 7 0-1,0 1 0 15,-3 1 0-14,4 4 0 15,-3 2 0-15,7 1 0 14,-5-2 0-15,1 1 0 17,6-2 0-16,-2-2 0 15,5 0 0-14,3-2 0-2,-5 4 0 17,1 6 0-15,0 3 0 14,-2-4 0-14,-3 1 0-2,3 3 0 26,-5-4 0-25,9 1 0-1,-2-5 0 18,4 4-3-17,1-2 6-1,4-6-3 18,-4-1 0-18,2-3 0 19,-2 0-4-16,1 3 4-3,-2-3 1 2,-2 5-1 16,1-7 3-18,1 3-3 21,-4-2 0-20,2-3 0-1,1 3 0 17,1-1 0-17,0 1 0 16,1 0 0-15,3-1 0 14,-2 1 0-14,-2-2 0-1,1 1 0 17,1-3 0-15,4 1 0 13,-2 0 0-15,-1-1 0 17,-5-2 0-16,-2 0 0 0,-2 4 0 17,-1-1 0-17,2-3 0 31,0 2 0-32,-1 1 0 1,2 0 0-1,2-1 0 18,-5 1 0-16,1 1 0-1,0-4 0 8,2 1 0-8,-5-1 0 15,8 4 0-15,-7-1 0 22,1-3 0-23,-4 3 0 0,2-1 0 21,-6-2 0-21,-1 4 0 1,0-4 0 17,-5 0 0-17,5 0 0 0,0 0 0 17,4 0 0-18,3 0 0 15,1 0 0-15,2 0 0 19,-6 0 0-19,2 0 0 1,4 0 0 15,1 0 0-14,-7 0 0 17,0 0 0-18,4 0 0 0,-5 0 0 14,0 0 0-13,1 0 0 12,2 0 0-14,5 0 0 18,4 0 0-17,1 0 0 0,-2 0 0 15,2 0 0-15,-2 0 0 15,-6 0 0-14,3 0 0 7,5 0 0-5,-2 0 0 12,6 0 0-16,-5 0 0 20,4 0 0-19,-8 0 0-1,0 0 0 15,0 0 0-15,5 0 0 17,2 0 0-16,5 0 0 1,-3 0 0 16,2 0 0-18,-2 0 0 19,-1 0 0-19,-4 0 0 0,-5 0 0 16,-6 0 0-16,4 0 0 18,-2 0 0-18,-2 0 0 16,6 0 0-15,-3 0 0 0,7 0 0 17,-6 0 0-17,4 0 0 15,-2 0 0-12,-1 0 0-4,-2 0 0 14,-1 0 0-13,1 0 0 15,-4 0 0-13,0 0 0 13,9 0 0-16,2 0 0 1,7 0 0 24,6 0 0-25,7 0 0 1,6-6 0 36,-2-4 0-37,-7 2 0 0,-4 0 0 0,-7-1 0 0,7 4 0 12,-7-3 0-11,6 2 0 16,2 0 0-17,-7 1 0 18,13-1 0-18,-1 0 0 2,2-1 0 12,9-1 0-13,-4-1 0 20,-2 3 0-21,-2-3 0 5,5 3 0 16,1 4 0-21,4 2 0 0,2 0 0 18,2 0 0-18,3 0 0 22,2 0 0-21,-5 0 0-1,2 0 0 18,-3 0 0-17,5 0 0 0,1 0 0 19,2 0 0-19,-7 0 0 0,1 0 0 20,-7 0 0-21,-1 0 0 1,4 0 0 9,-5 0 0 9,1 0 0-19,4 0 0 1,-2 0 0 17,1 0 0-18,-1-3 0 17,2 1 0-17,-7-2 0 2,-3 1 0 17,0 0 0-17,-3-2 0-1,-2-4 0 15,4 1 0-16,-6 3 0 18,4-3 0-17,-5-1 0 15,10 3 0-14,-6-3 0-2,-4-3 0 17,2 5 0-15,-4-6 0 14,0 1 0-16,-4 0 0 2,0-2 0 16,-7 3 0-18,3-6 0 18,-7 6 0-18,-2-6 0 3,-4 4 0 11,-2 1 0-11,-1-2 0 18,1 4 0-21,-7 0 0 1,1-7 0 17,-1-5 0-16,3-6 0-2,0-9 0 17,-3-4 0-17,3-7 0 17,-6-11 0-16,-2-14 0 0,-1-15 0 14,-4-14 0-14,0-4 0 15,0 2 0-15,0 8 0 30,0 11 0-31,0 16 0 1,-12 10 0-1,-1 8 0 3,5 6 0 11,-7 7 0-12,4-3 0 16,-2-3 0-18,-1-9 0 6,7-4 0 13,0-1 0-19,1 4 0 1,3 12 0 17,-4 5 0-18,6 7 0 18,-2 2 0-18,-6-1 0 2,2-2 0 14,-3 3 0-16,-1-2 0 16,-2 1 0-16,3 1 0 17,-3 4 0-17,6 9 0 16,1 6 0-15,3 3 0 0,-4 6 0 14,-3 0 0-14,-13 0-65 15,-15 6-29-16,-8 25-67 18,-7 9-71-18,40-18-105 2,6 7-821 15</inkml:trace>
    </iact:actionData>
  </iact:action>
  <iact:action type="add" startTime="29515">
    <iact:property name="dataType"/>
    <iact:actionData xml:id="d8">
      <inkml:trace xmlns:inkml="http://www.w3.org/2003/InkML" xml:id="stk8" contextRef="#ctx0" brushRef="#br2">13839 5664 848 0,'0'0'245'27,"0"0"-86"-27,0 0 3 0,0 0-72 15,0 0-26-15,0 0-7 1,0 0 11 14,-125 63-10-14,60-60-2 19,-6-1-9-20,2-2 1 16,-2 0-1-16,4 0-10 15,0 0-7-15,3 0-10 0,1 0-9 16,-1 0-11-15,0 0 0 20,5 0 0-21,4-2 0 1,7-3 0 16,0-2 0-17,7 4 0 19,-2 3 0-18,2-2 0-1,1 2 0 25,3 0 0-24,-2 0 0-1,6 0 0 18,1 0 0-16,7 0 0-2,1 0 0 29,1 0 0-29,7 0 0 1,1 0 0-1,1 2 0 22,-1 1 0-21,1 4 0-1,-1-2 0 15,-4 0 0-15,-1-2 0 17,7 3 0-16,-3-1 0 13,4-2 0-14,4 2 0 17,-4 2 0-17,1-2 0 18,3-2 0-17,-5 6 0-1,5-1 0 15,-5 2 0-15,2 7 0 16,-2-2 0-16,5 2 0 18,-4 2 0-17,0-2 0 0,1 6 0 18,-2-3 0-19,1 2 0 4,3-2 0 13,-1-3 0-17,5-7 0 17,2 0 0-16,-5-5 0 0,7 3 0 17,-3-1 0-18,-1 1 0 36,5 8 0-36,-3 7 0 0,2 7 0 1,-5 4 0-1,2 0 0 25,-1-6 0-25,4-6 0 0,1-5 0 2,-3-5 0 15,3-7 0-17,-3 0 0 18,3 3 0-18,-4-6 0 17,1 5 0-16,3 3 0-1,-3 6 0 16,-4 5 0-16,4 6 0 16,-1 1 0-15,1 6 0 16,-3-3 0-17,4 3 0 18,2-4 0-16,-3 1 0-2,1-1 0 16,-3 2 0-16,2-5 0 20,3 5 0-18,0 2 0-2,0-3 0 13,0 3 0-13,0-4 0 16,0 4 0-15,0-4 0 15,0 1 0-16,0 7 0 16,0-2 0-15,8 3 0-1,5 4 0 15,-3-2 0-13,0 4 0 8,0-2 0 5,-6-2 0-15,1 2 0 18,-1-4 0-18,-4-3 0 17,0 2 0-15,0-4 0-2,0-1 0 15,0-8 0-15,0-1 0 17,3-5 0-16,1-6 0 16,-1-5 0-17,6 1 0 0,-5-1 0 15,4 6 0-14,2 3 0 14,-3 6 0-15,5-3 0 17,-5-1 0-17,6-4 0 18,-2-4 0-17,5-3 0 0,8 1 0 28,0-4 0-28,5 3 0-1,5 1 0 0,-7-4 0 17,5 4 0-17,-9-1 0 17,2 4 0-17,-5-4 0 17,6 3 0-17,-1-5 0 1,7 3 0 23,1-4 0-24,5 1 0 1,4 0 0 12,-2 2 0-12,-2 0 0 15,-3 1 0-16,4 1 0 16,-1 2 0-14,1-1 0 13,1-4 0-15,10 1 0 4,0-8 0 11,7 2 0-15,-1 1 0 16,-3-3 0-16,-4 4 0 19,-10-4 0-19,2 5 0 4,-2-3 0 16,-2-2 0-20,4 0 0 0,5 0 0 21,-1 0 0-19,8 0 0-2,-6 0 0 18,3 0 0-18,-4 0 0 4,-5-2 0 15,-1-3 0-19,-3-4 0 2,0 1 0 16,-6 3 0-18,-2-3 0 20,-5 6 0-19,2-3 0 0,-8-2 0 18,5 4 0-19,-4-2 0 4,-2 3 0 15,1-1 0-18,-11-1 0 0,2 1 0 12,-7 1 0-13,1 2 0 20,-1 0 0-19,1-3 0 22,5-9 0-23,-3-5 0 0,5-10 0 3,0-11 0 12,-6-16 0-12,-1-15 0 17,2-8 0-20,-5-14 0 1,0 0 0 18,0-12 0-18,0 5 0 0,0-4 0 17,0 8 0-18,0 0 0 18,0 8 0-17,-5-1 0 0,2 8 0 14,2 5 0-15,-2 10 0 18,0 2 0-18,3 6 0 22,-6 4 0-22,6-6 0 0,-1 5 0 17,1-1 0-15,0 9 0-2,0 4 0 18,0 6 0-18,-3 5 0 19,3 7 0-17,-3 1 0-2,-1 5 0 13,1 3 0-13,-3 1 0 17,-3 0 0-16,-7 2 0 19,-7-2 0-20,0-4 0 1,-10 2 0 15,2-4 0-14,2-1 0 15,0-3 0-16,-3 1 0 0,8 3 0 19,1-2 0-19,4 12 0 0,-9 9-18 17,-5 0-76-18,-11 32-25 17,24 0-122-15,0 9-132-1</inkml:trace>
    </iact:actionData>
  </iact:action>
  <iact:action type="add" startTime="35016">
    <iact:property name="dataType"/>
    <iact:actionData xml:id="d9">
      <inkml:trace xmlns:inkml="http://www.w3.org/2003/InkML" xml:id="stk9" contextRef="#ctx0" brushRef="#br3">3958 3816 512 0,'0'0'286'2,"0"0"-174"13,0 0 28-14,0 0-6 13,0 0-25-13,0 0-14 15,0 0-5-16,-28-62-8 15,-2 39-13-15,-11-1 2 17,-5 1-9-17,-11 6-5 17,-4 5 0-17,0 4-9 14,2 3-13-13,-5 2-10-1,8 0-5 15,-4 0-1-14,8 0-2 17,3 3-10-18,-2-2-7 18,10 2 0-18,5 0 0 17,-4 0 0-16,3 0 0-1,7 0 0 11,-1 0 0 4,5 0 0-15,6 0 0 17,-6 0 0-17,3 0 0 2,3 0 0 13,-4 0 0-14,0 0 0 14,3 0 0-15,-2 2 0 14,3 4 0-12,0-3 0 14,-1-3 0-15,2 0 0 0,-1 3 0 13,0 0 0 5,-3-1 0-19,5 1 0 0,-1 0 0 18,-1-3 0-17,7 0 0 16,6 2 0-16,-3 2 0-1,0-1 0 16,-6 10 0-15,1 9 0 16,-1 5 0-17,-3 3 0 3,1 1 0 14,2 0 0-17,-2 6 0 18,2-3 0-18,3 2 0 15,2 1 0-15,-2 1 0 3,7 6 0 7,-4 0 0 6,2-2 0-16,5-2 0 2,2-4 0 15,-2-5 0-16,3 0 0 14,0-3 0-14,0 2 0 15,0 1 0-16,0 6 0 2,0 3 0 16,0-1 0-17,0 3 0 18,0-5 0-19,0-2 0 1,0-3 0 17,0-5 0-17,0-5 0 1,0-1 0 15,0-2 0-17,0-1 0 15,0-1 0-15,0 7 0 16,0-1 0-15,0 1 0 15,0 0 0-16,0-4 0 13,0 0 0-13,0-7 0 17,0 8 0-17,0-3 0 16,0 2 0-15,0 0 0 21,0-1 0-22,0-1 0 0,0-1 0 3,0 2 0 16,0 1 0-19,0-3 0 20,0-1 0-20,0 1 0 0,0 3 0 16,0-1 0-16,0 5 0 20,0-3 0-20,0 0 0 0,0-1 0 15,0-5 0-14,0-2 0 16,0-4 0-17,0-9 0 4,0 4 0 16,0 0 0-20,0 1 0 17,0 0 0-15,0 4 0-1,4 4 0 19,7-4 0-20,-6 2 0 0,3-2 0 18,-4-3 0-17,8-4 0 17,-4 3 0-14,1-2 0-4,7 4 0 18,-4 0 0-18,-1 0 0 1,1-2 0 17,-2 3 0-16,0-1 0 15,6-2 0-15,1-3 0-2,2 2 0 18,-4 0 0-17,-1 1 0 1,5-5 0 30,-2 8 0-32,2-8 0 0,2 2 0 0,3-2 0 18,4 0 0-15,-4 0 0-2,-3 0 0 9,2 3 0 7,2 1 0-15,3 3 0-1,0-1 0 14,4-1 0-15,0-2 0 18,7-3 0-16,3 0 0 0,3 0 0 15,-4 0 0-16,2 0 0 18,-4 0 0-19,-1 0 0 1,-3 0 0 16,7 0 0-17,1 0 0 17,11 0 0-15,2 0 0-1,1 0 0 16,-9 0 0-17,-2 0 0 16,-11 0 0-15,4 0 0 0,-9 0 0 17,1 0 0-18,5 0 0 16,-3 0 0-15,7 0 0 20,2 0 0-21,4 0 0 0,6 6 0 15,0-1 0-13,8 1 0 14,-4 0 0-15,2-1 0-1,6-2 0 11,-2 0 0 11,5-1 0-22,-7-2 0 1,-4 0 0 17,1 0 0-18,-2 0 0 18,1 0 0-18,-4 0 0 0,1 0 0 16,0 0 0-16,-2 0 0 18,-2 0 0-18,2 0 0 2,5 0 0 16,2 0 0-18,6 0 0 20,0 0 0-20,4 0 0 1,-3 0 0 14,-2 0 0-15,-2 0 0 17,-5 0 0-17,-2 0 0 21,1 0 0-21,-6-2 0 1,0 2 0 15,2-3 0-14,-3 3 0 13,4-3 0-14,-4 3 0 1,0-2 0 15,1-1 0-17,-3-1 0 20,5-1 0-20,-4 0 0 0,-4-1 0 25,2 3 0-24,3 0 0 0,-5 3 0 12,2 0 0-13,-4 0 0 19,-2 0 0-17,-6 0 0-2,-1 0 0 20,3 0 0-20,-2 0 0 16,8 0 0-16,0 0 0 0,6 0 0 16,3 0 0-14,3 0 0 14,4 0 0-16,-1 0 0 17,1 0 0-16,1 0 0-1,-2 0 0 17,4 0 0-17,-5 3 0 16,1 0 0-14,1 0 0 14,7 0 0-16,0 2 0 16,5 0 0-15,8-1 0-1,-2 1 0 17,2-2 0-17,-9 0 0 18,-3-3 0-17,-1 0 0 16,-4 0 0-17,-4 0 0 1,-5 0 0 9,1 0 0 8,-3 0 0-18,1 0 0 0,-4 0 0 19,2 0 0-19,-3 5 0 18,-5-1 0-18,-2-3 0 1,-3 6 0 15,7-2 0-15,1 0 0 15,4 1 0-16,4 0 0 16,-1-1 0-15,3 2 0 15,2-2 0-15,-2 0 0-1,-1 1 0 16,-5 0 0-14,-5-3 0 14,1 3 0-16,1-4 0 18,-4 4 0-17,5-6 0-1,-4 1 0 16,2-1 0-15,-2 0 0 15,2 0 0-12,1 0 0-4,5 0 0 16,-4 7 0-15,2-1 0 15,2-2 0-15,-4 0 0 16,-3-4 0-17,-2 3 0 2,-2 0 0 21,-2 0 0-23,8-1 0 0,4 2 0 15,1-4 0-14,10 0 0 15,5 0 0-15,4 0 0 15,2 0 0-16,-6 0 0 17,2 0 0-16,-8 0 0-1,6 0 0 17,-2 0 0-17,-1 0 0 15,9 0 0-14,-2 0 0 15,2 0 0-16,-4-6 0 2,-2-3 0 16,3-2 0-18,-4 1 0 18,0 1 0-18,-2 0 0 5,2 0 0 14,3 6 0-18,-1-2 0-1,-1 5 0 19,-5 0 0-19,-4 0 0 31,-1 0 0-31,-5 0 0 1,6 0 0-1,5 0 0 17,1 0 0-17,1-2 0 0,2-1 0 24,-6 3 0-24,1-4 0 1,-1 1 0 15,-1 1 0-14,-1-3 0 15,1 1 0-17,-4-2 0 1,1 5 0 12,-5-5 0-10,-5 3 0 15,-4 0 0-18,-1-1 0 17,-7 4 0-16,4 0 0 0,5 0 0 27,0 0 0-27,-2 0 0-1,6 0 0 0,0 4 0 13,-5 8 0-12,4-5 0 15,-8 2 0-16,2 0 0 20,-8-4 0-20,2 0 0 29,-4 1 0-29,-1-6 0 1,2 4 0-1,-1-4 0 3,1 0 0 25,3 2 0-28,-1-2 0 0,0 0 0 2,-1 3 0 15,-5-1 0-17,-2 2 0 26,-4-4 0-25,-2 0 0-1,4 2 0 0,-3-2 0 17,0 0 0-16,5 0 0 14,-3 0 0-15,1 0 0 18,-5 0 0-18,-5 0 0 1,2 0 0 15,-6 0 0-15,5 0 0 15,-8 0 0-15,7-13 0 15,-1-21 0-16,-2-9 0 16,3-13 0-16,-7-11 0 1,2-14 0 16,-2-15 0-16,-1-11 0 13,1-3 0-13,2 6 0 14,-3 8 0-15,4 12 0 19,-4 9 0-18,-3 7 0 0,0 6 0 29,0 8 0-30,0 4 0 0,0 3 0 0,0-7 0 17,0-2 0-16,-10-6 0 15,-6 0 0-16,6 5 0 16,3 13 0-15,-5 11 0-1,11 7 0 16,-2 6 0-15,0 3 0 23,-4 3 0-23,1 1 0 0,-1 2 0 14,5 1 0-15,-4 8 0 16,-1-3 0-15,-6-2 0 0,-4 2 0 16,-9-3 0-16,-8 4 0 15,-4 4 0-16,-8 0 0 14,-6 0 0-14,4 0 0 27,-6 0 0-27,1 7 0 0,2 1 0 0,-5-3 0 16,3 0 0-15,1-5 0 15,-3 0 0-16,1 0 0 30,4 0 0-30,-7 0 0 1,-4 0 0-1,0 6 0 18,-5 0 0-18,1 5 0 1,-1 3 0 14,-6 0 0-14,1 1 0 15,-2-5 0-15,-2-1 0 16,10-1 0-17,1-3 0 1,3-5 0 9,0 0 0 6,2 0 0-16,2 0 0 16,6 0 0-14,-2 0 0 12,-1 0 0-13,-1 0 0 15,-10 0 0-15,-2 0 0-1,-7 0 0 16,0 0 0-15,2 2 0 15,-5 0 0-14,5-2 0 15,-4 3 0-16,5-3 0-1,0 3 0 17,2-3 0-16,2 3 0 14,-1-1 0-15,-5 2 0 16,2-2 0-16,-3 1 0 17,-8 3 0-17,5-4 0 1,-4 1 0 29,-2-3 0-30,9 0 0 0,-6 0 0 0,4 0 0 18,-6 0 0-18,-2-3 0 16,-3-2 0-15,-2 2 0 25,4 0 0-26,12 1 0 0,-1 2 0 0,4-4 0 14,-1 2 0-13,-9-1 0 17,-5 0 0-18,-1 3 0 22,-9 0 0-21,0 0 0-1,-6 0 0 16,1 0 0-16,3 0 0 2,7 0 0 15,7 0 0-17,15 0 0 18,4 0 0-18,8-3 0 18,-1-8 0-16,-4-4 0-2,5 0 0 16,-5 0 0-14,4 1 0 13,-2 5 0-15,-2 2 0 3,2 3 0 15,-2 4 0-18,-6-2 0 5,-4 2 0 12,0 0 0-17,-9 0 0 31,5 0 0-31,-6 0 0 1,1-4 0-1,-1-3 0 2,1 0 0 15,3 2 0-16,-2 2 0 15,6 3 0-16,-12 0 0 16,-10 0 0-14,-2 0 0-2,-3 0 0 16,3 0 0-16,10-11 0 11,0-3 0 3,6-3 0-11,-2 0 0-1,7 0 0 12,5 3 0-14,1 6 0 21,3 0 0-21,2 1 0 3,1 5 0 14,-2-3 0-17,-5-5 0 19,0 5 0-19,5-3 0 0,7-1 0 16,5 1 0-16,8-4 0 17,4 2 0-17,0-2 0 18,-3 4 0-18,0 2 0 16,-7 2 0-14,-3 4 0-2,-2 0 0 15,1 0 0-15,-1 0 0 16,-8 0 0-15,4 0 0 16,-9-4 0-17,7-5 0 2,-4-4 0 13,0-5 0-15,4 1 0 16,-7 4 0-16,-5 6 0 18,-11 7 0-16,-2 0 0 25,-5 3 0-27,13 23 0 0,2 0 0 0,18-4 0 16,17-5 0-14,13-9 0 13,12 1 0-14,9-4 0 1,2 0 0 15,3-1 0-16,-3 9 0 15,-2 12 0-16,-1 19 0 16,0 20 0-15,2 6-191-1,8-41-150 17,0-10-270-16</inkml:trace>
    </iact:actionData>
  </iact:action>
  <iact:action type="add" startTime="40705">
    <iact:property name="dataType"/>
    <iact:actionData xml:id="d10">
      <inkml:trace xmlns:inkml="http://www.w3.org/2003/InkML" xml:id="stk10" contextRef="#ctx0" brushRef="#br3">20482 5863 533 0,'0'0'175'15,"0"0"-22"-14,0 0 13 14,0 0-58-14,0 0-19 18,0 0-8-19,0 0-8 4,0 0-12 13,-27-9 18-17,-5 9-8 20,-1 0-3-20,-5 0-9 1,-1 0-13 17,-2 0-9-18,2 0-8 1,-2 0-10 17,1 0 2-18,-4 0-5 20,-4 0 4-20,-1 0-1 0,1 0-1 15,2 0 6-14,0 0-11 21,2 0 1-22,1 0-3 1,-1 0-1 18,4 0-2-18,2 0 1 40,2 0-1-41,5 0-5 0,-2 0 3 0,5 0-6 0,-1 0 0 0,3 0 0 23,6 2 0-22,-2 0 0-1,-1 4 0 19,-2-3 0-19,-2 3 0 0,-7 1 0 18,7 1 0-16,-1-3 0 16,-1 3 0-16,2 3 0-2,-2-3 0 17,1 4 0-16,-4-4 0 16,8 4 0-14,1-3 0-2,-2-1 0 1,2-3 0 17,2 0 0-19,6-2 0 19,-6 4 0-18,4-2 0-1,-2 0 0 18,-4 2 0-18,5-2 0 17,2-3 0-15,1 2 0-2,-1-2 0 16,4 5 0-16,-1-3 0 18,-2 2 0-17,2-3 0 11,-3-3 0-12,-1 4 0 19,3-4 0-18,-2 4 0-1,3-4 0 19,1 3 0-18,3 0 0 1,-1 0 0 16,4-1 0-17,-1 1 0 16,0-3 0-16,-3 3 0-1,-3 0 0 17,0 0 0-15,-2 0 0 16,-1-1 0-18,2-2 0 2,-2 0 0 15,-5 3 0-17,5 0 0 18,1-3 0-18,0 2 0 19,2-2 0-17,9 0 0-2,-2 4 0 5,3-4 0 12,3 3 0-16,0-3 0 14,0 0 0-15,0 0 0 18,-2 5 0-18,2 8 0 0,0 4 0 19,0 7 0-18,0 3 0 24,0-1 0-24,0-1 0-1,0 6 0 0,0 1 0 16,11-2 0-14,0 2 0 16,1 4 0-18,-3-1 0 0,2 3 0 17,-4 1 0-16,2 0 0 17,0 3 0-18,-3 3 0 2,4-3 0 16,-6 4 0-18,3-8 0 3,2 5 0 14,-2-6 0-17,-4-2 0 16,3 5 0-14,-2-6 0 31,-1 1 0-32,2-3 0-1,-3 2 0 0,7-3 0 0,-5 0 0 19,4-1 0-17,-2-5 0-1,1 2 0 18,-3-3 0-19,8-3 0 16,-9-4 0-15,1-1 0 0,5-5 0 17,-5 3 0-18,6 3 0 25,-8-2 0-24,6 2 0-1,-5-1 0 16,-3-2 0-15,2 1 0-1,-2-4 0 17,3-2 0-17,-3 4 0 17,0 1 0-17,4 6 0 17,-4 2 0-16,0 1 0-1,0 3 0 17,4-1 0-17,1 5 0 16,-5-2 0-14,7-2 0 16,-7-2 0-18,0 2 0 1,0-5 0 14,0-3 0-13,0-4 0 13,0-6 0-15,0 1 0 17,0-3 0-16,0-1 0 17,0-1 0-18,0-4 0 0,0 0 0 19,0 0 0-19,3 0 0 28,-3 0 0-27,0 0 0-1,0 0 0 0,3 0 0 29,-3 0 0-29,3 0 0 0,4 0 0 0,0 5 0 16,10 1 0-16,4 0 0 4,2-1 0 19,6-2 0-21,1-3 0-2,4 3 0 13,6-3 0-13,8 0 0 17,0 5 0-17,4 0 0 18,5 4 0-18,5 2 0 4,8-2 0 12,8 1 0-16,2 5 0 24,1-8 0-24,-2 8 0 0,-8 0 0 3,-10-7 0 17,-1 6 0-20,-7-2 0 1,-6-5 0 18,2-3 0-19,-5-4 0 5,-7 0 0 13,4 0 0-18,-8 0 0 18,1 0 0-18,-1 0 0 1,-6 0 0 15,1 0 0-14,1 0 0 14,1-4 0-16,4-5 0 16,2-4 0-15,-3 4 0 22,-2-1 0-23,2 1 0 0,-5 3 0 1,-5-2 0 8,3 6 0 8,-3-3 0-17,-3 1 0 19,4 1 0-19,-4 1 0 0,3-2 0 15,-3 0 0-14,1-1 0 21,-1-3 0-21,0 1 0-1,-1-5 0 18,-2 0 0-18,4-4 0 2,-5-1 0 16,-5-5 0-18,2-7 0 20,-2-6 0-20,2-12 0 0,-2-3 0 17,-6-8 0-16,3-4 0 15,1-3 0-16,-6-3 0 16,0 6 0-14,-3-2 0-2,0-1 0 13,0 0 0-11,-6-7 0 16,-14-7 0-17,-1-3 0 18,1-4 0-17,3-2 0-1,1 3 0 16,0-1 0-17,4 2 0 3,-1 2 0 22,-1-2 0-24,1-1 0-1,1 1 0 15,-1 5 0-15,6 17 0 3,-3 10 0 16,-1 18 0-18,7 6 0 18,-3 8 0-18,0 6 0-1,5 3 0 20,-1 5 0-20,-1 3 0 0,4 3 0 18,-3 0 0-17,3 0 0 15,-6 0 0-16,-1 20-80 17,-2 24-52-15,0 21-46-2,7-34-90 16,2-1-88-16</inkml:trace>
    </iact:actionData>
  </iact:action>
  <iact:action type="add" startTime="46267">
    <iact:property name="dataType"/>
    <iact:actionData xml:id="d11">
      <inkml:trace xmlns:inkml="http://www.w3.org/2003/InkML" xml:id="stk11" contextRef="#ctx0" brushRef="#br4">10540 215 582 0,'0'0'292'4,"0"0"-139"12,0 0-1-16,0 0-33 17,0 0-18-17,0 0-13 17,0 0-9-17,16 0-17 0,-16 0-10 12,0 0-9 3,-26 0-10-15,-23 0 30 18,-15 13-8-18,-1 0-27 16,4-2 0-16,-2 1-3 1,2-4-3 14,1 1 1-14,-9-1-1 16,6-5 3-17,-5 3-25 21,-5-1 0-21,2 1 0 0,-7 3 0 16,-5-4 0-14,6 3 0 14,-2 0 0-16,8 4 0 1,0 1 0 15,2 3 0-15,1-3 0 17,7-5 0-18,-5 4 0 3,5-8 0 15,1 0 0-18,0 2 0 20,7-6 0-20,5 0 0 0,8 0 0 18,-5 0 0-18,4 0 0 16,1 0 0-14,1 0 0 23,-6 5 0-25,6 3 0 0,-6-1 0 0,8 1 0 13,-2 1 0-12,2-4 0 16,-3 0 0-17,3 2 0 18,-4 1 0-14,-1-1 0-4,7-1 0 18,-1 3 0-18,6-1 0 2,6 1 0 15,9-6 0-16,0-1 0 15,5-2 0-16,0 0 0 16,0 3 0-16,-1-3 0 19,1 0 0-19,0 0 0 0,0 3 0 21,-3 1 0-20,7-2 0 0,-1 0 0 16,1 4 0-17,2 3 0 5,-1 4 0 11,3 5 0-15,-1 4 0 17,3 7 0-18,0 1 0 1,0 4 0 15,0 1 0-14,0-3 0 14,0 0 0-16,0 0 0 17,0 0 0-17,0 5 0 12,5 1 0-12,0 3 0 17,3 4 0-17,1-1 0 31,-3 6 0-31,4-2 0 1,-6 0 0-1,5-6 0 0,-5 3 0 20,-1 6 0-20,0-6 0 18,-3-6 0-18,5-5 0 0,-2-6 0 17,-3-2 0-15,2 4 0 16,-2 2 0-18,3-4 0 1,-3-4 0 15,5-1 0-14,-5-4 0 13,3-4 0-15,-1-5 0 18,0 5 0-17,4-1 0-1,0 1 0 18,-5 0 0-17,6 2 0 16,-4 3 0-13,0-3 0-4,0-2 0 30,-3-5 0-30,4-7 0 1,-4-3 0-1,0 0 0 21,0 0 0-20,3 0 0-1,6 0 0 24,5 0 0-23,12 0 0-1,2 0 0 29,-2 0 0-29,-1 5 0 1,1-1 0-1,-6 2 0 1,6-2 0 16,2 2 0-17,2 1 0 19,2 0 0-19,6-4 0 3,-1 4 0 15,0-2 0-18,2 0 0 19,-1 2 0-19,-2-2 0 1,4 0 0 14,4-2 0-14,4-1 0 16,4 2 0-16,4-3 0 17,2-1 0-18,-4 0 0 0,-2 0 0 18,-3 0 0-16,-9 0 0 15,0 0 0-17,1 0 0 1,-2 4 0 17,1-1 0-17,5 2 0 13,0-5 0-13,6 0 0 11,3 0 0-11,2 0 0 16,1 0 0-17,-4 0 0 18,1 0 0-16,-6 0 0-2,0 0 0 17,-8 0 0-16,1 0 0 1,-1 0 0 14,1 0 0-15,3 0 0 20,2 0 0-21,0-2 0 0,8-8 0 18,-3 3 0-17,-3-1 0 16,1-1 0-15,-6 3 0-2,4 1 0 16,-2 3 0-16,4-2 0 17,-1 1 0-16,7 0 0 19,-7 1 0-20,5-1 0 0,2 1 0 30,-10 2 0-30,3 0 0 1,0 0 0-1,1 0 0 16,1 0 0-16,6 0 0 3,-1 0 0 14,5 0 0-16,-4 2 0 35,5 1 0-36,-2-1 0 0,1 1 0 0,-2-3 0 0,-2 0 0 26,-2 3 0-24,-3-3 0-2,-2 0 0 20,-3 6 0-20,2-3 0 0,-7 2 0 15,2 2 0-14,-2-2 0 17,2-3 0-18,2 4 0 0,0-4 0 21,6 2 0-20,6 1 0 0,2 1 0 17,6 1 0-18,3 0 0 2,6 1 0 18,-7 4 0-20,1-7 0 3,0 3 0 17,-13-1 0-20,3-2 0 14,2 0 0-14,1-2 0 20,-2 1 0-19,-1-3 0-1,-2 3 0 13,8 1 0-11,0 2 0 20,1-3 0-22,-1 3 0 1,0-3 0 14,-3 5 0-14,3 0 0 15,-1-1 0-16,7-2 0 3,-3-1 0 14,-4 3 0-15,11-4 0 22,-7-3 0-24,7-1 0 0,1 0 0 12,-7 0 0-11,2 0 0 16,-9 0 0-17,3 0 0 5,-2 0 0 11,3 0 0-16,-4 0 0 18,-2 0 0-17,-2 0 0 0,0 0 0 14,-5 7 0-15,7-4 0 16,-2 3 0-16,-4-3 0 18,2-1 0-18,-2 1 0 16,-6 0 0-16,-2-3 0 1,-1 3 0 13,1-1 0-13,3 2 0 17,4-4 0-17,0 2 0 15,4-2 0-16,10 3 0 16,0 0 0-15,4 0 0-1,-6 2 0 16,4-2 0-15,-4-1 0 16,1 2 0-17,-1-4 0 22,-8 0 0-22,4 0 0 0,-8 0 0 14,7 0 0-13,-2 0 0 17,-1 0 0-18,-8 0 0 2,-3 0 0 15,0 0 0-17,-1 0 0 16,0 0 0-16,12 0 0 17,-4 0 0-17,4 0 0 1,1 0 0 15,-5 0 0-15,-1 0 0 15,-9 0 0-16,-3 0 0 16,-6 0 0-15,-1-6 0 13,3 6 0-14,3-3 0 17,-2 3 0-17,4 0 0 19,4 0 0-19,-4 0 0 0,2 0 0 18,2 0 0-15,-3 0 0-2,-1 0 0 11,-7 0 0 8,4 0 0-19,-4 0 0-1,-5 0 0 20,4 0 0-20,-8 0 0 1,2 0 0 21,-8 0 0-21,2-3 0-1,-7 1 0 14,-3-1 0-14,3-3 0 17,-3-2 0-17,3-1 0 17,-5-2 0-17,2-4 0 2,0 0 0 14,3-9 0-15,0-7 0 31,-6-2 0-32,6-5 0 0,2 3 0 0,-2-1 0 16,3 1 0-16,0-1 0 3,-5-3 0 14,2-4 0-17,-2-4 0 20,-6-8 0-19,0 1 0-1,-2-15 0 13,-3 3 0-12,2-7 0 14,0-7 0-14,1 1 0 15,5 2 0-16,-6 8 0 15,1 11 0-14,0 10 0 15,1 3 0-16,-1 3 0 20,-3 6 0-18,0 1 0-2,0 5 0 29,0 1 0-28,0-1 0-1,0 1 0 0,0-4 0 28,0-4 0-28,-7-2 0 1,-9 5 0-1,1 4 0 13,-2 4 0-13,-6 4 0 16,-2 5 0-16,-7 0 0 22,-1 5 0-22,-11-2 0 0,-2 4 0 18,-15-5 0-17,-1 2 0 14,-6 1 0-14,-8 4 0-1,-2 2 0 17,-5 2 0-16,-1 2 0 17,-3 2 0-15,-7 0 0-3,-6 0 0 15,0 0 0-13,0 0 0 10,1-2 0-11,1-1 0 16,7 0 0-14,-4 0 0-1,4-3 0 14,1 3 0-15,3 1 0 16,6-1 0-17,-2 0 0 16,9 1 0-14,-1-1 0-1,1 3 0 14,3-4 0-15,2 2 0 17,2-4 0-16,2 1 0 11,1-1 0-12,3 0 0 16,-7 1 0-14,4-1 0 13,-8 0 0-15,-4-1 0 17,-1 0 0-17,-2 6 0 2,2-6 0 30,-1 5 0-32,-2 2 0 0,-4 0 0 0,-6 0 0 16,-4 0 0-15,-9 0 0 27,1 0 0-28,-3 0 0 0,3 4 0 1,8 9 0 14,-2-3 0-12,5 2 0 9,1-2 0-12,6 2 0 17,-2-3 0-16,8 2 0 15,1-2 0-15,0 2 0 0,4-3 0 15,4 1 0-16,-2-4 0 16,3 0 0-16,4 2 0 6,-2-6 0 12,-1 3 0-18,9-4 0 2,-4 0 0 10,-8 2 0 2,2-2 0-12,-9 0 0 16,6 0 0-18,-1 0 0 1,4 6 0 16,-5 2 0-16,2-1 0 15,-6-3 0-16,-2 2 0 3,-6 1 0 14,-4-5 0-17,0 1 0 19,1-1 0-19,-1-2 0 0,5 2 0 17,-1-2 0-16,6 0 0 15,7 0 0-15,1 0 0 14,0 0 0-15,-4 0 0 17,1 0 0-16,13 0 0-1,4-2 0 15,2-12 0-14,7 4 0 14,8-5 0-13,2 3 0 14,8 11 0-16,-7-3 0 15,1 4 0-14,-4 0 0 16,-4 0 0-17,1 0 0 1,-1 4 0 9,4 9 0 6,6-2 0-16,11-5 0 17,7-4 0-15,9-2 0-2,5 0 0 15,2 0 0-14,0 4 0 15,0 10 0-15,28 20 0 16,50 8-86-17,-29-15-316 2,15-4-236 15</inkml:trace>
    </iact:actionData>
  </iact:action>
  <iact:action type="add" startTime="50714">
    <iact:property name="dataType"/>
    <iact:actionData xml:id="d12">
      <inkml:trace xmlns:inkml="http://www.w3.org/2003/InkML" xml:id="stk12" contextRef="#ctx0" brushRef="#br4">24431 5429 683 0,'0'0'79'2,"0"0"73"14,0 0-1-16,0 0-53 17,0 0-8-17,0 0 4 14,-160-10-22-14,123 10-11 19,-7 0-11-19,-8 0 7 20,-2 0 3-19,-7-5-2-1,-7 1-8 23,2-2-16-22,-4 3 2-1,11-3-8 1,1 0-5 20,1 4 3-21,4-1-2 20,3-2-9-20,7 5 2 0,2 0-5 5,1 0-3 14,0 0 4-16,3 0-6-3,-2 0 3 20,1 0-4-20,-3 0 3 2,4 0-6 26,-2 0 2-28,-2 0-3 0,-5 0 0 2,11 0 1 17,-1 3-1-19,4-1-2 20,4 1 1-20,-1-1 1 0,0 1-2 19,3 0 0-17,0 1 3-2,3-2-3 16,2 3 0-16,1 1 0 18,-3 1 0-15,10-7 0-1,1 4 0 17,7-4 0-19,2 4 0 2,0-2 0 17,3-2 0-19,0 0 0 18,-5 7 0-17,2 6 0-1,-1 9 0 18,-6 8 0-18,0 4 0 4,1 4 0 11,2-8 0-14,3 1 0 19,-5-2 0-19,4-5 0 0,-2 2 0 17,1 5 0-18,1-3 0 20,-3 9 0-19,3 4 0 0,-3 10 0 17,4 3 0-18,-5-1 0 2,6-5 0 31,2-6 0-33,-6-3 0 3,4 0 0-3,0-2 0 3,0-4 0 7,3 8 0-8,-3-3 0 17,3 1 0-19,0 3 0 19,0 4 0-19,0-1 0 1,0 0 0 17,0 2 0-18,0-3 0 18,0 3 0-16,0-5 0-2,0-3 0 18,0 0 0-18,0 1 0 17,0 2 0-15,0-2 0-2,0 1 0 15,0 4 0-15,0 4 0 20,0 3 0-20,0 2 0 2,0-7 0 17,0-4 0-19,0-7 0 33,3-4 0-33,3-4 0 1,1-4 0-1,0 6 0 0,5 8 0 19,-3-2 0-19,-1 8 0 17,2-2 0-16,1-1 0-1,-4-5 0 18,2-1 0-17,-2-9 0 24,0-5 0-23,3-7 0-2,-3 0 0 0,2 1 0 29,-2-4 0-28,4 0 0-1,-6 2 0 0,4-1 0 20,3 3 0-20,-8-4 0 28,3-2 0-26,-1-1 0-2,-3 1 0 0,1-2 0 2,-1-4 0 11,2 2 0 4,6 1 0-17,6 3 0 1,10-1 0 16,3 3 0-17,0-5 0 5,-1 3 0 13,3-4 0-18,-3 1 0 2,-1 1 0 16,5-1 0-18,9 0 0 28,0 1 0-27,9-7 0-1,8 0 0 0,1 0 0 31,7 0 0-30,-7 0 0-1,7 0 0 0,-6 0 0 15,3 0 0-15,0 0 0 34,2 0 0-33,-2 0 0-1,0 0 0 0,-5-4 0 0,-2-1 0 20,-5 5 0-20,0-4 0 22,2 4 0-20,-5 0 0-2,2 0 0 2,-3 0 0 28,-2 0 0-27,0 0 0-3,-2 0 0 8,-4 0 0-7,4 0 0 22,-8 0 0-23,3 0 0 0,-7-2 0 3,2-2 0 18,-11 4 0-21,-3-1 0 0,-7 1 0 22,-9 0 0-22,-1 0 0 1,2 0 0 17,-5-4 0-18,0 4 0 16,0 0 0-16,0-2 0 24,0-2 0-23,0-3 0-1,0-8 0 1,0-2 0 17,0-10 0-18,-8-2 0 21,-3-11 0-21,5-4 0 0,-4-7 0 21,8-7 0-17,-6-4 0-4,8-6 0 3,-3 3 0 18,-2 1 0-21,5 4 0 2,-8 7 0 10,8 3 0-10,-3 0 0 18,1-4 0-20,2 1 0 19,0-2 0-18,0-2 0-1,0-5 0 22,0 0 0-22,0-1 0 1,0 4 0 17,0 6 0-16,-7 2 0-1,-2 4 0 17,-2 2 0-18,-2-6 0 18,-3 1 0-17,1-1 0 0,2-3 0 14,0 4 0-15,3-2 0 402,6-2 0-401,-5 2 0-1,2-1 0 0,-5 0 0 0,4-3 0 0,-8-2 0 0,0 1 0 0,-2-2 0 0,4 3 0 0,1-1 0 0,0 1 0 0,0-1 0 0,0-7 0 0,0 0 0 0,1 2 0 0,3 14 0 0,2 17 0 0,3 13 0 0,1 14 0 0,-10 4-70 0,-8 0-35 0,-2 0-77 0,7 17-10 0,3 7-169 0</inkml:trace>
    </iact:actionData>
  </iact:action>
  <iact:action type="add" startTime="63667">
    <iact:property name="dataType"/>
    <iact:actionData xml:id="d13">
      <inkml:trace xmlns:inkml="http://www.w3.org/2003/InkML" xml:id="stk13" contextRef="#ctx0" brushRef="#br1">1463 9537 528 0,'0'0'334'5,"0"0"-260"3,0 0-6-1,0 0 2 1,0 0-25-2,0 0-3 2,13-7-7 0,-13 7-4 0,3 0-6 0,-3 0 12-2,0 0 17 4,0 0-2-4,0 0-4 0,0 7-21 2,1 18-8 0,-1 0-1 0,0 7-5-2,0-7-9 4,3 3 1-4,-3-5 0 3,0-9 1-3,0 0-2 1,0-5-1 1,0-4 4 0,0 1 0-2,0 1 6 2,0 5 3 0,0 3-7 0,0 2 0-1,0-4 0 3,0-2-3 11,0-1 1-8,0-3-5-12,0-1 1-1,0 1-1 0,0-2-1 8,0-3 3-1,0 4-3 1,0-4 1 0,0-2-1 1,0 0 3-4,0 4 0 2,0-4 2 2,0 0 0 0,0 0-2-1,5 0 0-2,-5 0-2 3,0 5 1-2,3 7-3-2,-3-1 0 3,4-1 0 1,-4 2 0-2,0 0 0-1,1-7 0 2,-1 1-1-1,0-4 2 2,0-2-1-4,0 0 1 4,0 0 0-1,0 0 0 0,3 0-1-2,-3 0 5 3,0 0-1-2,0 0-1 2,5 0 0-2,-5 0 3-1,0 0 1 2,0 0 4 1,5 0 2-3,6 3 4 4,0 2-4-4,5 4-10 1,-3-2 11-1,3-6 0 2,-1 3 2 1,2-1-9-2,3-1 5-1,-1 1-10 2,1-3 7 0,1 0-3 2,-5 0-3-7,0 0 7 5,-2 0-2 1,1 0 4-2,0 0-8 0,6 0 4 0,-5 0-6 2,0 0 5-1,1 0-4 0,-2 0 5-2,5 0-7 4,-4 0 9-5,1 0 0 3,-1 0 2-1,0 0-8 1,3 0 4 0,-6 0-2-2,3 0 0 2,0 0 2 0,-5 0-3 1,5 0 3-5,3 0-1 5,-4 0-1-2,5 0 1 2,-1 0-1-3,-2 0 7 2,-2 0-6 2,11 0 4-4,0 0-11 3,7 0 0-4,2 0 0 5,-6 0 0-5,3 0 0 2,-4 0 0 3,-4 0 0-2,-1 0 0 1,-2 0 0-5,-1 0 0 4,0 0 0-1,-1 0 0 2,-4 0 0-5,5 0 0 5,-6-3 0-1,5 3 0 1,-1 0 0-2,-2 0 0 0,-1 0 0 2,6 0 0-5,-5 0 0 5,-2 0 0-2,4 0 0 1,-2 0 0 1,4-2 0-4,-4 2 0 4,0 0 0-3,-3 0 0 3,1 0 0-4,4 0 0 5,-2 0 0-4,4 0 0 4,-6 0 0-6,4 0 0 5,-2 0 0-1,0 0 0 1,1 0 0 0,2 0 0-4,-5 0 0 5,4 0 0-5,5 0 0 3,-7 0 0-3,1 0 0 7,4 0 0-7,-5 0 0 0,1 0 0 4,-1 0 0-1,4 0 0 0,-2 0 0-3,3 0 0 5,-2 0 0-4,3 0 0 5,1 0 0-8,-3 0 0 8,4 0 0-2,-3 0 0-2,-2 0 0-1,-1 0 0-1,2 0 0 4,-4 0 0-2,-2 0 0 1,-1 0 0 1,3 0 0-1,-8 0 0-1,2 0 0-3,3 0 0 5,0 0 0-1,3 2 0 0,-2-2 0-2,1 3 0 2,-2-3 0 1,3 0 0-1,-2 0 0-3,7 2 0 4,-3-2 0 2,0 3 0 1,2-3 0-10,-1 0 0 2,3 0 0 4,-1 3 0 0,4-3 0-2,-3 0 0 2,2 0 0 2,0 4 0-4,-4-4 0 1,6 0 0 1,-1 0 0-2,4 0 0 3,-2 2 0-3,2 1 0 3,-1-1 0-1,1-2 0 1,1 0 0-4,-2 0 0 7,-1 0 0-8,-1 0 0 4,3 0 0-2,-4 0 0 1,2 0 0 1,2 0 0 0,-8 3 0-1,6-3 0 1,1 0 0-1,-1 0 0 1,1 0 0-3,-1 3 0 4,0-3 0-1,3 0 0 0,0 7 0-2,1-5 0 3,5-2 0-2,-5 5 0 5,2-2 0-7,0-3 0 4,1 3 0-3,-4-3 0-2,-1 0 0 5,-1 0 0-2,-5 0 0 1,-6 0 0-1,6 0 0 3,-5 0 0-5,5 0 0 5,-10 0 0-2,-3 0 0-2,0 0 0 1,0 0 0 0,3 0 0 1,3 2 0-3,0 2 0 4,-4-4 0-1,4 0 0-1,-3 0 0 3,1 0 0-6,2 0 0 5,2 0 0 0,2 0 0-1,-4 0 0-2,0 0 0 0,-7 2 0 3,2-2 0-2,1 0 0 0,4 0 0 3,4 0 0-4,-4 0 0 1,1 0 0 1,4 0 0 1,-2 0 0 1,1 0 0-6,4 0 0 4,0 0 0-2,0 0 0 3,-3 0 0-1,2 0 0-2,-3 0 0 1,5 0 0 1,-1 0 0-2,-5 0 0 2,6 0 0 1,-6 0 0-3,2 0 0 3,0 0 0-3,-5 0 0 2,-3 0 0-1,1 0 0 0,-1 0 0 1,3 0 0 0,5 0 0 0,-3 0 0-2,0 0 0 2,-1-2 0 0,3 2 0-3,-4-4 0 4,-1 4 0-1,1 0 0 0,-6 0 0 1,3 0 0-2,3 0 0 2,-2 0 0-2,2 0 0 0,-3 0 0-2,-1 0 0 3,-2 0 0 1,-3 0 0-3,5 0 0 1,-8 0 0 1,-1 0 0 0,-3 0 0-1,0 0 0-1,0 0 0 4,0 0 0-4,0-2 0 5,0 2 0-5,0 0 0 0,0 0 0 5,0 0 0-6,0 0 0 1,0-3 0 3,0 3 0-2,0 0 0 2,0-3 0-2,10-14 0 2,3-8 0-2,2-6 0-1,5-9 0 0,-1 10 0 3,-3 3 0-2,-4 1 0 1,-2 7 0-1,-4 7 0 1,-5 3 0-1,2 6 0 2,-3 3 0-5,0 0 0 7,0 0 0-2,0 0 0-4,0 0 0 3,0 0 0-3,0 0 0 4,0 0 0-1,0 0 0 0,0-17-76-2,0-20-217 5,-7 12-78-6,-6-7-416 1</inkml:trace>
    </iact:actionData>
  </iact:action>
  <iact:action type="add" startTime="70620">
    <iact:property name="dataType"/>
    <iact:actionData xml:id="d14">
      <inkml:trace xmlns:inkml="http://www.w3.org/2003/InkML" xml:id="stk14" contextRef="#ctx0" brushRef="#br1">4184 11296 639 0,'0'0'234'3,"0"0"-148"5,0 0-16 0,0 0 0 0,0 0-27-2,0 0-1 2,0 0-2 1,27 149 13-2,-27-118 0 0,0-1-5 0,0-6-1 1,0-3-9 0,3-11-10-2,-3-3-10 2,5-7-2 0,-1 0-2 0,-3 0-6-2,2 0 10 2,4 0-7 0,7 0-4 1,4 0 3-4,7 0-5 3,5 0 5 0,1 0 4 0,12 0 4-2,1 0 1 2,10-4-1 2,2-2 0-3,-1 3 3 1,-3 1-3-1,-2 0 3 2,0 2-9-3,7-7-1 0,-1 1-5 2,4 1-2 0,1-4 1 0,0 1 11-2,-2-2-5 3,-2-3 0-1,1 2-3 0,-3 0-2-3,-3 3 1 3,-4 6 3 0,1-2-5 4,-14 4 10-4,4 0-6-5,-9 0 0 6,1 0-4-3,-5 0-3 2,1 0 1-2,-1 0-2 1,1 0 0 2,0 0 1-3,-7 0 0 2,6 0-2 4,1 0 2-1,-7 0-1-11,0 0 2 8,0 0 2-1,-5 0-2 2,-3 0 2-4,-4 0-2 5,-8 0 0-3,0 0-3 1,0 0 1-1,0 0 0 0,0 0-1 0,0 0 1 1,0 0 0 0,0 0 1-2,0 0 1 4,0 0 3-4,0 0-6 0,0 0 4 2,0 0-4 0,0 0 0 0,0 0-1-1,0 0-5 2,6 0-5-3,7 0-2 4,3-17 10-5,-3-5-4 2,-1-4 6 1,-2 1-3 0,-4 1-2-1,4 0-11 0,-3 7-18 3,0 4-37-4,-7 10-46 0,0 3-23 2,0 0-70 0,0 10-56 0,0 13-618-2</inkml:trace>
    </iact:actionData>
  </iact:action>
  <iact:action type="add" startTime="71624">
    <iact:property name="dataType"/>
    <iact:actionData xml:id="d15">
      <inkml:trace xmlns:inkml="http://www.w3.org/2003/InkML" xml:id="stk15" contextRef="#ctx0" brushRef="#br1">6393 12114 100 0,'0'0'568'5,"0"0"-387"3,0 0-23-2,0 0-38 3,0 0-41-2,0 0-10 2,0 0-12-4,16 0-14 3,-12 0 6 1,-1 9-6-2,0 19-29-1,-2 3 12 2,-1 2-8 0,0-2-4 0,0-1-4-2,3-9 8 2,2-4-3 0,-5-6 0 0,4-6-4-2,-4-5 12 2,0 0-6 0,3 0 3 0,-3 0-3-2,0 0 3 3,9 0 6-2,9 0 3 2,10 8 0-4,14-1-29 3,1 1 10 0,0-1-2 0,3-3 5-2,3 6 1 4,-1-7 0-1,6-2-2-2,-1-1-4 0,1 0 3-1,-2 0 2 5,0 0-2-6,3 0-2 1,-10 0 1 3,9 0 1-1,2 0-5-1,4-1 4 0,4-2-8 1,-5-1 3-1,-1 2-4 4,-4 2 4-6,2 0-3 1,-2 0 7 5,-6 0-5-6,1 0 1 2,-3 0-5 0,-2 0 5 1,7 0-4 1,-4 0 0-4,9 0 0 3,-4 0 0 2,-3-4-1 0,2 2 2-5,2 0 4 1,-3 2-5 1,0 0 3 2,4 0-4-4,-5 0 2 5,-2 0 1-4,3 0-3 4,-6 0 0-6,-4 0 1 5,1 0 0-2,0 0 0 1,4 0-1-2,-2 0 2 3,1 0-1 1,-4 0-1-2,1 0 0-3,-5 0 0 1,-4 0 1 7,-12 0-3-3,-4 0 4-9,0 0-2 8,-6 0 2-3,3 0-3 1,-3 0 1 0,-2-3 0 3,2 3-1-5,-7-4 1 3,-3 4 0-2,0 0 0 2,0 0-1 0,0 0 2 0,0-2-2-2,0-9-2 2,3-17 3 1,-3-15-4-1,4-12 1-1,-4-1 0-1,0 11-8 5,3 13-1-4,-2 10-21 0,2 10-3 0,-3 7-39-1,0 5-64 1,0 0-37 1,0 7-87 0,0 25-501 1</inkml:trace>
    </iact:actionData>
  </iact:action>
  <iact:action type="add" startTime="75945">
    <iact:property name="dataType"/>
    <iact:actionData xml:id="d16">
      <inkml:trace xmlns:inkml="http://www.w3.org/2003/InkML" xml:id="stk16" contextRef="#ctx0" brushRef="#br1">1567 14151 807 0,'0'0'258'4,"0"0"-174"4,0 0 13-2,0 0-16 2,0 0-17 0,0 0-13-1,0 0-16 0,0 0-15 3,41 156 1-4,-41-142-3 2,0 3 26-2,0-1-4 2,0 4-6 0,0-3-8-2,3-6-9 3,-3-3-2-2,0-4-1 3,6-2-3-6,-3 1 0 4,1 1-1 0,0-2-8 0,5 3 6-2,1 5-4 2,0-3 0 0,5 10 2 1,-7-4 11-3,8 6-8 1,-4-6 4 1,0-5 2 0,-1 4-7 0,2-10 4-2,3 1 0 2,4 4-3 1,5-7-3-4,7 0 4 4,0 1 2-2,1-1 2 5,3 4 3-9,-2-4 1 5,3 2-4 1,3 1 3-1,9-3-7-3,-4 0 2 3,6 0-2 0,-5 0-3 0,0 0-2-1,-5 0 4 0,0 0 0 3,-2 0-9-3,-6 0 0-1,6 0 0 1,-7 0 0 1,4 0 0 1,-5 0 0-2,-1 0 0 2,3 0 0-3,4 0 0 3,5 0 0-6,0 0 0 7,4-9 0-2,6 1 0-1,-10-2 0 1,0 3 0-2,-7 5 0 2,-9-2 0-1,-1 4 0 3,7 0 0-5,-8 0 0 5,4 0 0-4,1 0 0 1,-1 0 0 2,1 0 0-3,1 0 0 3,3 0 0-3,-2 0 0 3,6 0 0-3,-2 0 0 5,3 0 0-8,3 0 0 5,-5 0 0 0,-1 0 0 0,1 0 0 0,0 0 0-2,0-2 0 2,-1 2 0 0,-2 0 0 0,4 0 0-2,-4 0 0 2,5 0 0 1,4 0 0-3,1-2 0 3,1 2 0-2,-1 0 0 1,-1 0 0-2,2 0 0 3,-5 0 0-3,1 0 0 3,4 0 0-4,-1-3 0 3,1 3 0 1,7-3 0-1,-5-2 0-1,0 1 0-1,-2-1 0 2,1 2 0 1,-9 3 0-1,3 0 0-3,-1-4 0 4,-3 4 0-2,-6 0 0 3,7 0 0-4,-9 0 0 0,2 0 0 3,-8-3 0-3,-5 3 0 2,-5 0 0 0,-2-1 0 1,-5 1 0-5,-1 0 0 4,2 0 0 0,-5-4 0 0,0 4 0 0,0 0 0-2,2-8 0 4,4-9 0-3,6-14 0 2,7-14 0-5,1-2 0 5,0 5 0-1,-4 5 0-2,2 8 0 2,-8 11 0-1,0 6 0 1,-3 7 0-2,-7 5 0 2,0 0 0-1,3 0 0 5,6 0-44-7,2 10-124 0,-2 10-231 5,-5-1-168-4</inkml:trace>
    </iact:actionData>
  </iact:action>
  <iact:action type="add" startTime="81058">
    <iact:property name="dataType"/>
    <iact:actionData xml:id="d17">
      <inkml:trace xmlns:inkml="http://www.w3.org/2003/InkML" xml:id="stk17" contextRef="#ctx0" brushRef="#br1">8686 14857 460 0,'0'0'209'5,"0"0"-102"5,0 0 27-4,0 0-49 0,0 0-20 2,0 0-3 0,0 0-2 0,0 0-9-2,28-3-37 2,-28 43 14 0,0 8 4 0,0 0-9-2,0-1 1 3,0 0-1-2,-2-7-3 1,-8 3-1-2,6-10 7 2,-5 1-12 0,6-6-2 0,2-3-4-2,-2-5 0 2,3-9-4 1,-3-8 3-2,3 0-1-1,0-3-1 2,0 0 5 0,0 0 2 0,0 0 10-2,0 0-4 2,0 0 1 0,0 4-6 0,0-2 1-2,0-2-3 4,6 5-6-3,14-5-2 4,7 0 0-8,2 0 0 6,6 0-2-2,7 0 5 1,2 0 3-2,-1 0 2 1,-2 0-4 4,2 0 7-5,-5 0 0-1,3 0 0 4,2 0-3-2,-2 0-6 2,2 0 3-3,-7 0 3 3,1 0 2-3,3 0-2 3,-4 0 1-3,5 0-4 3,2 0 0-2,5 0 5 1,2 0-6-2,5 0 3 1,-3-5-4 1,-6 3 1 1,-2-2 2-3,-5 4 1 2,-4 0-3 1,2 0 3-2,-5 0-4-2,6 0-1 4,-5 0-2-1,5 0-2 0,4-3 0-2,-1-2 0 2,9 0 1 0,1 1 0 2,6 1 2-7,-1-5-1 7,4 6 0-3,-7-5 2 1,1-1-2-2,-1 3-1 2,-8-1-1 0,5-3 4-1,-1 7-4 0,-7-5 2 0,6 6-3 3,-3-2 4-3,-6-1-1-1,-1 2 0 3,-4 2 2-2,-2 0 0 1,2 0 3-1,-4 0-5 0,3 0 5 1,-2 0-6 0,-5 0 0-2,-7 0 0 2,-6 0-1 0,3 0 1-1,0 0-1 0,0 0 1 0,-2 0-2 1,-1 2 3 1,0 2-2-2,-6-4 2 0,-2 3-1 3,-5-3 0-5,0 0-2 1,0 0 0 2,3 0 0 0,-3 0-4 0,8 0 2-2,1 0-6 2,0-32 5 1,7-7 2 0,-6-6 0-5,-9 6 0 6,2-3 0-4,-3-1 0 1,0 7-10 1,0-1-7-1,0 5-9 2,0 8-17-2,0 7-44 1,0 6-40-2,0 2-39 3,0 9-51-4,0 0-51 3,0 0-681 1</inkml:trace>
    </iact:actionData>
  </iact:action>
  <iact:action type="add" startTime="82423">
    <iact:property name="dataType"/>
    <iact:actionData xml:id="d18">
      <inkml:trace xmlns:inkml="http://www.w3.org/2003/InkML" xml:id="stk18" contextRef="#ctx0" brushRef="#br1">11569 15206 569 0,'0'0'192'7,"0"0"-58"-2,0 0-26 3,0 0-39 0,0 0-13 0,0 0-10-2,0 0-20 2,45 124 2 0,-42-107-4 0,1 1 18-2,-1 3-20 2,0-7 13 0,4 6-5 0,-1-6 5-2,0-1-12 2,1-1-6 0,-2-4-2 0,6-1-2-1,-7-2 10 0,10-3-5 3,0 4-1-4,3 0 6 0,2-1-7 2,6-2 2 0,4 2-6 0,1-5 2-2,1 4 6 2,5-4-5 0,-1 0 3 2,10 1 3-6,3 3-3 6,-1-1-5-3,6 2 6 0,0-5-6 0,-2 0-10 1,4 0 0 0,-3 0 2-2,5 0-4 3,-4 0 5-3,-5-5-2 4,4-3 5-3,-8-1-2-1,1 6 5 2,0-4-1 0,3 3-6-2,-1-2 5 2,1 4-6 0,-3 2 4 0,-1-3-6 0,2 3 3-2,-2-2-5 2,2 2 1 0,5 0 2 0,-5 0 0-2,5 0-2 2,-5 0 0-1,2 0 3 2,-2 0-3-1,4 0 2-3,0 0-2 5,1 0 2-3,-2 0-2-2,-2 0 0 3,-7 0-1 1,-5 0 1-1,-1 0 0-3,-3 0 0 4,-3 0 0-1,5 0-1 0,-2 0 1-3,-2 0 0 4,-2 0-2-2,4 0 2 1,-5 0-1-1,1 0 0 0,-2 0 1 2,-5 0-2-2,9 0 2 2,-1 0 0-4,1 0-1 5,-2 2 0-3,-1 1 0-2,3-1 0 5,-7 1 0-3,0 4 1 0,0 0-2 0,-6-7 3 1,1 3-2 1,-4-3 0-3,-3 3 0 1,-3-3-1 0,6 0 1 1,3 0-4 1,-1 0 4-4,5-25-2 4,-1-12-4-1,-6-2-9 0,-4-1-10-1,-9 7-8-1,0 7-31 5,0 3-47-6,0 8-20 2,0 11-93 1,-7 4-130-1</inkml:trace>
    </iact:actionData>
  </iact:action>
  <iact:action type="add" startTime="84152">
    <iact:property name="dataType"/>
    <iact:actionData xml:id="d19">
      <inkml:trace xmlns:inkml="http://www.w3.org/2003/InkML" xml:id="stk19" contextRef="#ctx0" brushRef="#br1">14887 15363 477 0,'0'0'241'7,"0"0"-82"1,0 0-21 0,0 0-57-2,0 0-24 4,0 0-8-4,23 143-8 3,-23-117-7-2,0-3-7-1,0-3 5 2,0-3 0 0,0-4 3-2,0 4-3 2,0-2 3 0,9-2-7 0,-8-2-9-2,2-11-5 2,2 6-2 2,0-6 4-3,6 0-4 0,0 0 1-1,1 0-4 2,-2 0 2 0,4 0-2-2,2 0 5 3,0 0 8-2,8 0-6 2,-3 0 6-2,0 0-1-1,2 0-5 2,-3 0-2 0,0 0-4-2,-4 0 1 4,3 0-5-2,-4 0 1 0,3 0-4-2,6 0 3 0,0 0-1 4,1 0 2-4,-2 0 5 0,6 0-2 2,2 0 4 0,-1 0-2 1,5 0-1-2,-3 0-8 1,4 0 3-2,-3 0-3 4,2 0 3-6,-2 0-2 5,7 0 1-1,-7 0-3 0,7 0 2-2,0 0 1 2,-6 0-1 0,7 0 6 0,-2 0-4-1,-6 0 1 0,5 0 1 2,1 0 1-2,2 0-8-1,2 0 4 2,2 0-2 0,5 0-2 0,0 0 5-2,5 0-4 4,2 0 2-4,4 0-3 3,0 0 3-3,-5-6-2 0,-1 6 3 3,-5-5-5-2,-3 5 3 0,3 0 2 1,0 0-5 0,3 0 4-1,0 0-4 0,1 0 0 0,0 0 1 2,-7-2 3 1,6-2-4-5,-9 4 0 3,0-3-1-2,-3 0-2 3,-5-2 2-3,-3 3 1 2,-2 2 0 0,-5 0 0 1,1 0 3-2,-1-7-3-1,-5 7 3 1,-1-2-3 2,0-2 0-2,3 2 0-1,-1 0 1 3,3-2-1-1,2 1 2 0,-1 0-1-2,3-2-1 1,-1-1 3 2,2 4-3-1,1-3 0-3,2 1 0 3,0 1 1 1,7 1-2-3,-9-1 2 4,6-5 0-5,-7 4-1 5,2 2 2-6,-7-2-2 5,-5 2 0-1,6 0 0 0,-3 2 1-2,-5 0-1 2,5 0 0 0,-4 0-1 0,-2 0 3-3,6 0-1 4,-5 0-1-2,2 0 0 1,-1 0 0-2,-8 0 0 4,8 0 0-4,-4 0 0 3,1 0 0-4,-2 0 0 5,-2 0 0-4,-8 0 0 4,3 0 1-4,-4 0-1 0,5 0 0 3,-6 0 1-2,3 0-2 0,1 0 1 0,-1 0 0 1,0 0-1 0,-1 0 2 0,3 0-2-1,-5 0 2 0,-2 0-2 2,0 0 1-4,0 0 0 4,3 0-3-1,1-15-1-1,-1-13 1 0,7-8 1 2,-3-1 1-2,5 0 0 3,-8 10 1-6,6 9 0 4,-4 5-1 0,1 1-6 0,-2 7-6-2,4 3-15 1,-7-2-22 1,0-2-43 1,-2 1-57-2,0-1-71 0,0 6-99 0,0 0-627 1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5:07:46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91">
    <iact:property name="dataType"/>
    <iact:actionData xml:id="d0">
      <inkml:trace xmlns:inkml="http://www.w3.org/2003/InkML" xml:id="stk0" contextRef="#ctx0" brushRef="#br0">26507 7986 475 0,'0'0'223'5,"0"0"11"0,0 0-74 1,0 0-52 2,0 0-31 0,0 0-17 0,0 0-17-1,-85 41 17 0,-28-34 10 1,-19 1-1 0,-12-2-8-2,-1-3-16 2,1 0-3 0,3-3-19 0,12 0-2-2,11 0-9 2,10 0-3 2,21 0-3-2,19 0 1-3,20 0-2 3,21 0-2 4,14 0 4 1,8 0-5-11,5 0 6 3,0 5 11 2,41 10 14 0,59 7-25 1,45-3-8-3,32-5-3 6,7-7 3-5,-7-2 0 0,-24 7 0 2,-28-2 1 0,-25 10 6 0,-23-3 1-1,-26-3 0 1,-22-2-2 4,-22-8 6-1,-7 3-11-9,0 0-1 3,-46 10-12 3,-44 6 6-1,-38 2 6-1,-26-2 1 2,2-7 1 0,3-1-2 0,21-6 3-2,27-1-2 2,18-3 5 4,30-1-5-8,29-4 2 2,20 0-1 2,4 0 1-1,20 0 9 2,62 0-1-3,36 0-5 3,27 0-6-3,-7 0 0 5,-18 0 0-8,-35 0 0 6,-39 0 2-2,-21 0-2 1,-20 0-1-2,-5 0 1 2,0 0-2 0,-17 0-6 1,-47 0-11-3,-20 0 19 1,-16 0 4 1,3 0-3 0,20 0 2-2,8 0-1 2,18 0-2 0,15 0 0 0,11 0-13-2,13 0-94 2,8 0-97 0,4-6-82 0,0 3-99-2</inkml:trace>
    </iact:actionData>
  </iact:action>
  <iact:action type="add" startTime="10413">
    <iact:property name="dataType"/>
    <iact:actionData xml:id="d1">
      <inkml:trace xmlns:inkml="http://www.w3.org/2003/InkML" xml:id="stk1" contextRef="#ctx0" brushRef="#br0">3592 11588 4 0,'0'0'68'6,"0"0"18"0,0 0 52 2,0 0-4 0,0 0-14 0,0 0 18-1,0 0-2 0,0 0-27 1,-24-86-9 0,24 70-17-2,0-1-1 2,0 2-8 0,0 6-12 0,0 4-9 0,0 2-6-1,0 3-10 0,0 0 5 1,0 0-3 0,0 0 5-2,0 0 4 2,4 5-2 0,-1 24-17-2,0 11-9 2,-3 7 4 1,0-2-2-2,0 1-2-1,0-7-10 3,0-6 4 1,0-10-3-4,0-12-2 6,0-3-5-7,0-8-1 1,0 4 0 3,0-4 3-4,0 0-2 2,0 0 7 0,0 0 11 3,0 3 4-6,23-2-10 7,-3 3-11-2,8-1 7-4,-1-3-4 1,5 0 3 5,6 0-4-4,1 0 3 0,2 0 0-3,2 0 0 5,-2 0 1-2,-1 0-1 3,-3 0-1-5,-1 0-9 3,-3 0 0 1,-2 0 0-2,5 0 0-1,-4 0 0 4,7 0 0-3,-3 0 0 4,2 0 0-8,4 0 0 5,-4-7 0 3,2 3 0-7,1-2 0 3,-2 2 0 0,-1 4 0 3,-5 0 0-3,0 0 0-3,-10 0 0 6,2 0 0-3,4 0 0 1,-3 0 0-3,2 0 0 5,1 0 0-3,-2 0 0 1,-1 0 0-2,-1 0 0 4,-2 0 0-4,5 6 0 4,1 1 0-4,-2-2 0 1,7 0 0 1,-4-2 0-1,6-3 0 0,5 0 0 0,8 0 0 2,-3 0 0-1,4 0 0-1,-2 0 0-1,-3 0 0 3,-2 0 0-2,-4 0 0-1,-1-3 0 4,2 3 0-1,-5-2 0 0,-3 2 0-2,7 0 0-3,-8 0 0 4,8 0 0 0,-7 0 0-2,4 0 0 2,-3 0 0-1,-2 0 0 2,2 0 0-2,0 0 0-1,-2 0 0 4,2 0 0-5,1 0 0 4,-4 0 0-3,6 0 0 3,-2 0 0-2,-7 0 0-1,-1 0 0 3,-6 0 0-3,-2 0 0 4,2 0 0-5,-1 0 0 4,6 0 0-2,-2 0 0 1,-3 0 0-2,5 0 0 1,-3 0 0 2,-2 0 0-1,3 0 0-1,0 0 0 0,13 0 0 4,2 0 0-5,9 0 0-1,6 0 0 4,-2 0 0-2,5 0 0 1,-2 0 0-2,0 2 0 1,-5 5 0 3,2-6 0-1,2 3 0-5,-3-4 0 7,0 0 0-6,-5 0 0 8,0 0 0-11,-4 0 0 6,-6 0 0-1,-2 0 0 0,-1 0 0 1,-5 0 0 1,7 0 0 0,-7 0 0-3,1 3 0 3,4-1 0-5,-2-2 0 4,3 0 0 0,5 0 0 1,-2 0 0-4,1 0 0 3,-3 0 0 0,3 0 0-2,2 0 0 5,6 0 0-6,4 0 0 4,-3 0 0-4,-1 0 0 4,-4 0 0 0,-2 0 0-2,-3 0 0-1,1 0 0 1,-4 0 0 2,-1 3 0-2,0-1 0 3,-5 1 0-6,1 4 0 5,1-4 0-2,1 1 0-1,-1-1 0 3,0 0 0-2,7 0 0 1,5 1 0-3,5-2 0 6,4 1 0-5,0-1 0 4,-3 1 0-3,1 0 0-1,-5 1 0 1,6 0 0 1,-1 2 0-1,-1-1 0 1,-1-1 0 1,-5-3 0-3,-5 3 0 0,-6-4 0 2,-1 0 0-1,-1 0 0 3,-1 0 0-5,-1 0 0 2,-5 0 0 2,5 0 0 0,-9 0 0-5,6 0 0 7,-7 0 0-6,-1 0 0 6,2 0 0-8,-4 0 0 6,8 0 0-2,-3 0 0 2,-3 0 0-2,8 0 0 0,-3 0 0 2,4 0 0-2,0 0 0 4,-1 0 0-8,2-4 0 5,0 3 0 1,-5-3 0-3,3 2 0 3,5-4 0-3,-2 3 0 3,1-1 0-4,5 0 0 5,-4 1 0-4,-1 0 0 3,2-2 0-2,-1 3 0 1,1-5 0-2,-9 1 0 2,-5 4 0-2,1 0 0 3,-3-1 0-1,-3 3 0 0,0-4 0-4,2 4 0 5,1-3 0-1,-2 0 0 0,-1 1 0-3,0-1 0 3,-5 3 0 2,-2 0 0-3,-3 0 0-2,0 0 0 7,0 0 0-8,0 0 0 5,0 0 0-3,0 0 0 1,0 0 0 1,0 0 0 0,0 0 0-1,0 0 0 0,0-2 0 3,0-5 0-4,7-14 0 3,3-13 0-3,0-15 0 2,0-3 0 0,1 3 0-2,-7 10 0 3,-3 14 0-1,-1 12 0 0,0 6 0-3,0 7-36 4,3 7-135-2,2 11-118 1,2 11-290-2</inkml:trace>
    </iact:actionData>
  </iact:action>
  <iact:action type="add" startTime="14811">
    <iact:property name="dataType"/>
    <iact:actionData xml:id="d2">
      <inkml:trace xmlns:inkml="http://www.w3.org/2003/InkML" xml:id="stk2" contextRef="#ctx0" brushRef="#br0">13327 11319 603 0,'0'0'169'4,"0"0"-58"4,0 0 35-2,0 0-53 2,0 0-17 0,0 0-11 0,0 0-1-2,0 0-5 2,31 29-1 1,-28-10-7-2,-3 2-6-1,0-1-3 2,4 4-3 0,-4-2-8 0,0-2 0-2,0-1-12 2,0-5-3 0,3-2 0 0,0-1-4-2,-3-3-1 2,3-4-4 0,-3 0 4 0,0 3-2-2,3 1 0 2,1 1-3 0,-1 8 3 0,0-4 0-1,-3 4-2 0,1-5 4 2,5-2-7-2,-6 3 6-1,6-9-2 2,-5 5-1 0,2-3-4 0,2-3 2-2,0-1 0 2,-2 1-4 0,2 2 2 0,0 1 0-2,1-3 1 3,3 3-3-2,3-4 3 1,-5 4-2-2,10 3 3 2,2-4-3 2,6 1 1 1,-2-2 4-7,6-2-3 4,3 0 3 0,0 1 2-2,-1-1 2 0,3-2-3 2,1 4 4 2,2-2-5-3,-2 2 0-3,6-4 2 5,1 3 1 1,0-3 0-1,-2 0-2-4,-8 0 2 1,7 2-5 2,-5-2 9 1,-2 0-10-4,2 0-4 3,4 0 0 0,-2 0 0 0,5 0 0-1,2 0 0 3,-3 0 0 2,0 0 0-10,-7 0 0 5,2 0 0 0,-3 0 0 0,-3 0 0 0,7 0 0 0,1 0 0 3,2 0 0-3,-2 0 0 3,-3 0 0-5,3 0 0 1,-3 0 0 2,5 0 0 3,-6 0 0-4,6 0 0-3,-2 0 0 4,-4-5 0 0,6-5 0-2,-3 3 0 2,2-3 0 1,4 3 0 0,0 1 0-2,9 1 0 2,1-1 0-4,0 0 0 2,3 1 0-1,-4-1 0 3,-5 3 0 0,1 0 0-2,-4 1 0-3,-2-3 0 7,-1 1 0-5,2 1 0 3,-1 3 0-1,0-3 0-3,5 3 0 3,5 0 0 2,0 0 0-4,2 0 0 1,2 0 0 1,0 0 0-1,-5 0 0-2,-3 0 0 4,-3 0 0 1,-3-3 0-2,-5 1 0-4,1 2 0 7,5 0 0-5,-4 0 0 1,3 0 0-2,-2 0 0 6,1 0 0-5,1 0 0 2,3 0 0-2,2 0 0 2,0 0 0 0,-1 0 0 0,7 0 0-1,-4 0 0 0,-4 0 0 2,5 0 0-2,-3 0 0-1,-1 0 0 2,9 0 0 2,-3 0 0 0,-2 0 0-5,2 0 0 1,-9 0 0 0,1 0 0 3,-2 0 0-4,2 0 0 5,-2 0 0-3,0 0 0 3,-2 0 0-6,-2 0 0 4,2 0 0 4,-2 0 0-4,0 0 0-5,4 0 0 4,2 0 0 3,1 0 0-4,2 0 0 0,-1 0 0 2,3 0 0 2,0 0 0-1,6 0 0-2,-1 0 0-1,1 0 0 0,-1 0 0 4,4 0 0-6,-9 0 0 6,7-5 0-4,-7-2 0 2,4-1 0-2,0 3 0 2,2 0 0 0,-2 1 0 1,-1 1 0-3,-2 3 0 1,-1-2 0 3,-5 2 0-4,2 0 0 1,7 0 0 2,2 0 0-3,1 0 0 2,-3 0 0-1,-4 0 0 1,0 0 0-1,-6 0 0 2,1 0 0-4,-2 0 0 4,1 0 0-2,-4 0 0 1,-5 0 0-3,0 0 0 4,-6 0 0-2,-3 0 0 2,-1 0 0-1,-2 0 0-2,2 0 0 5,-7 0 0-5,0 0 0-1,-8 0 0 3,-5 0 0-1,0 0 0 2,0 0 0-2,2 0 0 0,-5 0 0 0,0 0 0 2,0 0 0-4,0 0 0 6,2 0 0-6,-2 0 0 4,0 0 0-4,0 0 0 4,0 0 0-2,5-7 0 1,3-9 0 0,3-12 0-2,6-9 0 5,3-8 0-5,1 0 0-1,-3-2 0 4,3 5 0-1,-4 7 0 0,-1 13 0-3,-10 10 0 5,-5 10 0-4,-1 2 0 3,0 0 0-4,0 0 0 4,0 9-46-1,-27 31-99 1,-17 26-78-4,23-26-167 3,6 10-686 1</inkml:trace>
    </iact:actionData>
  </iact:action>
  <iact:action type="add" startTime="22500">
    <iact:property name="dataType"/>
    <iact:actionData xml:id="d3">
      <inkml:trace xmlns:inkml="http://www.w3.org/2003/InkML" xml:id="stk3" contextRef="#ctx0" brushRef="#br0">23434 8397 534 0,'0'0'217'7,"0"0"-56"1,0 0-21-2,0 0-44 2,0 0-20 0,0 0-4 0,0 0-5-2,0 0-1 2,81 33-12 0,-48-22-10 0,6-1-7-2,5-3-7 2,1 2-3 0,7-5-3 0,0 1 0-1,5-3-2 0,-1 4-1 3,1-1-5-4,2 4 3 2,-7-4 0-1,-3 3-5 1,-2 1 1 1,-2-3-1-3,-9 1 0 2,5-4-2-1,-2 7-5 2,1 1 1-3,4-3-4 4,-4 4 3-4,1 1 0 4,-2 5 2-6,6-2-4 2,0 1-1 2,-2 0-1 0,2 3 2-1,-3-2-3 0,-1-3-1 3,-3 0 2-4,-6-1-2 0,0-2 0 2,-1-2 0 0,1 5-1 1,-3-2 0-4,2-2 0 4,-2 6 0-2,1-2 1 2,-2-2 1-4,2 4-1 3,3 1 0 0,-5-1 1 0,1 1-1-2,-1 2 0 3,-2-1 0-2,4-1 1 1,-4 1-1 0,0 1 0-2,-1-1-1 4,1-2 3-4,-1 4-2 1,-1-7-1 1,1 2 1 0,-2-1 0-1,2 1-1 0,-4 1 1 1,1 0-1 0,-3 3 0 0,1 2 0-3,1-4 1 3,-4 4-1 0,-1 0 0 0,0-2 0-2,-2 2 1 2,4 3-1 0,-5 3 0 0,-2-2 0 0,1-1 0-1,1-3 0 2,-3-5 1-3,0-2 0 0,-4-2 0 2,-1-4-1 1,-1 3 0-2,0-4-1 0,-2 4 1 0,4-4 0 1,1 2 2 1,-1-1-2-3,-2 4 1 1,-1 2 0 1,1-1-1 0,2-2-1-2,-3 1 1 2,0-1 0 0,-2 2 0 0,2-1 0-1,1 0 0 0,-1 0 0 3,0-8 1-4,3 4-1 0,-2-1 1 2,-1 4 0 0,-1-4-1 0,2 3 1-2,0 2-1 2,-1-6 1 1,0 1-1-1,-3-3 1-3,2 5-1 4,1-1 0 0,1-1 1-3,0 2-1 0,-2 4 0 2,1-1-1 1,1 4 1-2,-1-10 0 0,0 5-1 0,-3-7 0 3,0-2 1-4,3 0-1 0,-3-3-5 2,0 0-44 0,0 0-54 0,0 0-59-2,0 0-89 2,0 6-119 0</inkml:trace>
    </iact:actionData>
  </iact:action>
  <iact:action type="add" startTime="24022">
    <iact:property name="dataType"/>
    <iact:actionData xml:id="d4">
      <inkml:trace xmlns:inkml="http://www.w3.org/2003/InkML" xml:id="stk4" contextRef="#ctx0" brushRef="#br0">25732 12351 418 0,'0'0'121'7,"0"0"53"1,0 0-40 0,0 0-49-2,0 0-17 2,0 0-5 0,0 0-6 0,32 2 4-2,-26 22-13 2,1 6-13 0,-7 7-7 0,0-1-1-1,0 7-1 0,0 1-1 2,0 1 0-2,0 2 1-1,0 5-1 2,0-5-5 0,0-4-6 0,-7-4-3 0,1-9-1 0,-2-4-2-1,-5-9-6 2,-3-2 0-4,-3-6-1 3,-6 4-1 0,-7 1 3 0,-4-3-1-2,-16-1 0 2,0 2 2-1,-8-3 1 2,-2-1 3-2,-2 0 3 0,5 1-4 3,-2-4 0-4,1 1-3 0,4 0 3 2,1-1 1-1,-2 5 4 2,1-6 1-4,-1 2 1 4,1-1-3-1,1 0 2 2,1 5 3-6,8-5-8 4,-1 0 0 0,17 2 0 0,9-2-5-2,6-3 0 1,7 2-1 1,2-4 2 0,6 0-1 0,0 0 0-2,0 0 1 3,0 0 2-2,0 0 0-1,6 0 0 3,29-21-4-2,4-14 0 1,13-4-1-1,2-6-1 1,-6 1 0-1,4 7 0 3,-8 5 0-6,-15 10-2 4,-2 7 2 0,-12 6 0 0,-5 8 2-2,-6 1-2 2,-4 0 3 0,0 0-2 0,0 0 1-1,0 10 4 0,-20 35 2 4,-24 11-1-6,-9 6-1 1,-11-3 6 2,3-5-3 0,2-4 3 0,5-8 4-2,13-5 0 4,11-12-3-4,10-8 2 4,15-11 5-6,5-3 8 4,0 0 14 0,0 2-1 0,2 3 6-2,41 6-34 2,14 1-13 1,9-1 0-1,3-3 0-1,-16-5 0-1,-12-1 0 4,-21-1 0-4,-8-2 0 0,-12 3 0 2,0-2-34 0,0 0-52 0,0 1-60-2,-21-4-65 3,1 0-79-1,-12 0-52 0</inkml:trace>
    </iact:actionData>
  </iact:action>
  <iact:action type="add" startTime="30082">
    <iact:property name="dataType"/>
    <iact:actionData xml:id="d5">
      <inkml:trace xmlns:inkml="http://www.w3.org/2003/InkML" xml:id="stk5" contextRef="#ctx0" brushRef="#br0">463 15597 918 0,'0'0'168'7,"0"0"-53"2,0 0-7-4,0 0 15 3,0 0-42 0,0 0-6 0,0 0-13-2,0 0-2 2,93-25 4 0,-62 21-10 0,6 4 4-1,6 0-9 0,9 0-5 2,5 0-8-2,1 0-4-1,1 0-32 2,5 0 0 0,-3 0 0 0,3 0 0 0,-5 0 0 0,-1 0 0-1,-3 0 0 2,-3 0 0-4,8-2 0 4,1-4 0-2,8 1 0 1,2-1 0 0,2 0 0-1,-5 1 0 0,2 2 0 1,-4 0 0 0,-2-1 0-2,3 4 0 4,-1 0 0-3,2 0 0-1,5 0 0 1,-2-2 0 2,3-9 0-2,3 0 0 0,-6 0 0 1,1-1 0-1,-4 5 0 3,-2-6 0-5,0 6 0 3,5-3 0-1,8 8 0 2,9-3 0-4,9 5 0 4,7 0 0-1,14 0 0 0,9 24 0-1,14 6 0-1,8 2 0 5,6 3 0-5,15-1 0-1,3 2 0 4,6-3 0-1,8-8 0 0,-3-1 0-1,0-5 0 1,5 0 0-2,8-7 0 4,7 2 0-6,-1-6 0 5,5-3 0-2,-7 1 0 2,-4 1 0-4,-5-7 0 4,-3 4 0-1,-7-4 0-1,-1 0 0 1,-4 0 0-2,-6 0 0 4,-3 0 0-4,-1 0 0 0,-4-4 0 2,-6-14 0 1,-5 10 0-1,-5-6 0-2,-1 5 0 3,-4 6 0-2,-3-2 0 2,-5 2 0-4,-10-2 0 2,4 1 0 2,-4 4 0-1,3 0 0-3,-3 0 0 4,2 0 0-1,-4 0 0-1,1 0 0 1,11-2 0-2,3-6 0 4,10-1 0-3,6-9 0-1,5 2 0 1,3-6 0 2,-1 3 0-1,-5-2 0-2,-9 7 0 4,-5 4 0-4,-3 1 0 3,-1 1 0-4,7-5 0 2,-1 6 0 2,8-5 0-2,-9 1 0 0,7-3 0 1,-1 0 0 1,6 1 0-3,7-4 0 2,0-3 0-1,2 0 0 3,-2 3 0-4,3 0 0 0,-4-1 0 1,-10 1 0 1,-2 4 0 0,-7-1 0-2,4 0 0 3,1 1 0-2,-2-4 0 4,-1 2 0-7,-5 2 0 4,2 1 0-1,4 4 0 2,4 4 0-4,5 4 0 4,0 0 0-1,-4 0 0-1,5 0 0 2,-1 0 0-3,-8 0 0 3,5 0 0-2,-8 0 0-2,5 0 0 4,1 0 0-1,-3 0 0-1,6 0 0 0,-8 0 0 3,-2 0 0-4,4 0 0 4,1 0 0-6,5 0 0 4,4 0 0 0,6 8 0 0,9 8 0-2,1-3 0 1,6 2 0 2,-6 2 0-2,4-4 0 1,1 1 0-1,-5 4 0 3,4-9 0-4,2 6 0 0,3-3 0 2,1-4 0 0,6-3 0 0,-3 2 0-2,4-2 0 2,2 0 0 0,-6 2 0 2,-3-7 0-7,-10 5 0 6,-10-2 0-1,-11-3 0 0,-10 0 0-2,-2 0 0 0,-3 0 0 2,-6 0 0 0,-9 0 0 0,0 0 0-1,1-8 0 1,0 1 0 0,7 2 0-3,1-3 0 4,-1 2 0-2,-7 3 0 2,0 0 0-4,-8 1 0 5,-9-1 0-4,3 3 0 4,-7 0 0-5,0 0 0 2,-2 0 0 1,4 0 0 1,0 0 0-2,11 0 0-1,15 0 0 2,8 0 0 0,-1 0 0 0,5 0 0-2,1 0 0 3,7 0 0-2,5 0 0-1,4 3 0 2,1 2 0 0,-7 4 0 0,-1-1 0-2,4 0 0 3,3-4 0-2,-10-3 0 3,3-1 0-6,-5 4 0 4,3-4 0 0,-2 3 0 0,2 4 0-2,-5-1 0 2,-2-2 0 0,2-1 0 0,8-3 0 0,6 0 0-1,-1 0 0 1,9 0 0-1,-4 0 0-1,-6 2 0 2,11 13 0 0,-5-2 0 0,0 6 0-2,4 1 0 3,-1 3 0-2,9-6 0 3,-9-3 0-6,0-14 0 4,-10 0 0 0,-11 0 0 0,-2 0 0-1,-9 0 0 0,1 0 0 1,-5 0 0 0,-2 0 0 0,-6 0 0-2,2 0 0 2,-2-5 0 0,0-4 0-2,4 1 0 3,-7-10 0-1,-7 4 0 0,-8-2 0-2,-5 4 0 3,-7-2 0-3,-6 6 0 5,-2 6 0-8,2-11 0 6,-2 9 0-1,-6-6 0-1,-9 5 0-1,3-3 0 2,-9-1 0 0,-5 1 0 0,-5 3 0 1,-11-4 0-3,-8 6 0 1,-7 3 0 2,-9 0 0-4,-6 0 0 3,-4 0 0 0,-6 0 0 0,0 0-80-2,0 0-125 3,-20 0-137-2,-22 0-127 3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5:25:29.9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5" units="cm"/>
      <inkml:brushProperty name="height" value="0.055" units="cm"/>
    </inkml:brush>
    <inkml:brush xml:id="br5">
      <inkml:brushProperty name="width" value="0.05292" units="cm"/>
      <inkml:brushProperty name="height" value="0.05292" units="cm"/>
      <inkml:brushProperty name="color" value="#002060"/>
    </inkml:brush>
    <inkml:brush xml:id="br6">
      <inkml:brushProperty name="width" value="0.05292" units="cm"/>
      <inkml:brushProperty name="height" value="0.05292" units="cm"/>
    </inkml:brush>
  </inkml:definitions>
  <iact:action type="add" startTime="2335">
    <iact:property name="dataType"/>
    <iact:actionData xml:id="d0">
      <inkml:trace xmlns:inkml="http://www.w3.org/2003/InkML" xml:id="stk0" contextRef="#ctx0" brushRef="#br0">13926 5979 528 0,'0'0'205'4,"0"0"-44"-4,0 0-34 0,0 0-47 90,0 0 12-90,0 0-9 0,0 0 1 0,0 0 3 0,-6 7-3 0,-21-4-12 0,-4 4-16 0,-5-1-8 1,0 0-14-1,-2-1-1 0,0-5-14 0,-1 0 4 3,2 0 2 103,-4 0-3-106,2 0 2 0,3 0 2 0,-1 0-1 0,0 0-7 1,0-5 5-1,0-7-10 0,-4-2 4 0,5 1-3 0,-5 1-1 0,2-1-2 0,2 1-11 0,5 0 0 1,3 4 0 11,-3 3 0-12,-3 2 0 91,2 3 0-89,-4 0 0-2,1 0 0 0,-4 0 0 1,0 0 0-1,0 0 0 0,5 0 0 0,-3 6 0 0,6-1 0 0,2 0 0 0,-3 2 0 0,5 1 0 95,-4-5 0-92,5 3 0-3,-4-5 0 0,4 3 0 0,-5 2 0 0,-4 0 0 1,4-2 0 0,-9 5 0-1,5-4 0 0,3 2 0 0,5-4 0 0,-1-1 0 0,-1 1 0 0,4-3 0 106,-8 2 0-103,5 1 0-3,-6 0 0 0,-1-3 0 1,3 0 0-1,1 0 0 0,-4 6 0 0,2-1 0 0,7-1 0 0,-9 0 0 1,5 1 0-1,2 5 0 0,-1-3 0 0,-4-3 0 97,-2-1 0-94,-4 0 0-3,-4 0 0 0,1-3 0 0,-4 2 0 0,7 1 0 0,-1-3 0 0,3 3 0 0,-7-3 0 0,0 0 0 1,-5 0 0-1,-7 0 0 0,5 0 0 0,-2 0 0 11,4 0 0 76,-4 0 0-85,6 0 0-2,0 0 0 0,1 0 0 0,6 6 0 0,5-1 0 0,4 1 0 0,7 0 0 0,2-3 0 0,6-1 0 0,2 4 0 1,2-4 0 84,3-2 0-83,0 3 0-2,2-3 0 0,0 0 0 0,3 4 0 0,0-4 0 0,0 0 0 0,2 1 0 0,3-1 0 0,0 0 0 0,0 0 0 1,0 0 0 78,0 0 0-79,0 4 0 1,0-4 0-1,0 0 0 0,0 6 0 0,0 5 0 0,-3 5 0 0,3 4 0 0,-2 3 0 1,2-5 0-1,0 12 0 8,0 2 0 79,0 3 0-87,0 11 0 1,0-5 0-1,0 7 0 0,0-3 0 0,0-1 0 0,0 1 0 0,0 3 0 0,0-3 0 0,5 4 0 0,-2-2 0 1,5-2 0 89,-4-3 0-90,-1-2 0 0,5 3 0 1,-8-3 0-1,3 2 0 0,-1 4 0 0,-2-1 0 0,0-3 0 0,0 0 0 0,0-5 0 0,0 0 0 0,0 2 0 91,0 3 0-88,0 0 0-3,3-3 0 0,1-5 0 0,-1-1 0 0,0-7 0 0,-3-1 0 0,3 3 0 0,1 4 0 0,-4 1 0 1,3 1 0 0,0-2 0-1,-3-5 0 9,1-7 0 84,-1-2 0-90,0-2 0-3,3-5 0 0,3-1 0 0,-6 2 0 0,3 2 0 0,-3 4 0 0,1 4 0 0,-1 0 0 0,3 6 0 0,-3-2 0 0,5 7 0 1,-5-1 0 93,0 0 0-94,0 5 0 0,3-12 0 0,-3-5 0 0,0-11 0 0,0-6 0 0,0-3 0 0,0 0 0 1,0 0 0-1,0 0 0 1,0 0 0 0,0 0 0-1,0 0 0 85,0 0 0-83,4 0 0-2,0 0 0 0,5 0 0 1,10 0 0-1,7 0 0 1,0 0 0-1,3 0 0 0,7 0 0 0,0 0 0 0,5 0 0 0,3 0 0 11,3 0 0 73,-2 0 0-82,-4 0 0-2,-1 0 0 0,0 0 0 0,5 0 0 0,1 0 0 1,3-3 0-1,2 3 0 0,3 0 0 0,-4-4 0 0,0 3 0 0,-7-3 0 88,-2 1 0-88,-4 1 0 0,-2 2 0 0,-6 0 0 0,7 0 0 0,-8 0 0 0,4 0 0 1,1 0 0-1,5 0 0 0,-5 0 0 1,3 0 0-1,-2-4 0 85,1 2 0-82,-2 2 0-3,6-2 0 0,-6 2 0 0,2 0 0 0,-2 0 0 0,7 0 0 0,-7 0 0 0,2 0 0 0,5 0 0 0,-3 0 0 2,6 0 0 8,3-3 0 74,-2-1 0-82,-1-2 0-2,-2 4 0 0,-5 2 0 0,0 0 0 1,-5 0 0-1,2 0 0 0,-5 0 0 0,5 0 0 0,0 0 0 0,1 0 0 0,6 0 0 110,0 0 0-110,-3 0 0 0,4 0 0 0,2 0 0 0,-2 0 0 0,2 0 0 0,5 0 0 0,-6 0 0 0,5 0 0 0,5 0 0 0,0 0 0 0,2 6 0 1,-5 0 0-1,2 1 0 2,-8-1 0 96,1 1 0-98,-8-6 0 0,0-1 0 0,-3 4 0 0,-1-4 0 0,0 3 0 0,-1-3 0 0,-1 5 0 0,6-1 0 0,-4-4 0 0,7 4 0 1,-2-4 0-1,0 0 0 99,2 0 0-99,-8 0 0 0,-5 0 0 0,-1 0 0 0,-7 0 0 1,-3 0 0-1,-1 0 0 0,5 0 0 0,2 0 0 0,-4 0 0 0,2 0 0 0,-2 0 0 0,-10 0 0 80,5 0 0-80,-3 0 0 1,-3 0 0-1,-4 0 0 0,1 0 0 0,2-3 0 0,-1-5 0 0,-1-2 0 0,3-7 0 0,-3 2 0 0,-3-5 0 3,0-2 0 91,0-5 0-94,0-8 0 0,0-7 0 0,0-4 0 0,-12-11 0 0,-2-3 0 0,-4-11 0 0,-7-1 0 0,11-7 0 1,0-1 0-1,0-2 0 0,1 7 0 4,3 4 0 103,0 5 0-107,0 4 0 0,-3 3 0 0,3 2 0 0,-3 2 0 0,5 2 0 0,1-1 0 0,-6 6 0 1,2 4 0-1,-1 4 0 0,-1 6 0 0,3-1 0 0,4 13 0 0,-3-3 0 4,-2 3 0 82,6 3 0-86,0-4 0 0,-3 3 0 1,3 1 0-1,0-3 0 0,1-6 0 0,-5-4 0 0,5 4 0 0,-2-3 0 0,-3 4 0 0,8 2 0 3,-6 1 0 85,4 4 0-88,0 10 0 0,3 3 0 0,-2 2 0 0,2 0 0 0,0 5 0 0,0-6 0 0,0 6 0 0,0-3 0 0,0-3 0 1,0-2 0 0,-4-6 0 98,0-5 0-97,4-4 0-2,-5 1 0 0,2-1 0 0,1 6 0 0,-4 5 0 0,6 7 0 0,-2 2 0 0,2 3 0 0,0 0 0 0,-3 0 0 0,0 0 0 1,-14 3 0 78,-2 27 0-78,-8 11-36-1,-2-1-93 0,0-4-84 0,16-25-121 0,10-6-282 0</inkml:trace>
    </iact:actionData>
  </iact:action>
  <iact:action type="add" startTime="6581">
    <iact:property name="dataType"/>
    <iact:actionData xml:id="d1">
      <inkml:trace xmlns:inkml="http://www.w3.org/2003/InkML" xml:id="stk1" contextRef="#ctx0" brushRef="#br0">9998 8397 837 0,'0'0'148'4,"0"0"-27"-4,0 0-31 0,0 0-36 0,0 0 2 0,0 0 17 0,0 0-13 0,0 0-5 0,-105-29-11 1,75 27 11 8,-8 2 5-9,-1 0-9 83,3 0-10-83,-8 0-6 0,0 0-8 1,-1 0-4-1,0 7-9 0,-2 3 3 0,-2-3-4 0,1 3-2 0,0-5 3 0,2-3-8 1,0 1 2 86,2-3-5-87,1 4 4 0,-7-4-3 0,5 0 3 0,2 0 6 0,-1 0 2 0,-5 0-5 0,4 3 0 0,-7-3 0 0,4 0-8 1,2 0 8 1,-4 0-9 80,7 0-1-80,5 0 4-2,2 0 0 0,-3 0 2 0,7 0 0 0,-4 0 2 0,2 0-2 0,4 0 2 0,-3 0-8 0,2 2 0 1,1-2 0 81,-1 3 0-82,2-3 0 0,5 0 0 0,-5 0 0 0,3 0 0 0,-2 0 0 0,-1 0 0 0,2 0 0 0,-4 0 0 0,1 0 0 1,-4 0 0 93,1 5 0-94,0 2 0 0,-5-2 0 1,-1 1 0-1,6-4 0 0,-2 2 0 0,3-1 0 0,4-3 0 0,-1 8 0 0,2-8 0 0,2 2 0 0,-4 1 0 0,9 1 0 80,-6-4 0-78,5 0 0-2,-3 5 0 0,-5-5 0 0,4 0 0 0,-2 0 0 0,-1 0 0 0,3 0 0 0,-2 0 0 0,-2 0 0 1,-2 0 0 80,1 0 0-81,0 0 0 0,1 0 0 1,1 0 0-1,3 0 0 0,7 0 0 0,-6 0 0 0,7 0 0 0,-6 0 0 0,5 0 0 0,2 0 0 9,-4 5 0 72,4 0 0-81,5-2 0 0,-1 3 0 0,-1 0 0 0,4-4 0 0,-5 4 0 0,5 0 0 0,0-3 0 0,-1 5 0 0,-3-1 0 1,-3 2 0 82,-1 2 0-83,2 4 0 1,-1-1 0-1,-1-6 0 0,10 4 0 0,-6-6 0 0,6 3 0 0,1-2 0 0,3 8 0 0,-4-1 0 0,2 5 0 3,-3 0 0 83,3 10 0-86,2 7 0 0,0 5 0 0,3-1 0 0,-4 8 0 0,0-3 0 0,2 2 0 0,-5-3 0 0,4-4 0 1,2-2 0-1,-4 3 0 10,2-9 0-10,-1 2 0 82,0-6 0-81,1 0 0-1,-3 0 0 0,6 0 0 0,0 4 0 1,0-5 0-1,0 2 0 0,0-1 0 0,0 4 0 0,0 4 0 0,0 2 0 83,0 2 0-82,0-1 0-1,0 1 0 0,0-7 0 0,0-2 0 0,0 0 0 0,0-3 0 0,0 3 0 0,0 4 0 0,0-3 0 1,0 5 0 78,0-4 0-77,0 1 0-2,0 3 0 0,0-10 0 0,0 2 0 0,0-7 0 1,0-1 0-1,0-7 0 0,0-6 0 0,0 0 0 0,0 3 0 89,0 4 0-89,0 10 0 0,0 9 0 0,0-3 0 0,0 0 0 0,0-4 0 0,0-7 0 0,0-7 0 1,0-7 0-1,0-2 0 0,0-4 0 0,0 2 0 82,0-2 0-79,0 0 0-3,0 0 0 0,0 9 0 0,0 6 0 0,0 2 0 0,0 2 0 0,6-6 0 0,-3 0 0 0,-3-6 0 0,1-4 0 87,2 0 0-85,1-3 0-2,-1 0 0 0,-3 0 0 0,5 0 0 0,-5 0 0 0,8 0 0 0,8 0 0 1,2 0 0-1,8 2 0 0,-2 2 0 0,2-2 0 2,-2-2 0 10,3 3 0-9,-1 0 0 81,3-3 0-84,-1 3 0 0,1-1 0 0,-2 2 0 0,1-2 0 0,10-2 0 0,-5 0 0 1,9 0 0-1,0 0 0 0,0 0 0 0,-1 0 0 84,-8 0 0-84,6 0 0 0,-6 0 0 0,-1 0 0 0,0 0 0 0,-1 0 0 0,-4-2 0 1,7 2 0-1,-1-4 0 0,-3 4 0 0,1 0 0 83,1-2 0-83,0-1 0 0,-1 0 0 0,0-2 0 0,-1 5 0 0,-2-4 0 0,1 2 0 0,-5 2 0 0,0 0 0 0,-1 0 0 1,2 0 0 1,2 0 0 67,-2 0 0-69,-2 0 0 0,2 0 0 0,1 0 0 0,-3 0 0 0,0 0 0 1,0 0 0-1,2 0 0 0,-5 0 0 92,6 0 0-92,-3 0 0 0,1 0 0 1,3 0 0-1,-1 0 0 0,2-3 0 0,-2 0 0 0,3 3 0 0,-4-2 0 0,2-3 0 0,2 5 0 0,1 0 0 0,-1 0 0 95,0 0 0-95,-2 0 0 0,2 0 0 0,0 0 0 0,2 0 0 0,6 0 0 0,-5 0 0 0,7 0 0 1,-2 0 0-1,3 0 0 0,0 0 0 0,1 0 0 111,2 0 0-111,-2 0 0 0,1 0 0 0,1 0 0 0,1-4 0 0,-4 1 0 0,0 0 0 0,0 3 0 0,-8-3 0 0,10 1 0 1,-4-3 0-1,-2 1 0 0,5 2 0 0,-2 2 0 0,-6 0 0 3,5 0 0 5,-8 0 0 79,6 0 0-85,-2 0 0-2,-4 0 0 0,6 0 0 0,-2 0 0 0,-4 0 0 0,1 0 0 0,-4 0 0 0,-4 0 0 0,3 0 0 1,-2 0 0-1,-1 0 0 85,0 0 0-85,-3 0 0 0,4 0 0 0,-10 0 0 0,6 0 0 0,-4 0 0 0,-6 0 0 0,3 0 0 0,-1 0 0 0,0 0 0 1,-4 0 0 107,-3 0 0-105,-1 0 0-3,3 0 0 0,-1 0 0 1,4-9 0-1,-3-1 0 0,4-7 0 0,-1-13 0 0,3-5 0 0,-10-8 0 1,-2-11 0-1,-1-1 0 0,0-9 0 0,0 0 0 0,0 0 0 2,0-1 0 6,0 7 0 86,0 0 0-92,0-2 0-2,0-2 0 0,0 2 0 0,0-1 0 0,0 6 0 0,0-2 0 0,0 0 0 0,0 1 0 0,0 0 0 0,-1 1 0 0,-5 11 0 1,-1 0 0 102,-4 4 0-103,7 2 0 0,-5 1 0 0,5 0 0 0,1 8 0 0,-4 2 0 0,4-3 0 0,0 10 0 0,-4-7 0 0,4 5 0 1,-6-3 0 0,2 3 0-1,3-4 0 1,-6 5 0 115,4 1 0-114,-1 1 0-2,-4 1 0 0,4 4 0 1,-2-1 0-1,5 5 0 0,-2-5 0 0,-1-5 0 0,1 1 0 0,-5-1 0 0,2 1 0 0,2 2 0 0,2 3 0 0,1 5 0 0,3 1 0 1,-2 2 0 88,-2 6 0-89,0-3 0 0,5 0 0 0,0 3 0 0,0 0 0 0,0 0 0 0,0 0 0 0,0 0 0 0,0 0 0 0,-2-5 0 0,-7-5 0 1,5-3 0 90,-8 2 0-88,11 5 0-3,-2 4 0 0,3 2 0 0,-7-3 0 0,-6-6 0 0,-3 1 0 0,-2-4 0 0,4 5 0 0,2 1 0 0,5 6 0 0,3 0 0 90,-2 0-17-88,3 0-53-1,-9 0-46-1,-12 0-109 0,12 3-68 0,-4 5-321 0</inkml:trace>
    </iact:actionData>
  </iact:action>
  <iact:action type="add" startTime="12326">
    <iact:property name="dataType"/>
    <iact:actionData xml:id="d2">
      <inkml:trace xmlns:inkml="http://www.w3.org/2003/InkML" xml:id="stk2" contextRef="#ctx0" brushRef="#br1">19649 5961 558 0,'0'0'127'2,"0"0"36"-2,0 0-35 1,0 0-56-1,0 0 4 0,0 0-10 0,0 0-3 0,-151-4-15 0,112 4-6 0,-10 0 17 0,4 0-1 0,-2 0-21 0,-3 0-1 1,3 4 9 96,-9 7-13-94,3-4-5-3,-2 3-11 0,2-5 10 0,5 0-12 0,-4-5 0 0,7 3 7 0,-7-3-5 0,4 0 9 0,-4 0-10 1,4 0 12-1,-4 0-14 0,7 0 1 2,1 0 3 5,-4 4-3 81,2-4-4-88,0 0-1 0,-7 0 3 0,8 0-3 0,-8 0-1 0,2 0 0 0,2 0-1 0,5 0-4 0,4 0 4 0,-1 0-1 1,2 0-1 1,-2 0 3 92,2-4-1-94,-6 1 4 0,-1 0-5 0,0 1 5 1,-2-1-5 0,-3 3 2-1,-1 0 0 0,-2 0-2 0,3 0-2 0,-5 0-2 0,2 0 2 0,-2 0-4 0,1 0 3 97,-2 0-2-94,1 0-1-3,-1 0-3 0,1 0 3 0,2 0 0 0,0 0-1 0,4 0 0 0,-1 0 2 0,7 0 1 0,-2 0-1 0,4 0 1 0,1 0-1 1,-2 0-1 98,2 0 0-99,-7 0 0 0,2 0 0 0,3 0 3 0,-1 0-5 0,1 0 4 0,-1 0 2 0,-4 0-4 1,2 0 0-1,-3 0 0 1,-2 0 0-1,-6 0 0 0,7-9 0 0,-3 1 0 91,3 3 0-88,-1-2 0-3,5 6 0 0,5-3 0 0,5 2 0 0,2-1 0 0,4 0 0 0,5-1 0 0,5 4 0 0,1-1 0 0,-1 1 0 1,2 0 0 16,3 0 0-17,-6 0 0 4,5 0 0 88,-1 0 0-92,-2 0 0 0,5 0 0 1,-4 0 0-1,2 0 0 0,3 0 0 0,3 0 0 0,-7 0 0 0,-2 0 0 0,-2 0 0 0,-3 0 0 0,-8 0 0 133,4 0 0-131,-5 0 0-2,1 0 0 0,0 0 0 0,-5 0 0 0,2 0 0 0,0 1 0 0,2 3 0 0,-1-1 0 1,11-3 0-1,3 3 0 0,4-3 0 0,4 2 0 0,4-2 0 1,0 4 0-1,1-4 0 0,-2 1 0 0,5-1 0 0,-3 3 0 84,5-3 0-81,-2 0 0-3,1 4 0 0,-4-4 0 0,5 3 0 0,0-3 0 0,-4 2 0 0,1-2 0 0,0 3 0 1,-3-1 0 0,5-2 0 1,-4 3 0 95,4 1 0-97,-1-4 0 0,-5 3 0 0,5-1 0 0,-8 1 0 1,11-1 0-1,-5 4 0 0,2 0 0 0,-1 5 0 0,-3 4 0 0,0 4 0 0,0 1 0 0,3-1 0 110,-2-3 0-108,3 0 0-2,-3 0 0 0,2-2 0 1,1 3 0-1,-5 0 0 0,6-3 0 0,-1 9 0 0,4-4 0 0,-3 5 0 0,3 2 0 0,-4 0 0 0,4 6 0 0,0 4 0 0,0-3 0 128,0 1 0-128,0-2 0 0,0-2 0 0,0 5 0 0,0-1 0 0,0 4 0 0,0 1 0 0,0-5 0 0,0 0 0 0,0-1 0 0,0-2 0 0,0 6 0 0,0 6 0 1,7-3 0-1,-3 4 0 0,5 0 0 0,-5-2 0 8,-1 0 0 76,2 5 0-82,-3 2 0-2,4 1 0 0,-3 1 0 1,1-1 0-1,-4-1 0 0,3-8 0 0,-3-5 0 0,0-11 0 0,0-4 0 0,0-6 0 0,0-2 0 83,0 1 0-83,0 3 0 0,0 3 0 0,2-1 0 1,-2 0 0-1,0 2 0 0,0 1 0 0,3-4 0 0,3-1 0 0,-6-2 0 0,2 0 0 86,-2 0 0-86,0-5 0 0,0-1 0 0,0-8 0 0,0 3 0 0,0-4 0 0,0 0 0 0,3 0 0 0,-1 0 0 0,1 0 0 2,1 0 0-1,0 0 0 86,1 0 0-85,6 8 0-2,10 1 0 0,-3 4 0 0,-2-3 0 0,-3 0 0 1,-1 4 0-1,1-6 0 0,3 5 0 0,1-4 0 0,2 4 0 0,2-5 0 10,-7 3 0-7,2 1 0 174,-1-4 0-177,3 2 0 0,3-3 0 0,-1-1 0 0,3 1 0 0,2-1 0 0,4 0 0 0,-2 1 0 1,5-2 0-1,0 0 0 0,4-2 0 0,1-3 0 0,3 0 0 0,4 4 0 0,3-4 0 0,7 0 0 0,-2 1 0 1,2-1 0-1,-3 0 0 1,-4 0 0-1,3 0 0 0,-4 3 0 0,-1-3 0 0,4 0 0 88,1 4 0-88,-4-2 0 1,5 3 0-1,-8 1 0 0,4 1 0 0,-2-7 0 0,1 4 0 0,-1-4 0 1,7 0 0-1,-4 0 0 0,1 0 0 0,-5 0 0 11,2 0 0 74,-8 0 0-82,-2 0 0-3,0 3 0 0,2-3 0 0,-5 0 0 0,5 0 0 0,1 0 0 0,2 0 0 0,-1 0 0 0,4 0 0 0,-5 0 0 1,-1 0 0 141,-2 3 0-140,0 0 0-2,5 1 0 0,-5-4 0 0,2 0 0 0,2 0 0 1,-2 0 0-1,1 0 0 0,0 0 0 0,-4 0 0 0,0 5 0 0,-6-3 0 0,7-2 0 0,-3 3 0 0,1-3 0 0,6 0 0 0,7 3 0 0,-4-3 0 1,3 2 0 81,-1-2 0-80,8 0 0-2,-10 4 0 0,2-2 0 0,-4 1 0 0,1-3 0 0,-5 3 0 0,-3 0 0 0,2-1 0 0,-6 4 0 1,-1 0 0-1,-1-3 0 95,-8-1 0-93,5 3 0-2,2-5 0 1,1 3 0-1,2 2 0 0,1-3 0 0,5 3 0 0,-6-3 0 0,4 4 0 0,-1-2 0 0,-2 1 0 0,-1-5 0 0,0 0 0 83,4 2 0-83,1-2 0 0,-4 0 0 0,7 0 0 0,-2 0 0 0,1 0 0 0,-7 0 0 0,-1 0 0 0,3 0 0 1,-3 0 0-1,-2-2 0 91,2 2 0-89,2-2 0-2,7-5 0 0,-2 1 0 0,4 0 0 0,4 3 0 0,-4-5 0 0,3 6 0 1,-3-1 0 0,1-2 0-1,-5 1 0 0,0-4 0 0,-5 3 0 84,3-3 0-84,1-4 0 0,-3 1 0 0,1 2 0 0,-9-2 0 0,-1 5 0 0,-6 1 0 0,-1-1 0 1,2 2 0-1,-8 0 0 0,0 1 0 117,0-2 0-115,3 5 0-1,-7-5 0-1,1-2 0 0,-1 5 0 0,-5-8 0 0,11-1 0 0,-8-8 0 0,3-3 0 0,-1-8 0 0,-6-11 0 0,0-4 0 0,0-8 0 0,0-6 0 0,0-9 0 1,-3-9 0 81,-10-11 0-81,0-6 0-1,6-1 0 0,-3 5 0 0,3 9 0 0,-2 14 0 0,-1 7 0 0,0 8 0 0,0 1 0 0,-4 3 0 0,6 2 0 2,-5 4 0 160,7 3 0-162,-4 4 0 0,4-5 0 0,2-1 0 0,1 6 0 0,3-2 0 0,0 1 0 0,0-3 0 0,0-4 0 0,0 5 0 0,0 4 0 1,0 2 0-1,0 1 0 0,0 0 0 0,3-3 0 0,-3 1 0 0,0-1 0 0,0 0 0 0,0 3 0 0,0 0 0 0,0 1 0 12,0-1 0-11,0 0 0 93,0 4 0-94,0 3 0 0,0 4 0 1,0 3 0-1,0 4 0 0,0 6 0 0,0 2 0 0,0 5 0 0,0 0 0 0,0 0 0 0,-9 5-43 0,-11 22-89 0,-5 1-86 82,15-18-57-80,-6-7-79-2</inkml:trace>
    </iact:actionData>
  </iact:action>
  <iact:action type="add" startTime="18866">
    <iact:property name="dataType"/>
    <iact:actionData xml:id="d3">
      <inkml:trace xmlns:inkml="http://www.w3.org/2003/InkML" xml:id="stk3" contextRef="#ctx0" brushRef="#br1">31410 8546 392 0,'0'0'171'2,"0"0"-66"-2,0 0 15 0,0 0-38 1,0 0-13 85,-158 2 1-86,129 3-13 1,5-1-7-1,-5 2-9 0,-2-4-3 0,4 5 3 0,-2-6-5 0,-6 3-6 0,2 1 3 0,-5 3 3 0,-4 4-12 3,1-4 11 120,1 3-9-123,3 2-7 0,0-3-7 0,2 1 0 0,3-2 2 0,0-3-5 0,5-4 0 0,2 0 0 0,3-2 4 0,3 0-7 1,1 4 3-1,-4-4 15 0,-3 3-13 0,-5-1 1 0,-4 1 10 0,4 2-12 92,-3 0-4-92,-4-3 2 0,8-1-5 0,-5-1 4 0,5 4-4 0,1-4 1 0,3 0 0 0,1 0-1 0,-4 0-2 1,4 0-1-1,3 0 2 0,-2 0-1 1,6 0 3 85,-6 0 3-84,2 0 3-2,-5 0-3 0,0 0 2 0,6 0-1 0,-3 0-3 0,2 0-2 0,-3 0-1 0,-2 0 2 0,-3 0-1 0,0 0 1 2,-6 0 3 90,-3 0 3-92,-2 0-5 0,-16-4 1 0,4 1 2 0,-4-5-1 0,-4 6-1 0,2-3-4 0,2 5 9 0,-4 0-2 1,-3 0 6-1,5 0-7 0,-5 0-1 3,-1 0-6 83,-5 0 15-86,1 0-13 0,1 0-3 0,3 0 9 0,8 0-7 0,9 0 4 0,0 0-2 0,7 0 5 0,3 0-7 0,0-3 1 1,3-1 2 82,-3 4-5-83,4-2 9 0,6 0-3 1,-2 2-2-1,1-4 0 0,2 2 0 0,-3-1-3 0,4-3 1 0,-2 4-1 0,2-2 0 1,0 4-1 1,2-2 1 96,6-1 0-98,-2 3 0 0,2 0 3 0,-2 0-4 0,3-3 2 0,-10 1 1 0,0-3 0 0,3 5-3 1,-8-4 0-1,4 1 1 0,-7-3 0 0,-5-1 2 0,4-3-3 135,-10 3 3-133,0-1-3-2,2 1 4 0,-1 2-1 0,-2 0 0 0,0-2 5 0,-5 1-2 0,-6 0-1 1,-1 1-3-1,-8-3 4 0,-7-3-6 0,-1 0 3 0,3-4-3 0,-1 1-1 0,7 1-3 0,-2 4 3 0,2 0 0 1,10 5 1 1,1 1 2 86,6-1 0-88,3 2-1 0,5 2 1 0,3 0-3 0,7 0 2 0,-3 0-1 0,9 0 2 0,-3-4-1 0,5 2-1 0,0-1 2 1,2 1-1-1,6-2 0 11,-1 4-1 85,6 0 1-96,-2 0 3 0,-7 0-4 0,8 0 1 0,-10 0 4 0,0 0-2 0,-6 0-2 0,-5 0 1 0,-7 0 1 0,-5 0-3 0,-12 0 0 0,-2 0-1 1,-1-6 3 138,-8 4 1-137,2-3-2-2,-10-2 0 0,3 2 2 0,-3-3-3 0,-1 1 0 0,4 0 0 0,1 4 0 0,3-4 0 0,6 6 0 0,-2-3 0 0,6 4 0 0,1-2 0 1,-2 2 0-1,-5-3 0 0,-2 3 0 0,-7-3 0 0,1 0 0 0,-9 3 0 84,6-2 0-83,-3 2 0-1,6-2 0 0,2-5 0 0,9 1 0 0,4-2 0 0,3 2 0 0,4-2 0 0,-2 6 0 1,8-1 0 0,-2 3 0-1,3 0 0 155,-2 0 0-152,1 0 0-3,-3 0 0 0,-1 0 0 0,2 0 0 0,-4 0 0 0,3 0 0 0,1 0 0 0,1 0 0 0,2 0 0 1,0 0 0-1,3 0 0 0,-2 0 0 0,5 0 0 0,-4 0 0 0,0 0 0 0,-3 0 0 0,1 0 0 0,-2 0 0 0,-3 0 0 1,-1 0 0 135,-2 0 0-136,0 0 0 0,-7 0 0 0,1 0 0 0,3 0 0 0,-3 0 0 0,-4 0 0 1,2 0 0-1,-5 0 0 0,2 0 0 0,-7 0 0 0,0 0 0 0,1 0 0 0,-3 0 0 0,-1 3 0 0,-6-1 0 0,5 3 0 1,-2-5 0 2,6 0 0 167,-5 3 0-170,5-3 0 0,2 0 0 0,-7 6 0 0,5 0 0 0,-4 4 0 0,-5-1 0 0,1 2 0 0,2-6 0 0,-5 5 0 0,3-4 0 0,0-5 0 0,0-1 0 0,2 0 0 0,-1 0 0 1,1 0 0-1,7 0 0 0,-1 0 0 0,-1-5 0 0,-2 3 0 0,-2-1 0 0,-4 0 0 2,6-1 0 86,0 4 0-88,-4 0 0 0,-1-1 0 1,2-3 0-1,-8 2 0 0,2-7 0 0,-4 7 0 0,-3 0 0 0,3-3 0 0,4 5 0 0,1 0 0 1,8 0 0 89,1 0 0-88,6 0 0-2,0 0 0 0,6 0 0 0,2 0 0 0,-1 0 0 0,14 0 0 1,2 0 0-1,11 0 0 0,1 0 0 0,4 0 0 0,6 0 0 84,-1 0 0-81,4 5 0-3,5-3 0 0,-5-2 0 0,1 0 0 0,-8 2 0 0,0 1 0 0,-6 0 0 0,-6 0 0 0,-1-1 0 0,-8 3 0 0,-5-5 0 90,4 4 0-88,-9-1 0-2,-5-3 0 0,-1 3 0 1,0-3 0-1,-4 2 0 0,0-2 0 0,0 0 0 0,-2 4 0 0,2-4 0 0,3 0 0 0,4 0 0 9,1 0 0-7,2 0 0 105,1 0 0-107,5 0 0 0,-7 1 0 0,7 3 0 0,-1-4 0 0,5 6 0 0,8-4 0 0,1 1 0 0,5-1 0 0,4-2 0 1,5 3 0-1,8-3 0 0,6 0 0 0,5 0 0 79,2 0 0-79,-4 4 0 0,4-4 0 1,0 0 0-1,0 0 0 0,0 0 0 0,0 0 0 0,-7 0 0 0,-5 5 0 0,-4-2 0 0,-4 2 0 117,0-2 0-117,-1 3 0 0,3-3 0 0,-4-1 0 0,-7 2 0 0,-2-2 0 0,-9 2 0 0,-12-1 0 0,-8-3 0 0,-1 0 0 0,-11 0 0 0,-3 0 0 0,-7 0 0 0,-6 0 0 0,2 0 0 3,-5 0 0 117,0 0 0-120,1 0 0 0,6 0 0 0,4-7 0 0,8 1 0 0,3 4 0 0,12-3 0 1,1 1 0-1,4 4 0 0,6 0 0 0,5 0 0 0,5 0 0 0,-5 0 0 0,8 0 0 0,1 0 0 1,3 0 0 91,2 0 0-92,1 0 0 0,4 0 0 0,-3 0 0 0,2 0 0 0,-5 0 0 0,-3 0 0 0,3 0 0 1,-5 0 0 0,-4 0 0-1,8 0 0 0,-10 0 0 0,-1 0 0 119,-4 0 0-118,-5 0 0-1,-10 0 0 0,-5 0 0 0,-4 0 0 0,-9 0 0 0,-4 0 0 0,-3 0 0 0,-5 0 0 0,2 0 0 0,-7 0 0 0,-2 0 0 0,1 0 0 0,2 0 0 1,-4 0 0-1,5 0 0 12,5 0 0 96,5 0 0-108,5 0 0 0,9 0 0 1,1 0 0-1,6 0 0 0,5 0 0 0,6 0 0 0,7 0 0 0,7 6 0 0,4-1 0 0,9-1 0 0,2-2 0 0,5 5 0 0,3-7 0 1,2 0 0 99,-1 8 0-97,-5-6 0-3,-2 5 0 0,-1-2 0 0,-8 0 0 1,-5-2 0-1,-8-1 0 0,-2-2 0 0,-7 3 0 0,-2 0 0 0,-4-3 0 0,-4 3 0 0,-6-3 0 0,-8 0 0 88,-6 0 0-85,3 0 0-3,-3 0 0 0,9 0 0 0,6 0 0 0,13 0 0 0,1 0 0 0,14 0 0 0,8 0 0 0,11 0 0 0,8 0 0 0,7 0 0 96,3 0 0-94,0 0 0-2,-3 0 0 1,3 0 0-1,0 0 0 0,-3 0 0 0,3 0 0 0,-16-3 0 0,-5 3 0 0,-10-3 0 0,-12 0 0 0,2 3 0 0,-4 0 0 84,-3-2 0-84,2 2 0 0,0 0 0 0,-5 0 0 0,6 0 0 0,-3 0 0 0,3 0 0 0,9 0 0 1,11 0 0-1,6 0 0 0,3 0 0 3,9 0 0 128,-7 0 0-131,-2 0 0 0,-3 0 0 0,-9 0 0 0,4 0 0 0,-1 0 0 0,-2 0 0 0,9 0 0 0,4-3 0 0,-2 3 0 1,6-3 0-1,7 3 0 0,3 0 0 0,0 0 0 0,0 0 0 0,-3 0 0 1,-2 0 0-1,1 0 0 98,-5 0 0-98,7 0 0 0,2 0 0 0,0 0 0 0,0 0 0 0,-2 0 0 0,-4 0 0 1,-2 0 0-1,6 0 0 0,-1 0 0 0,-1 0 0 0,4-2 0 0,0 2 0 109,0 0 0-107,0 0 0-2,0 0 0 1,-3 0 0-1,3 0 0 0,0 0 0 0,-1 0 0 0,1 0 0 0,0 0 0 0,-5 0 0 0,5 0 0 0,0 0 0 0,-3 0 0 0,3 0 0 0,0 0 0 89,0 0 0-89,0 0 0 0,0 0 0 0,0 0 0 1,0 0 0-1,0 0 0 0,0 0 0 0,0 0 0 0,0 0 0 0,0 0-4 0,0 0 4 0,0 0-4 9,-7 0 3 87,-3 0 2-96,3 0 2 0,-1 0 2 0,3 0-5 0,-3 0 0 0,5 0-3 0,-1 0 2 0,-5 0 2 0,2 0-2 0,-6 0 5 0,3 0-7 0,-3 0 6 1,0 0-6 85,6 0 2-86,-1 0 0 0,3 0 0 0,2 2 1 0,3-2 0 0,0 0 1 0,0 0 1 0,0 0-2 0,0 0 3 0,0 0-3 0,0 0 0 3,0 0 0 82,0 0-4-85,0 0 4 0,0 0 1 0,0 0-1 0,0 0 3 0,0 3-3 1,-5 11 0-1,1 2 0 0,-8 8 0 0,5 0 0 1,0 2 0 12,1 3 0-13,-1-2 0 4,2-2 0 104,-3-3 0-108,3 1 0 0,0-6 0 0,0-2 0 0,2-5 0 0,3-3 0 0,-3 0 0 0,3-1 0 1,-2 0 0-1,2 5 0 0,-5 0 0 0,5 4 0 0,-3-2 0 0,2 4 0 3,-3 3 0 120,-1-1 0-123,5 2 0 0,-3-2 0 0,2 1 0 0,-2-1 0 0,0 1 0 0,-3-3 0 0,3 3 0 0,3-4 0 0,-1 1 0 1,1 0 0-1,-3-3 0 0,3 3 0 0,0-1 0 0,0-1 0 0,-4-1 0 93,1-1 0-93,3 2 0 0,0 2 0 0,0-3 0 0,-3 4 0 1,3-1 0-1,-3 2 0 0,0 2 0 0,-1 1 0 0,1-3 0 0,1 1 0 0,2-7 0 0,0 1 0 106,0 1 0-104,-3-8 0-1,3 6 0-1,0-6 0 0,0 1 0 0,0 4 0 0,0 2 0 0,0 7 0 0,0-6 0 0,0 9 0 0,0-6 0 0,0 5 0 0,0-2 0 1,0-8 0 89,0 1 0-90,0-4 0 0,0 7 0 0,0 4 0 0,0 5 0 0,0 1 0 0,0 1 0 0,0-1 0 0,0 0 0 0,0-1 0 0,0-7 0 1,0-3 0 0,0 1 0 92,0 0 0-91,0-1 0-2,0 1 0 1,0-3 0-1,0 3 0 0,0 4 0 0,0-2 0 0,0 6 0 0,0 0 0 0,0 1 0 0,0-3 0 1,0-3 0-1,0-3 0 113,0-4 0-113,0 1 0 0,0 6 0 0,0-1 0 0,0 4 0 0,0 2 0 0,0 0 0 0,0-1 0 0,0-7 0 0,0-10 0 0,0-1 0 0,0-6 0 0,0 2 0 0,0-2 0 1,0 0 0 105,0 3 0-106,0 0 0 1,0 8 0-1,3 4 0 0,-1 2 0 0,1-4 0 0,-3-8 0 0,4 2 0 0,2-2 0 0,-3 7 0 0,0 0 0 0,1 1 0 0,-1-1 0 1,-3-7 0 85,0-3 0-84,1-2 0-2,-1 0 0 0,0 0 0 0,0 0 0 0,3 0 0 0,-3 0 0 0,6 0 0 1,-6 0 0-1,3 0 0 0,-3 0 0 0,3 0 0 85,6 3 0-85,9 3 0 0,4 3 0 0,3-1 0 0,-1 0 0 0,0 1 0 0,-1-1 0 0,0 1 0 0,-6-2 0 0,4 1 0 1,-2-4 0 8,-2-1 0-8,3 3 0 96,1-4 0-94,5 5 0-3,0 1 0 0,4-6 0 0,1 5 0 0,-1-6 0 0,8 3 0 0,1-4 0 0,1 3 0 1,1-3 0-1,-6 0 0 0,-6 0 0 0,0 0 0 179,-2 0 0-175,2 0 0-4,-1 0 0 0,-1 2 0 0,2-2 0 0,2 0 0 0,5 0 0 0,-6 0 0 0,-2 0 0 0,4 0 0 0,-7 0 0 0,4 0 0 0,-8 0 0 0,0 0 0 1,2 0 0-1,6 0 0 0,-5 0 0 0,3 0 0 0,3 0 0 0,-4 0 0 0,0 0 0 0,-1 0 0 0,1 0 0 0,4 0 0 0,4 0 0 97,3 0 0-95,-5-2 0-2,0 2 0 0,-7-3 0 1,-6 3 0-1,-3-4 0 0,1 4 0 0,-1 0 0 0,4-1 0 0,0 1 0 0,7 0 0 0,-3 0 0 0,2-4 0 97,-3-1 0-96,4 1 0-1,-3 4 0 0,-2-2 0 0,3 2 0 0,-5 0 0 0,2 0 0 1,-1-2 0-1,0 2 0 0,5-3 0 0,-2-3 0 0,5 0 0 0,-5 3 0 84,6-1 0-82,-7-4 0-2,3 3 0 1,-1 0 0-1,-5-1 0 0,3 0 0 0,6 4 0 0,9-7 0 0,1 7 0 0,9-4 0 0,-3 0 0 0,0 4 0 8,-4-3 0 82,-7-2 0-88,-2 4 0-2,-11 3 0 0,2-3 0 1,-7 1 0-1,-8 2 0 0,-2-2 0 0,-3 2 0 0,1 0 0 0,-4 0 0 0,3 0 0 0,-3 0 0 1,0 0 0 86,3 0 0-87,3 0 0 1,3 0 0-1,5 0 0 0,1 0 0 0,-1 0 0 0,2 0 0 0,0 0 0 0,1 0 0 0,1 0 0 0,8 0 0 162,-3 0 0-160,10 0 0-2,2 0 0 0,4 0 0 0,-1 0 0 0,-2 0 0 0,3 0 0 0,2 4 0 0,0 2 0 0,-1-3 0 0,-4 1 0 0,5 3 0 0,5 1 0 1,4 4 0-1,2-1 0 0,-3-2 0 0,-5 2 0 0,-1-3 0 0,-4-5 0 0,-10-1 0 0,0 2 0 0,-6-2 0 11,-5 2 0-11,-2-1 0 97,-5-3 0-95,-2 0 0-1,-9 0 0-1,3 0 0 0,-3 0 0 0,3 0 0 0,-3 0 0 0,1 0 0 0,-1 0 0 0,0 0 0 0,0 0 0 0,0 0 0 1,0 0 0 88,0 0 0-88,0 2 0-1,0-2 0 0,3 0 0 0,-3 0 0 0,0 0 0 0,0 0 0 0,0 0 0 0,13 0 0 0,-1 0 0 0,8 0 0 1,-4 0 0 81,-3 0 0-79,3 0 0-3,-4 0 0 0,8 0 0 0,9 0 0 0,1 0 0 0,11-2 0 0,0 2 0 0,1 0 0 0,8 0 0 1,-2 0 0-1,4 0 0 9,-4 0 0 81,2 0 0-88,-4 0 0-2,2 0 0 1,1 0 0-1,-4 0 0 0,-2-3 0 0,-2-3 0 0,1 0 0 0,-1 1 0 0,-4-1 0 0,-2-3 0 0,-2 4 0 83,-1-3 0-83,-3 4 0 0,-8 2 0 0,-7-1 0 0,2 3 0 0,-7 0 0 0,-8 0 0 0,2 0 0 0,-3-3 0 0,0 3 0 0,4-3 0 1,-4 3 0 99,0 0 0-98,0 0 0-2,0 0 0 0,0 0 0 0,0 0 0 0,6 0 0 1,7 0 0-1,5-6 0 0,9 4 0 0,2-4 0 0,12-1 0 0,5-3 0 0,11 3 0 2,7 0 0 9,-1 1 0 104,11 6 0-114,3 0 0-1,3 0 0 1,-3 0 0-1,4 0 0 0,1 0 0 0,3 4 0 0,1 7 0 0,-1-3 0 0,-4 4 0 0,0-7 0 0,-4 4 0 0,-2-1 0 0,5 1 0 0,-2-1 0 0,-1 2 0 83,-2 0 0-80,-7 1 0-3,-4 0 0 0,-4-3 0 0,-4-1 0 0,-4-2 0 0,-2 0 0 0,-7-2 0 0,1 1 0 0,-4-4 0 0,-1 1 0 80,-4 3 0-78,0 1 0-2,-3-2 0 0,-3-1 0 0,-5-2 0 1,-3 0 0-1,-5 0 0 0,-9 0 0 0,-4 3 0 0,3-3 0 0,-6 0 0 3,0 0 0 5,0 0 0 90,0 0 0-98,0 0 0 0,3 0 0 0,-3 0 0 0,1 0 0 0,6 0 0 0,-1 0 0 0,4 0 0 1,-3 0 0-1,2 0 0 0,-2 0 0 0,3 0 0 0,1 0 0 107,-7 0 0-107,8 0 0 0,-11 0 0 0,6-3 0 0,-4 1 0 0,0 2 0 0,-3-3 0 0,3 1 0 1,4 2 0-1,-2 0 0 0,3 0 0 0,0-3 0 0,0-1 0 0,-1 3 0 3,4-3 0 84,-4 1 0-87,0 1 0 0,2-1 0 1,-3 3 0-1,5-5 0 0,-1 1 0 0,3 1 0 0,-2-3 0 0,2 6 0 0,3-4 0 0,-2-3 0 122,9 1 0-120,0 4 0-2,5-1 0 0,4 1 0 0,0 2 0 0,4-2 0 0,-3 2 0 0,2-4 0 0,0 0 0 0,-2 2 0 0,5-1 0 0,1 3 0 0,-7-2 0 1,4-1 0-1,-2 3 0 0,-4 0 0 0,-5 0 0 110,-1 0 0-107,-9 0 0-3,1 0 0 0,-6 0 0 0,-4-3 0 0,-5 3 0 0,2 0 0 0,-3 0 0 0,0 0 0 0,0 0 0 1,0 0 0-1,0 0 0 0,4 0 0 0,5 0 0 0,1 0 0 3,3 0 0 89,0 0 0-92,-1 0 0 1,4 0 0-1,1 0 0 0,11 0 0 0,8 0 0 0,7 0 0 0,7 0 0 0,5-3 0 0,1 1 0 0,4-4 0 0,4 0 0 10,2 6 0-7,-2-3 0 81,0 3 0-84,0 0 0 0,5 0 0 0,-2 0 0 0,-3 0 0 0,-4 0 0 0,-6 0 0 0,-5 0 0 0,-5 0 0 0,-1 0 0 1,-3 0 0 89,-9 0 0-89,-4 0 0-1,-4 0 0 0,-9 0 0 0,-1 0 0 0,-8 0 0 0,-3 0 0 0,4 0 0 0,-3 0 0 0,-3 0 0 0,0 0 0 0,3 0 0 90,-1 0 0-88,0 0 0-2,3 0 0 0,3 0 0 0,0 0 0 1,-2 0 0-1,1 0 0 0,0 0 0 0,5 0 0 0,2 0 0 0,1 0 0 0,1 0 0 1,-1-2 0 10,-3-2 0-8,0 2 0 93,-4 2 0-96,-2 0 0 0,-6-3 0 0,0 3 0 0,0 0 0 0,0 0 0 0,3 0 0 0,4 0 0 0,-1 0 0 0,4-3 0 0,3 1 0 2,-1-3 0-2,4 1 0 144,1 1 0-144,6 3 0 0,1-3 0 0,-1 0 0 1,6 1 0-1,-5 2 0 0,8-2 0 0,5 2 0 0,-1 0 0 0,4 0 0 0,5 0 0 0,-4 0 0 0,2 0 0 0,1 0 0 0,1 0 0 0,-6-3 0 0,2-1 0 0,-1 2 0 1,4-2 0 3,1 2 0 88,2 2 0-92,-2 0 0 0,8 0 0 0,-6 0 0 0,6 0 0 0,-6 0 0 0,6 0 0 0,-6 0 0 0,6 0 0 0,-4 0 0 1,3 0 0-1,2 0 0 13,-4 0 0-13,3 0 0 132,-1 0 0-132,3 0 0 0,-7 0 0 0,4 0 0 0,-3 0 0 0,3 0 0 0,-1 0 0 0,-2 0 0 0,-1-3 0 1,-7 1 0-1,-1-2 0 0,0 1 0 0,-4 2 0 0,-6-6 0 0,-2 5 0 0,-2-1 0 0,-6-1 0 1,0 4 0 88,-7-5 0-86,1 2 0-3,-4 1 0 0,3-1 0 0,-3 3 0 0,0-3 0 0,-6-1 0 0,4 3 0 0,0-3 0 0,0 4 0 0,-6 0 0 1,0 0 0 96,7 0 0-97,-4 0 0 0,6-2 0 0,-7-4 0 1,6 6 0-1,-1-5 0 0,-1 5 0 0,7-2 0 0,-3-5 0 0,-2 7 0 0,-5-3 0 0,8 0 0 0,1 1 0 4,0 0 0 111,2-3 0-115,1 3 0 0,4 2 0 0,-5-2 0 0,1 2 0 0,9-4 0 0,2 4 0 0,1 0 0 0,-5 0 0 0,7 0 0 0,-2 0 0 0,-5 0 0 1,0 0 0-1,-4 0 0 0,-3 0 0 135,2 0 0-135,-2-2 0 0,-5 2 0 1,-3 0 0-1,5 0 0 0,-5 0 0 0,0 0 0 0,1-3 0 0,3 3 0 0,-4-3 0 0,-1 3 0 0,2 0 0 0,1 0 0 0,-4-3 0 0,6 3 0 0,0 0 0 0,0-3 0 1,0 3 0 2,-1 0 0 96,-4 0 0-99,4 0 0 0,1 0 0 0,-3 0 0 0,6 0 0 0,-3 0 0 0,-1 0 0 0,4 0 0 0,0 0 0 0,-3 0 0 0,-2 0 0 0,-2 0 0 1,-2 0 0 96,-4 0 0-97,-2 0 0 0,2 0 0 0,3 0 0 0,-2 0 0 0,-1 0 0 0,0 0 0 0,6 0 0 0,-8 0 0 0,2 0 0 0,5 0 0 0,-4 0 0 1,5 0 0 1,-5 0 0 87,3 0 0-89,-2 0 0 0,3 0 0 0,-2 0 0 0,0 0 0 1,4 0 0-1,0 0 0 0,2 0 0 0,-4 0 0 0,4 0 0 0,0 0 0 1,-5 0 0 99,6 0 0-100,4 0 0 0,7 0 0 0,3 0 0 0,14 0 0 0,8 3 0 0,2 6 0 0,8-3 0 0,2 3 0 1,0-2 0-1,3 3 0 0,-5-1 0 0,1 2 0 117,-7 1 0-115,1-4 0-2,-8 4 0 0,-1-7 0 0,-1-2 0 0,-5 3 0 0,-6-6 0 0,0 3 0 0,-5-3 0 0,-5 2 0 0,0-2 0 0,-1 0 0 1,-6 4 0-1,-3-2 0 0,-6 5 0 0,2-5 0 105,-5-2 0-105,4 0 0 0,-1 0 0 0,-3 0 0 0,3 0 0 0,4 0 0 0,-4 0 0 0,4 0 0 0,-2 0 0 1,-6 0 0-1,3 0 0 0,-3 0 0 0,1 0 0 0,-1 0 0 118,-2 0 0-116,7 0 0-2,-1 0 0 1,-3 0 0-1,6 0 0 0,-2 0 0 0,-3 0 0 0,0 0 0 0,4 0 0 0,-5 0 0 0,3 0 0 0,-1 0 0 1,4 0 0-1,0 0 0 0,-4 0 0 1,7 0 0-1,2 0 0 102,11 0 0-102,4 0 0 0,3 0 0 0,8 0 0 0,7 0 0 0,0 0 0 0,1 0 0 0,7 0 0 0,4 0 0 0,4 0 0 0,-1 0 0 0,-2 0 0 1,-4 0 0 2,-1 0 0 101,-5 0 0-104,-6 2 0 1,-4 1 0-1,-9-3 0 0,1 0 0 0,-7 3 0 0,-3-3 0 0,-5 0 0 0,-2 0 0 0,-3 0 0 0,-6 3 0 0,-3-3 0 0,2 0 0 1,0 0 0 88,-2 0 0-89,0 0 0 0,-1 0 0 0,-3 0 0 0,3 0 0 0,0 0 0 0,0 0 0 0,1 0 0 1,1 0 0-1,3 0 0 0,0 0 0 0,-1 0 0 9,2 0 0-4,1 0 0 88,-3 0 0-93,-1 0 0 0,3 0 0 1,-2 0 0-1,1 0 0 0,6 0 0 0,4 0 0 0,3 0 0 0,11 0 0 0,8 0 0 0,8 0 0 1,0 0 0 0,8 0 0 83,5 0 0-83,-1 0 0-1,-2 0 0 0,1 0 0 0,2 0 0 0,-5 0 0 0,4 0 0 0,-1 0 0 0,2 0 0 0,3 0 0 1,1 4 0 83,-1 1 0-82,-5-3 0-2,-2 4 0 0,-5-4 0 0,-10 2 0 1,2 1 0-1,-4-5 0 0,-1 3 0 0,2 0 0 0,0-3 0 0,-5 2 0 0,3-2 0 13,-7 0 0-10,1 0 0 101,-7 0 0-104,8 0 0 0,-7 0 0 1,2 0 0-1,-1 0 0 0,1 0 0 0,1 0 0 0,1 0 0 0,3 0 0 0,-2 0 0 0,2 0 0 0,5 0 0 0,-3 0 0 0,9 0 0 100,1 0 0-100,-1 0 0 0,-1 0 0 0,2 0 0 0,-2 0 0 0,2 0 0 0,-1 0 0 1,4 0 0-1,-2 0 0 0,-3 0 0 0,1 0 0 0,-4 0 0 0,-2 0 0 2,-7 0 0 139,-3 0 0-141,-4 0 0 0,-5 0 0 0,-10 0 0 1,-1 0 0-1,-5 0 0 0,8 0 0 1,-8 0 0-1,3 0 0 0,-5 0 0 0,1 0 0 0,2 0 0 0,1 0 0 0,-4 0 0 0,9 0 0 0,1 0 0 0,1 0 0 0,6 0 0 0,-5 0 0 97,4 0 0-97,-1 0 0 0,-1 0 0 0,-3 0 0 0,2 0 0 0,-2 0 0 0,-2 0 0 0,4 0 0 1,2 0 0-1,-1 0 0 0,0 0 0 0,0 0 0 0,0 0 0 108,4 0 0-108,0 0 0 1,8 0 0-1,1 0 0 0,7 0 0 0,5 0 0 0,-2 0 0 0,2 0 0 0,2 0 0 0,1 6 0 0,5 0 0 0,-4-1 0 0,1 4 0 0,3-1 0 3,-4 1 0 82,-3 0 0-85,-4-1 0 0,-5-3 0 0,-2 4 0 0,2-4 0 1,-2 3 0-1,-2-1 0 0,1 0 0 0,-1 3 0 0,0-3 0 0,7 2 0 96,1-1 0-94,-1-2 0-2,-6-3 0 0,4 1 0 0,2-2 0 0,-7-2 0 0,7 0 0 1,-1 0 0-1,-6 0 0 0,10 0 0 0,-6 0 0 0,6 0 0 0,-7 0 0 84,6 0 0-84,-2 0 0 1,0 0 0-1,-1 0 0 0,-1 0 0 0,2 0 0 0,-1 0 0 0,1 0 0 0,0 0 0 0,-3 0 0 0,-2 0 0 0,-2 0 0 83,-5-2 0-81,0-2 0-2,-1 1 0 0,-6 3 0 0,-1-3 0 1,5 0 0-1,-6 1 0 0,3 0 0 0,1-5 0 0,5 1 0 0,0 4 0 134,3-3 0-134,-1-2 0 0,-3 2 0 0,1 0 0 0,0 2 0 1,-5-2 0-1,-4-2 0 0,3 5 0 0,0-1 0 0,1-2 0 0,-2 1 0 0,6-1 0 0,-3-1 0 0,4 4 0 0,0 2 0 0,0-3 0 0,2-3 0 0,1 0 0 4,-1 1 0 92,3-5 0-96,-1 8 0 0,-4-1 0 0,3 1 0 1,-7-1 0-1,3 0 0 0,-3 0 0 0,3-3 0 0,-2 4 0 0,2-7 0 0,-3 7 0 0,5-2 0 0,4 2 0 163,-3-1 0-163,-1 0 0 0,-7 3 0 0,0-2 0 0,-2-3 0 0,-7 5 0 0,5 0 0 0,-10-4 0 0,5 1 0 0,-8 0 0 0,2-2 0 1,2 0 0-1,1-1 0 0,1-9 0 0,3-15 0 0,2-15 0 0,-4-22 0 0,-2-11 0 0,-3-7 0 0,-3-17 0 0,0-8 0 8,0-14 0-4,0 4 0 91,0 4 0-92,0 13 0-3,0 19 0 0,0 15 0 0,0 12 0 0,0 12 0 0,0 6 0 0,-3 1 0 0,0 7 0 0,-4 1 0 1,4-4 0-1,2 0 0 1,-5-3 0 0,0-1 0 95,2 3 0-96,-2 1 0 0,-1 6 0 0,1-3 0 0,1 6 0 0,1 0 0 0,1 3 0 0,-3-2 0 0,3 3 0 0,3 2 0 0,-1-7 0 0,1 8 0 75,0 1 0-72,-3 9 0-3,3 6 0 0,-3-4 0 0,-1 6 0 0,4 0 0 0,0 0 0 0,0 0 0 0,-4 0 0 0,2 0 0 1,-8 0 0 11,1-4 0 72,-2-1 0-82,-5-1 0-2,-2 0 0 0,2-1 0 1,2-2 0-1,-4-2 0 0,3 0 0 0,-1-1 0 0,3 4 0 0,1 1 0 0,0 0 0 0,-2 5 0 86,-1-2 0-85,-6 4 0-1,-6-4 0 0,0 4 0 0,-3 0 0 0,-1 0 0 0,1 0 0 0,-1 0 0 0,2 0 0 0,-4 0 0 0,-3 0 0 0,7 0 0 94,-3 0 0-91,7 0 0-3,9 4 0 1,0 0 0-1,6-4 0 0,9 0 0 0,-2 0 0 0,3 2 0 0,0-2 0 0,0 3 0 0,0 1 0 0,0 6 0 0,0 7-33 86,0 3-162-86,0 19-65 0,0-23-104 1,0 13-797-1</inkml:trace>
    </iact:actionData>
  </iact:action>
  <iact:action type="add" startTime="33032">
    <iact:property name="dataType"/>
    <iact:actionData xml:id="d4">
      <inkml:trace xmlns:inkml="http://www.w3.org/2003/InkML" xml:id="stk4" contextRef="#ctx0" brushRef="#br2">25688 5907 440 0,'0'0'260'3,"0"0"-115"-3,0 0 0 1,0 0-50-1,0 0-25 0,0 0 0 0,0 0 31 0,-37 8-21 0,13-8 0 123,0 0-11-123,-3 0 4 0,-4 0-11 0,1-5-10 0,-11-1-4 0,-1 0-6 0,-4 1-17 0,-5 0 1 1,5 1 0-1,-8 0-2 1,1-3 3-1,-4 5-7 0,2-5 7 0,-4-1-12 0,-4 6 3 1,-2-4-11-1,-5 1-7 8,-1 1 0 121,0 1 0-129,3 3 0 0,5 0 0 1,2 0 0-1,1 0 0 0,2 0 0 0,-8 0 0 0,2 0 0 0,-13 0 0 0,4 7 0 0,-3 4 0 0,0-2 0 0,4-1 0 0,4-3 0 0,7-5 0 1,6 0 0-1,1 0 0 1,6 0 0 13,-4 0 0 90,7 0 0-104,-1 0 0 0,-1 0 0 1,7 0 0-1,-4 0 0 0,5 0 0 0,-1 0 0 0,-1 0 0 0,3 0 0 0,-1 0 0 0,4 0 0 0,-4-5 0 0,-4 1 0 2,-1 1 0-1,-2 2 0 90,1-4 0-89,-1 5 0-2,-1 0 0 1,-1 0 0-1,-1 0 0 0,3 0 0 0,-8 0 0 0,2 0 0 0,-3 0 0 0,1 0 0 0,6 0 0 0,2 0 0 96,0 0 0-93,9 0 0-3,2 0 0 0,4 0 0 0,2 0 0 0,1 0 0 0,1 0 0 0,2 0 0 0,2 5 0 0,-6-1 0 0,1 0 0 0,-1-2 0 0,-6 5 0 1,2-7 0 14,-8 0 0-15,2 4 0 91,6 0 0-91,3-4 0 0,-4 0 0 0,7 2 0 0,-2-2 0 0,4 3 0 0,2-3 0 0,-2 2 0 0,-4-2 0 0,2 3 0 1,-2 0 0-1,3 0 0 110,5 0 0-108,-2 0 0-2,6-3 0 0,1 2 0 0,1-2 0 0,-2 3 0 0,5 0 0 0,-8-1 0 0,5 2 0 0,-3-1 0 1,-1-1 0-1,0 1 0 0,2 0 0 0,-4 0 0 0,5 3 0 88,3-5 0-87,9-1 0-1,-2 4 0 0,6-4 0 0,0 0 0 0,0 0 0 0,0 0 0 0,0 0 0 0,0 0 0 0,0 0 0 0,0 0 0 1,0 0 0 10,0 0 0-8,0 0 0 82,0 0 0-85,0 0 0 0,0 0 0 0,0 0 0 1,0 0 0-1,0 0 0 0,0 0 0 0,0 0 0 0,0 0 0 0,0 0 0 0,0 0 0 81,0 0 0-79,0 0 0-2,0 0 0 0,0 0 0 0,0 0 0 1,0 0 0 0,0 0 0-1,0 0 0 0,0 0 0 0,0 0 0 0,0 0 0 0,0 0 0 113,0 0 0-113,0 0 0 0,0 0 0 0,0 0 0 0,0 0 0 0,0 0 0 0,0 0 0 0,0 0 0 0,0 0 0 0,0 0 0 0,0 0 0 1,0 0 0-1,0 0 0 0,0 0 0 0,0 0 0 8,0 0 0 74,0 0 0-82,0 0 0 0,0 0 0 0,0 0 0 0,0 0 0 0,0 0 0 0,0 0 0 0,0 0 0 0,0 0 0 1,0 0 0-1,0 0 0 84,0 0 0-84,0 0 0 0,0 0 0 0,0 0 0 0,0 0 0 1,0 0 0-1,0 0 0 0,0 0 0 0,0 0 0 0,0 0 0 0,0 0 0 1,0 0 0 84,0 0 0-85,0 0 0 0,0 0 0 0,0 0 0 1,0 0 0-1,0 0 0 0,0 0 0 0,0 0 0 0,0 0 0 0,0 0 0 0,0 0 0 94,0 0 0-94,0 0 0 0,0 0 0 0,0 0 0 0,0 0 0 0,0 0 0 1,0 0 0-1,0 0 0 0,0 0 0 0,0 0 0 0,0 12 0 0,0 4 0 1,0 3 0 107,0 4 0-108,0-8 0 0,0-6 0 0,0-5 0 0,0-1 0 0,0-3 0 0,0 3 0 0,0-3 0 0,0 0 0 0,0 0 0 0,0 0 0 0,0 0 0 0,0 0 0 1,0 0 0 117,0 0 0-116,0 0 0-2,0 0 0 0,0 0 0 1,0 0 0-1,0 0 0 0,0 0 0 0,0 0 0 0,0 0 0 0,0 0 0 0,0 0 0 0,0 0 0 0,0 0 0 0,0 0 0 0,0 0 0 1,0 0 0 1,0 0 0 9,0 0 0 74,0 3 0-85,0 2 0 0,0 9 0 0,0-2 0 0,0 4 0 0,0 5 0 1,0 0 0-1,0 10 0 0,0 6 0 0,0 0 0 0,0 5 0 0,0 3 0 87,0 2 0-87,0 4 0 0,0 2 0 0,0 1 0 0,0 0 0 0,0-7 0 1,0 0 0-1,0-1 0 0,0-6 0 1,0-3 0-1,0-2 0 0,0 5 0 93,0-1 0-91,6 0 0-2,-2-2 0 0,5-10 0 0,-5 0 0 0,1-3 0 0,-2-3 0 0,2 1 0 0,-2-3 0 0,2 4 0 0,-1-1 0 0,-4 6 0 11,3 6 0-11,0 5 0 87,5-2 0-84,-6-4 0-3,1-4 0 0,1-4 0 0,-1 1 0 0,0-5 0 1,-3 3 0-1,0-2 0 0,3 1 0 0,1 7 0 0,-1 4 0 1,0 5 0 86,-2 0 0-87,4-5 0 1,-1-6 0-1,-4-5 0 0,0-6 0 0,3-7 0 0,-3 0 0 0,0 4 0 0,1 6 0 0,-1 0 0 0,3 15 0 1,0 2 0 86,2 5 0-84,-5-6 0-3,4-6 0 0,-4-17 0 0,1-11 0 0,-1-2 0 0,0 0 0 0,3 0 0 0,-3 0 0 0,5 0 0 0,-5 4 0 1,3-2 0 92,-1 1 0-93,9 3 0 0,-4 2 0 0,6-2 0 0,0-1 0 0,7 0 0 0,3 5 0 0,5-5 0 0,5-3 0 1,1 2 0-1,-1-4 0 0,8 0 0 3,-1 0 0 5,-1 2 0 130,-5 5 0-137,5-3 0-1,-7 2 0 0,7-3 0 0,1 1 0 0,1-3 0 0,0 6 0 0,2-2 0 0,2 0 0 1,-4 2 0-1,2-5 0 0,-2 3 0 0,-1 1 0 0,4 0 0 0,-4 2 0 0,-3-5 0 0,2 4 0 1,-5-5 0-1,1-2 0 88,4 0 0-88,-5 2 0 0,2-2 0 0,-4 0 0 0,0 0 0 0,1 0 0 0,-2 0 0 1,0 0 0-1,-3 0 0 0,0 0 0 0,-2 0 0 1,-2 0 0 88,-3 0 0-88,2 0 0-1,-3 0 0 0,3 0 0 0,3 0 0 0,2 0 0 0,-1 0 0 0,5 0 0 0,-1 0 0 0,2 0 0 0,3 0 0 0,2 0 0 10,-8 0 0 82,2 0 0-92,-7 0 0 0,-2 0 0 0,0 0 0 0,3 0 0 0,-1 0 0 0,7 0 0 0,-3 0 0 0,3 0 0 0,3 0 0 1,1 0 0 0,3-2 0-1,2 2 0 99,-1 0 0-99,1 0 0 0,8 0 0 0,5 0 0 0,4 0 0 0,5 0 0 0,-2 0 0 1,5 0 0-1,-6 0 0 0,0 0 0 0,-5 0 0 0,0 0 0 0,-1 0 0 92,-6 0 0-92,4 0 0 0,-7 0 0 0,2 0 0 0,-2 0 0 0,-1 0 0 0,-1 0 0 1,2 0 0-1,-1 0 0 0,5 0 0 0,-3 0 0 0,-1 0 0 2,9-2 0 104,5-3 0-104,5 0 0-2,-3-2 0 0,3 0 0 0,-2-1 0 0,2-1 0 0,-5 1 0 0,-3 0 0 0,-10 3 0 0,-3-2 0 0,-2 5 0 0,1-6 0 1,-4 5 0-1,-5-3 0 90,-4 0 0-90,-4 1 0 0,-9 3 0 0,-2-3 0 0,-1 2 0 0,-3 1 0 0,0-1 0 0,1-2 0 0,-1-1 0 1,0 0 0-1,-3-2 0 0,5-3 0 189,-1-6 0-187,2 1 0-2,0-1 0 0,-5 0 0 0,5 0 0 0,-7 0 0 0,4 0 0 0,-7-6 0 1,4-5 0-1,-7-11 0 0,0-15 0 0,0-10 0 0,0-15 0 0,0-14 0 0,-10-10 0 0,-6-10 0 0,3-5 0 0,5 5 0 0,4 15 0 0,1 16 0 1,-3 18 0-1,2 8 0 0,0 8 0 0,-1 6 0 0,-2 2 0 0,3 3 0 106,-4-2 0-103,3 2 0-3,-1-1 0 0,-1-2 0 0,4 1 0 1,0 0 0-1,-2 2 0 0,5 2 0 0,0 1 0 0,0 2 0 0,0-1 0 0,0-3 0 0,0 9 0 0,0-4 0 0,0 8 0 124,0 2 0-122,0 1 0-2,0-4 0 0,0 0 0 0,0-4 0 0,0-2 0 0,0-7 0 0,0 3 0 0,0 2 0 0,0 7 0 0,0 8 0 0,0 7 0 0,0 3 0 1,0 6 0-1,0 1 0 0,0 0 0 1,0 0 0 103,0 0 0-104,-2 11 0 1,-9 16-121-1,1 8-65 0,3-22-78 0,-3-7-94 0</inkml:trace>
    </iact:actionData>
  </iact:action>
  <iact:action type="add" startTime="38144">
    <iact:property name="dataType"/>
    <iact:actionData xml:id="d5">
      <inkml:trace xmlns:inkml="http://www.w3.org/2003/InkML" xml:id="stk5" contextRef="#ctx0" brushRef="#br2">9773 10532 544 0,'0'0'252'3,"0"0"-110"-3,0 0-19 0,0 0-43 0,0 0-26 0,0 0 1 1,0 0 8-1,-23-23 26 0,-13 13-13 0,-2-2-24 0,-1-1 4 0,-9-1-12 0,3 2 8 0,-3 6-10 0,-4 4 4 4,-4 2-6 8,-1 0-5 92,-2 0-15-101,-5 0 7-3,0 0-5 0,-1 2-2 0,-8 4 3 0,5 1-8 0,-1 3 0 0,-1 1-3 0,0-2-1 0,10-3-1 1,-4-4-3-1,4-2 1 0,2 0-1 0,2 0-2 0,2 0-5 107,1 0 0-107,6 0 0 0,1 0 0 1,5-6 0-1,2 4 0 0,4-1 0 0,-2 3 0 0,-2 0 0 0,5 0 0 0,-4 0 0 0,5 0 0 0,-3 0 0 0,3 0 0 1,-4 0 0 0,5 0 0 100,-4 0 0-98,4 0 0-3,5 0 0 0,-4 0 0 0,4 0 0 0,-1 0 0 0,-4 0 0 0,5 0 0 0,-2 0 0 0,1 0 0 0,4 0 0 0,-4-6 0 1,1 4 0 0,-1-4 0 18,-2 0 0-19,-10-1 0 5,0 3 0 118,-7 1 0-123,1 3 0 0,-5 0 0 0,2 0 0 0,1 0 0 0,5 0 0 0,2-3 0 0,-2 0 0 0,-1 3 0 0,1 0 0 0,-1 0 0 0,5 0 0 0,7 0 0 0,-8 0 0 0,-2 0 0 1,-2 0 0 109,3 0 0-108,8 0 0-2,0 0 0 0,5 0 0 0,-1 0 0 0,2 0 0 0,-2 0 0 0,1 0 0 0,-2 0 0 0,1 0 0 0,0 0 0 1,-3 0 0-1,7 0 0 0,6 0 0 0,2 0 0 2,5 0 0 101,1 0 0-99,1 0 0-4,-3 0 0 0,0 0 0 0,0 0 0 0,5 0 0 0,-5 0 0 0,2 0 0 0,-5 0 0 0,-5 0 0 0,3 0 0 0,0 0 0 0,-2 0 0 1,1 0 0 188,2 3 0-189,-4 3 0 0,7-2 0 0,-5-4 0 0,-1 0 0 0,-2 5 0 0,-6-3 0 0,1 4 0 0,-4-4 0 0,1 2 0 0,-6 1 0 0,5-2 0 0,2 0 0 0,5-1 0 0,3-2 0 0,1 6 0 1,9-6 0-1,2 3 0 0,0 0 0 0,6-3 0 0,3 0 0 0,0 0 0 0,0 0 0 0,0 0 0 0,0 0 0 3,0 0 0 112,0 0 0-115,0 0 0 0,0 0 0 0,0 0 0 0,0 0 0 0,0 0 0 1,0 0 0-1,0 0 0 0,0 0 0 0,0 0 0 0,0 0 0 0,0 0 0 0,0 0 0 0,0 0 0 1,0 0 0 13,0 0 0-13,0 0 0-1,0 0 0 107,0 0 0-107,0 0 0 0,0 0 0 0,0 0 0 0,0 0 0 0,-7 0 0 0,-3 0 0 0,3 0 0 0,-1 0 0 0,0 0 0 1,3 0 0-1,-2 0 0 0,1 0 0 0,0 0 0 122,-1 3 0-122,1 2 0 1,-2 5 0-1,2-1 0 0,-1 6 0 0,1 5 0 0,-1 2 0 0,5 0 0 0,2 10 0 0,0 3 0 0,0 5 0 0,0 5 0 0,0-1 0 0,0 11 0 0,0-2 0 0,0 8 0 4,0 1 0 78,0 0 0-82,0 0 0 0,0-3 0 0,0 0 0 0,0-2 0 0,0 2 0 0,5 3 0 0,5-3 0 0,-3 3 0 0,0-1 0 0,5-2 0 94,-8-2 0-92,3-7 0-2,-2-1 0 0,-1-2 0 0,0-2 0 0,1-1 0 0,-2 3 0 1,-3 0 0-1,3-6 0 0,2 4 0 0,-2-3 0 1,-3-3 0-1,0-2 0 85,0-3 0-85,2-4 0 0,1 0 0 0,1-5 0 0,-1 2 0 0,0 0 0 0,0-8 0 0,-3-6 0 0,0 2 0 0,0-10 0 1,0 1 0 81,0 0 0-80,0-3 0-2,0 7 0 0,4 5 0 0,-4 2 0 0,0-1 0 0,3-2 0 0,-3-5 0 0,3-7 0 0,-3 1 0 1,1 0 0 0,8 4 0 11,-5 0 0-10,6 1 0 79,-4 7 0-81,4-8 0 0,-5 5 0 0,3-3 0 1,0-3 0-1,0-1 0 0,1 3 0 0,3-4 0 0,2 1 0 0,9-2 0 98,5-3 0-98,2 3 0 0,7-3 0 0,3 0 0 0,4 2 0 0,2 1 0 0,-2-3 0 0,2 4 0 0,3-4 0 0,-1 0 0 1,9 0 0-1,-4 0 0 0,2 0 0 0,5 0 0 100,-4 0 0-98,8 0 0-2,-3 0 0 1,8 0 0-1,1 0 0 0,1 0 0 0,-4 0 0 0,-6 0 0 0,-5 0 0 0,-1 0 0 0,-3 0 0 0,2 0 0 0,-2 0 0 2,0-4 0 10,3 4 0-10,-7 0 0 94,2 0 0-96,-3 0 0 0,1 0 0 0,2-3 0 0,0 3 0 0,0 0 0 1,-3 0 0-1,3 0 0 0,0 0 0 0,4 0 0 0,3 0 0 1,-7 0 0-1,3 0 0 134,0 0 0-134,-2 0 0 0,3 0 0 0,-4 0 0 0,-3 0 0 0,-1 0 0 0,-2 0 0 0,3 0 0 0,0 0 0 0,-1 0 0 1,2 0 0-1,-2 0 0 0,-2 0 0 0,-1 0 0 0,-2 0 0 0,-1 0 0 0,3 0 0 1,-6 0 0 84,-1 0 0-85,1 0 0 0,-5-2 0 0,4-1 0 0,-4-2 0 0,5 2 0 0,-3-7 0 0,6 6 0 0,1-3 0 0,-1-1 0 1,1 5 0 91,-2 1 0-90,-3-5 0-2,-5 4 0 1,-4-4 0-1,5 1 0 0,-4 1 0 0,5-1 0 0,-2 0 0 0,-8 1 0 0,3 3 0 0,-3-2 0 0,-11 1 0 1,4 3 0 82,-3 0 0-83,-9-3 0 0,9 3 0 0,-3-3 0 0,3-1 0 0,-3 0 0 1,8 1 0-1,-5-5 0 0,3-1 0 0,-2-2 0 0,2-3 0 86,0 1 0-84,6-7 0-2,0-7 0 0,-1 0 0 0,0-13 0 0,2-4 0 0,-7-8 0 0,-6-9 0 0,-4-1 0 1,-5-5 0-1,2-3 0 0,-3-5 0 104,0-4 0-104,0-3 0 0,0-2 0 0,0-4 0 0,0 9 0 0,0 3 0 0,-3 9 0 0,-10 8 0 0,2 9 0 0,-2 1 0 0,-3 5 0 1,5 4 0-1,1 2 0 0,3 2 0 93,3-2 0-92,-5-1 0-1,6-3 0 0,-1 0 0 0,-3-4 0 0,1 8 0 1,3 4 0-1,0 6 0 0,3 5 0 0,-4 0 0 0,4 1 0 0,-3-3 0 0,3-4 0 101,0-4 0-101,-2-1 0 0,2 4 0 0,-4-4 0 0,4 2 0 1,-4 2 0-1,4-4 0 0,-3 8 0 0,3 4 0 0,-2 0 0 0,2 5 0 0,0 3 0 0,0 1 0 9,0-2 0-8,0 6 0 89,0 1 0-90,0 5 0 0,0 3 0 0,0 0 0 0,0 0 0 0,-11 0-91 0,-10 25-124 0,11 0-112 0,0 9-224 0</inkml:trace>
    </iact:actionData>
  </iact:action>
  <iact:action type="add" startTime="43552">
    <iact:property name="dataType"/>
    <iact:actionData xml:id="d6">
      <inkml:trace xmlns:inkml="http://www.w3.org/2003/InkML" xml:id="stk6" contextRef="#ctx0" brushRef="#br3">31403 5745 892 0,'0'0'244'2,"0"0"-130"-1,0 0 11-1,0 0-36 0,0 0-24 0,0 0 2 0,-123 32 6 0,85-26-12 0,-1 3-12 0,1-3 5 0,-5-2-6 0,-1 5 4 0,-1-1-13 0,-7-1-4 0,0 0-5 2,-3-4-20 8,1 4-10 74,1-5 0-82,6 1 0-2,4-1 0 0,-5 4 0 0,7-4 0 1,1 4 0 0,5-3 0-1,2 1 0 0,-5 1 0 0,-1-1 0 0,-2 0 0 1,-2 0 0 91,7 1 0-92,-2-3 0 0,-4 4 0 0,4-3 0 0,-5 0 0 0,2 2 0 0,2-2 0 0,-2 6 0 0,1-4 0 1,-1 1 0-1,2 3 0 0,7-8 0 83,0 6 0-80,5-4 0-3,-7-1 0 0,1 3 0 0,3-2 0 0,-7 4 0 0,4-2 0 0,-2 4 0 0,-1-4 0 0,-7 3 0 0,2 1 0 1,0-4 0 84,-4-1 0-85,8-2 0 0,3-2 0 0,-2 0 0 1,9 0 0-1,-4 0 0 0,5 0 0 0,-1 0 0 0,-2 0 0 0,1 0 0 1,-2 0 0 2,-7 0 0 10,3 0 0-13,-14 0 0 86,3 0 0-86,-2 0 0 1,-2 0 0-1,0 0 0 0,1 0 0 0,-3 0 0 0,9 0 0 0,-1 0 0 0,2 0 0 0,2 0 0 1,3 0 0 1,0 0 0 95,-1 0 0-94,1 0 0-3,4 0 0 0,-4-6 0 0,0 4 0 0,-1-3 0 0,3 1 0 0,-7 1 0 0,5 3 0 0,-2-3 0 0,5 1 0 0,2-1 0 1,-1 3 0 109,5 0 0-110,-2-2 0 0,4 2 0 0,-2-3 0 0,1-1 0 0,-2 4 0 0,-1 0 0 0,-1 0 0 0,-9 0 0 0,-3 0 0 0,-8 0 0 0,-1 0 0 0,1-3 0 0,0 3 0 1,4-2 0 11,-3-1 0 69,1 3 0-78,-6 0 0-3,-2 0 0 0,1 0 0 0,-2 0 0 0,4 0 0 0,6 0 0 1,7 0 0-1,-1 0 0 0,9 0 0 0,2 0 0 1,-4 0 0 119,4 0 0-116,-3 0 0-4,-4 0 0 0,8 0 0 0,0 8 0 0,-4 1 0 0,4-1 0 0,4 1 0 0,-4-4 0 1,6 3 0-1,3-3 0 1,-3 3 0-1,5-3 0 0,-2-1 0 0,1-4 0 0,6 4 0 0,-3-1 0 98,0-3 0-98,0 3 0 0,5 0 0 0,-2-3 0 0,0 2 0 1,-2 4 0-1,-1 0 0 0,-4 2 0 0,1 1 0 0,5-4 0 0,-2 6 0 0,4-6 0 0,-4 5 0 100,3-4 0-98,3-1 0-1,5 3 0-1,-3 0 0 0,3-1 0 0,0 3 0 0,-8 2 0 0,2-2 0 0,1 8 0 0,0-4 0 0,3 0 0 1,-3 0 0-1,1-3 0 0,0-3 0 86,-2-3 0-86,6-2 0 0,0 1 0 0,0-2 0 0,2 4 0 0,-2 1 0 0,-4-3 0 1,-4 9 0-1,-2 0 0 0,1-1 0 0,-1 5 0 4,4-4 0 88,-1 1 0-88,3-2 0-4,2-4 0 0,-1 2 0 0,0 2 0 0,4 8 0 0,-6 3 0 0,0 4 0 0,7 7 0 0,-3 6 0 0,2 1 0 0,4 6 0 0,-3 5 0 95,3 2 0-95,0-4 0 0,0 1 0 0,0-9 0 0,0 0 0 0,0-3 0 0,0 4 0 0,0-4 0 0,3 1 0 0,7-1 0 0,0-4 0 0,-4 2 0 2,1 0 0 98,0-3 0-100,2 1 0 0,-2-9 0 1,0 0 0-1,-1-1 0 0,1-1 0 0,-2 6 0 0,3-3 0 0,0 4 0 0,-1 3 0 0,-1 0 0 0,-3 0 0 0,4-4 0 110,-6 1 0-107,8 3 0-3,-6 0 0 0,0 3 0 0,1-1 0 0,-4-1 0 0,0-8 0 0,0-2 0 0,0-5 0 0,5 0 0 0,-5-3 0 0,4 5 0 1,-3 3 0-1,-1 4 0 0,3 2 0 89,-3-5 0-89,0 0 0 0,0 4 0 0,0-3 0 0,5 1 0 0,-5-6 0 0,2-5 0 0,1-12 0 0,-3 2 0 0,3-7 0 0,-3 3 0 1,5-1 0 1,-2 1 0 8,1 9 0 121,-1-1 0-131,5 8 0 0,-5-2 0 0,2-6 0 0,-1-2 0 0,-1-4 0 0,3-5 0 0,-2 3 0 0,2-1 0 0,7-2 0 1,7 5 0-1,8-5 0 0,5 2 0 0,-2-2 0 0,2 0 0 0,6 2 0 0,2-2 0 2,2 0 0 84,8 0 0-86,0 0 0 1,2 0 0-1,-2 0 0 0,5 0 0 0,-6 0 0 0,9 0 0 0,2 0 0 0,3 0 0 0,13 0 0 0,0 0 0 3,5 0 0 80,-9 0 0-83,6 0 0 0,-5 0 0 0,-1 0 0 0,-5-2 0 0,-4 0 0 0,-12-3 0 0,0 3 0 0,0-1 0 0,2 3 0 1,-3-3 0 93,5 3 0-94,4 0 0 0,0 0 0 0,0 0 0 0,-2 0 0 0,8 0 0 0,-6 0 0 1,-2 0 0-1,-2 0 0 0,-5 0 0 0,-4 0 0 0,-1 0 0 0,2 0 0 94,-3 0 0-92,-2 0 0-2,-2 0 0 0,-1 0 0 1,4 0 0-1,-4-2 0 0,1-1 0 0,-5 0 0 0,1 0 0 0,-6 3 0 0,6-3 0 0,-1 3 0 0,3 0 0 102,-1-3 0-102,2 3 0 0,-3 0 0 0,0 0 0 0,8 0 0 0,0 0 0 0,6 0 0 0,2 0 0 0,-3 0 0 0,5 0 0 0,1 0 0 0,1 0 0 1,-2 0 0 92,0 0 0-91,2 0 0-2,1 0 0 0,-2-2 0 0,4-3 0 1,0-2 0-1,-7-1 0 0,2 6 0 0,-3-6 0 0,4 4 0 0,5 1 0 0,3 1 0 0,0-2 0 94,0 4 0-94,-6 0 0 0,-2 0 0 0,-1 0 0 0,-7 0 0 1,0-2 0-1,-3 2 0 0,-8 0 0 0,-2-3 0 0,4 1 0 0,-5-4 0 0,5 2 0 0,-6-1 0 107,-1 5 0-105,0-2 0-1,-7-1 0-1,2-1 0 0,-2 1 0 0,2-2 0 0,1 3 0 0,1-1 0 0,3-4 0 0,0 6 0 0,-5-3 0 0,2 2 0 0,-4 2 0 1,-2-3 0-1,2 0 0 104,2 0 0-103,-5 1 0-1,1-2 0 0,0 2 0 0,-7 2 0 0,-1-3 0 0,-1 3 0 0,-2-3 0 0,-1-2 0 0,-2 3 0 0,-2-3 0 0,6-3 0 0,-5 1 0 0,3-14 0 97,4-9 0-94,-2-24 0-3,4-19 0 0,-4-20 0 0,-3-11 0 0,-4-11 0 0,-1-2 0 1,-5-2 0-1,3 3 0 0,-1 4 0 0,-2 8 0 0,0 5 0 0,0 0 0 88,0-2 0-88,0 7 0 1,0 8 0-1,-5 4 0 0,-6 5 0 0,-2 8 0 0,3 1 0 0,3 12 0 0,-3 11 0 0,4 5 0 0,-1 6 0 1,1 9 0 131,2 3 0-130,1 2 0-2,-2 0 0 0,-3 1 0 1,0-7 0-1,-2 2 0 0,5 0 0 0,-3-3 0 0,2-1 0 0,-2-6 0 0,2 4 0 0,-7 0 0 0,6 8 0 0,1 5 0 0,-1 6 0 0,4 5 0 0,1 1 0 0,2 2 0 12,-3 3 0-12,3 0 0 96,-2 0 0-94,-6 0 0-2,5 0 0 0,0 0 0 0,-10 0-42 0,-14 17-75 0,-14 16-82 0,-18 4-24 0,36-20-112 0,5 0-378 0</inkml:trace>
    </iact:actionData>
  </iact:action>
  <iact:action type="add" startTime="48593">
    <iact:property name="dataType"/>
    <iact:actionData xml:id="d7">
      <inkml:trace xmlns:inkml="http://www.w3.org/2003/InkML" xml:id="stk7" contextRef="#ctx0" brushRef="#br3">32983 10455 689 0,'0'0'52'2,"0"0"48"-1,0 0 12 0,0 0-33-1,0 0-17 96,0 0 4-93,-178 0 11-3,142 0-3 1,-1 0-5-1,0 0-14 0,-5 0 1 0,-2 0-21 0,2 7 1 0,-1-1 12 0,-1 0-20 0,-5-1-2 0,1 1 6 0,-9 2-7 3,-9 1-15 92,-4-4 4-95,6 5-5 1,3-8 3-1,5 3-2 0,8-3 10 0,-4 2-1 0,4-2-8 0,-4 2 9 0,-3-1-8 1,-2-1-1-1,-1 0-3 0,-4-2 3 1,-2 0-5 90,8 0-2-89,6 0 0-2,5 0-3 0,6 0 5 0,3 0-5 0,1 0 8 0,-1 0-6 0,3 0 3 0,-5 0-5 1,-3 0 5-1,-1 0-1 0,-3 0 2 15,-10 0 4-14,0 0-4 103,-1 0 5-104,2 0-1 1,5 0-8-1,1 0-1 0,5 0 4 0,6 4-6 0,1-2 1 0,4-2 3 0,0 3-4 0,5-3 5 0,-7 0-5 0,4 0 2 0,0 0-1 1,-2 0-1 2,0-3 0 113,0-5 1-116,4-3-1 0,1 2 1 0,-2 1 2 0,1-3-3 1,-2 2 5-1,-1 3 0 0,-5-5-2 0,-7 5-1 0,-1-4 0 0,-9-5-2 0,-7-1 1 0,4-2 2 0,2 1-3 1,3 4 4 2,3-1-2 104,2 4-2-107,5 3 3 0,2 1-3 1,-1 1 0-1,3 3 0 0,0-3 0 0,-5 3 0 0,7 2 0 0,-1 0 0 0,2 0 0 0,7-2 0 0,-7 2 0 0,4-4 0 1,-3 4 0 1,-4-2 0 6,1 2 0 98,-4-3 0-106,0 3 0 0,-2 0 0 0,-1 0 0 0,1 0 0 0,0 0 0 0,-2 0 0 1,4 0 0-1,-4 0 0 0,-4 0 0 0,4 0 0 0,0-6 0 0,1 3 0 0,2 0 0 98,0 3 0-98,-6 0 0 0,2 0 0 0,-2 0 0 0,-3 0 0 0,6-2 0 0,-2 2 0 1,5 0 0-1,-5 0 0 0,11 0 0 0,-4-6 0 0,5 4 0 0,7 2 0 128,2 0 0-124,5 0 0-4,0 0 0 0,5 0 0 0,2 0 0 0,0 0 0 0,6 0 0 1,-3 0 0-1,7 0 0 0,-4 0 0 1,2 0 0-1,-6 0 0 0,-1 0 0 0,-4 0 0 0,0 0 0 0,-1 0 0 0,-7 0 0 0,1 0 0 100,-1 0 0-100,-8 0 0 0,-3 0 0 0,-4 0 0 1,4 2 0-1,-10 1 0 0,0 5 0 0,-1-2 0 0,-3 0 0 0,-4 2 0 1,-2-1 0-1,-6 0 0 0,5 3 0 0,-8-3 0 89,6-1 0-86,2-6 0-3,-4 2 0 0,8-2 0 0,-3 0 0 0,7 0 0 0,-1 0 0 0,5 0 0 0,-1 0 0 0,0 0 0 0,-2 0 0 1,-1 0 0 94,-7 0 0-95,-2 0 0 0,1 0 0 0,-5 0 0 0,-5 0 0 0,0 0 0 0,-4-2 0 0,4-8 0 0,-4 3 0 0,-1 1 0 0,1 3 0 0,-1 1 0 1,2 2 0 89,1 0 0-88,-1-2 0-2,1-3 0 0,7 3 0 0,-2 0 0 0,6 2 0 0,6 0 0 0,-1 0 0 0,7 0 0 0,-4 0 0 0,6 0 0 1,-1 0 0 8,1 0 0-9,1 0 0 85,-2 0 0-83,3 0 0-2,-1 0 0 0,2 0 0 0,-2 0 0 0,10 0 0 1,-4 0 0-1,8 0 0 0,-4 0 0 0,3 0 0 0,0 0 0 111,2 0 0-108,-2 2 0-3,1 0 0 0,2 3 0 1,-3-1 0-1,0-1 0 0,-3 3 0 0,-7 0 0 0,7-5 0 0,-8 5 0 0,-1-2 0 0,-4 3 0 0,-3 0 0 0,-4 1 0 1,0-3 0 1,-5 4 0 97,1-2 0-97,-4-3 0-2,4 0 0 0,-5-2 0 1,7 3 0-1,-7-1 0 0,9-2 0 1,-1 5 0-1,2-5 0 0,6 0 0 0,0 1 0 0,7-3 0 0,1 3 0 0,5 0 0 99,4 1 0-98,2-4 0-1,6 0 0 0,5 5 0 0,-5-3 0 0,4-2 0 0,0 3 0 0,-4 0 0 0,0 3 0 0,-1-1 0 0,-2-2 0 0,-2 0 0 0,1-3 0 98,-4 0 0-96,1 2 0-2,-7 4 0 0,1-3 0 1,0 3 0 0,-5-4 0-1,2 1 0 0,-3-3 0 0,1 2 0 0,-3 2 0 0,-2 0 0 0,-1 0 0 0,-5-4 0 0,6 0 0 122,-2 3 0-122,1-3 0 0,4 0 0 0,-2 0 0 0,8 0 0 0,1 0 0 0,5 0 0 0,10 0 0 0,4 0 0 0,10 0 0 0,1 0 0 0,-1 0 0 0,4 0 0 1,-3 0 0-1,0 0 0 0,-4 0 0 98,0 0 0-95,-2 0 0-3,5 0 0 0,-2 0 0 0,-4 0 0 0,-1 2 0 0,-2-2 0 0,-3 0 0 0,-1 0 0 0,-6 0 0 0,-2 0 0 0,-5 0 0 0,-4 0 0 2,-5 0 0 132,2 0 0-134,-3 0 0 0,0 0 0 0,-1 0 0 0,-2 0 0 0,-5 0 0 0,-4 0 0 0,-5 0 0 0,1 0 0 0,4 0 0 0,-4 0 0 0,6 0 0 0,2 4 0 1,2-4 0-1,-7 2 0 0,8-2 0 0,-7 0 0 0,4 4 0 90,1-4 0-88,0 0 0-2,4 0 0 0,4 0 0 0,2 0 0 0,5 0 0 0,1 0 0 0,2 0 0 0,-3 0 0 0,4 3 0 0,-1-3 0 1,-6 0 0 94,2 0 0-95,-6 0 0 0,-2 0 0 1,1 0 0-1,-4 0 0 0,-2 0 0 0,-1 0 0 0,2 0 0 0,-1 0 0 0,-3 0 0 0,-5 0 0 0,-1 0 0 0,-4 0 0 84,-2-7 0-82,-4 5 0-2,-1-2 0 0,-3 2 0 0,-2-1 0 0,4 1 0 0,-3 0 0 1,7-2 0 0,-5 0 0-1,-1-1 0 0,6 5 0 0,-5-2 0 87,1 2 0-87,-3 0 0 0,2 0 0 0,3 0 0 0,1 0 0 0,3 0 0 1,5 0 0-1,-4 0 0 0,-1 0 0 0,6 0 0 0,-1 0 0 2,4 0 0 7,-1 0 0 75,4 0 0-84,6 0 0 0,2 0 0 0,2 0 0 0,3 0 0 0,4 0 0 0,-4 0 0 0,5 0 0 0,4 0 0 0,-5 0 0 0,1 0 0 97,-2 0 0-95,2 0 0-2,-2 0 0 0,-3 2 0 0,3 1 0 0,2-3 0 0,4 0 0 0,-2 2 0 0,-3-2 0 0,7 0 0 0,-7 0 0 1,0 0 0-1,3 0 0 85,-10 0 0-85,9 0 0 1,-1 0 0-1,-5 0 0 0,3 0 0 0,-6 0 0 0,4 0 0 0,-7 0 0 0,1 0 0 0,-2 0 0 0,2-2 0 0,-2-1 0 12,3 1 0-12,0-1 0 86,-1 3 0-86,8-3 0 0,-8-2 0 0,-1 5 0 0,2-6 0 1,-5 6 0-1,1 0 0 0,4 0 0 0,-8 0 0 0,3 0 0 0,-3 0 0 104,-4 0 0-104,4 0 0 0,-4 0 0 0,1 0 0 1,-2 0 0-1,-4 0 0 0,-4 0 0 0,2 0 0 0,4 0 0 0,-5 0 0 0,4 0 0 0,1 2 0 0,-2-2 0 1,1 4 0 103,2-4 0-104,2 2 0 0,-2-2 0 1,6 0 0-1,2 0 0 0,5 0 0 0,5 0 0 0,-2 0 0 0,2 3 0 0,4 0 0 0,-3 2 0 0,2-2 0 0,6 3 0 0,-2-2 0 3,1-2 0 9,0 0 0 76,-3 1 0-86,2-1 0-2,-8 2 0 0,4-4 0 0,-9 0 0 0,0 0 0 0,0 0 0 1,0 0 0-1,-2 0 0 0,-3 0 0 0,-3 0 0 0,2 0 0 114,-2 0 0-114,0 0 0 0,1 0 0 0,3 2 0 1,-4 2 0-1,6-1 0 0,-9-3 0 0,7 0 0 0,-8 2 0 0,4-2 0 0,-4 2 0 0,-5 2 0 0,-2-2 0 0,-3-2 0 0,-4 0 0 0,-2 0 0 127,1 0 0-125,2 0 0-2,7 0 0 0,5 0 0 0,2 0 0 1,6 0 0-1,4 0 0 0,-1 0 0 0,5 0 0 0,4 0 0 0,2 0 0 0,3 0 0 0,1 0 0 0,4 0 0 0,2 0 0 0,5 0 0 0,7 0 0 9,2 0 0-4,-2 0 0 121,3 0 0-126,1 0 0 0,4 0 0 0,0 0 0 0,3 0 0 0,0 0 0 0,0 0 0 0,-4 0 0 0,4 0 0 0,0 0 0 0,-4 0 0 0,-11 0 0 0,-2 0 0 0,-8 0 0 1,-4 0 0-1,-9 0 0 0,2 0 0 97,-7 0 0-97,-8 0 0 0,-4 0 0 0,-6-6 0 1,-7 2 0-1,-12-5 0 0,-4 0 0 0,-6 1 0 0,-4-1 0 0,-9-2 0 0,0 0 0 0,-1-3 0 1,4 1 0 83,14 3 0-80,4 7 0-4,5 3 0 0,12-2 0 0,8 2 0 0,9 0 0 0,13 0 0 0,6 0 0 1,5 0 0-1,3 0 0 0,3 0 0 0,-7 0 0 10,0 0 0-7,-4 0 0 86,-7 0 0-88,1 0 0-1,-4 0 0 0,3 0 0 0,-2 8 0 0,2-1 0 0,-3-2 0 0,-2 3 0 0,-2 0 0 0,-2 3 0 0,-2 4 0 0,4 0 0 94,0-6 0-94,-1 4 0 0,3-3 0 0,2-2 0 0,12-1 0 0,-2-2 0 1,8-1 0-1,6 1 0 0,-7 0 0 0,3 3 0 0,-9 1 0 0,1 2 0 88,-2-2 0-88,1 2 0 0,-1-3 0 0,2 3 0 0,-1 1 0 0,-1-4 0 0,2 4 0 0,2-5 0 0,0-1 0 0,5-2 0 0,9-1 0 1,-1-1 0 93,11-2 0-92,1 0 0-2,0 0 0 0,0 0 0 0,0 0 0 0,0 2 0 0,0-2 0 0,-3 0 0 0,3 0 0 0,0 0 0 0,0 0 0 0,0 0 0 1,0 0 0 86,-8 0 0-87,-5 0 0 0,-6 0 0 0,2 4 0 0,-6-4 0 1,3 0 0-1,-1 0 0 0,8 0 0 0,9 0 0 0,-2 0 0 0,6 0 0 1,0 0 0 100,0 0 0-99,0 0 0-2,0 0 0 1,-4 9 0-1,4 13 0 0,-5 8 0 0,5 7 0 0,0 2 0 0,-1 4 0 0,1-4 0 0,0 2 0 0,0 6 0 0,0 5 0 0,0 5 0 11,0 2 0-8,0 5 0 89,0 0 0-92,0-2 0 0,0-2 0 0,0-9 0 0,0-7 0 0,0-1 0 0,0-4 0 0,0 1 0 0,0-2 0 1,0 7 0-1,0 7 0 0,0 3 0 89,0 4 0-89,0-2 0 0,0 0 0 1,0 0 0-1,0-6 0 0,0 1 0 0,0-8 0 0,0-4 0 0,0-4 0 0,0-6 0 0,0-2 0 0,0 4 0 87,0-2 0-87,0 1 0 0,0 6 0 0,0 0 0 0,0 0 0 1,0 1 0-1,0-7 0 0,0-3 0 0,0-7 0 0,0-10 0 0,0-9 0 0,0 0 0 120,0-2 0-117,0 0 0-3,0 0 0 0,0 0 0 0,0 0 0 0,10 0 0 0,9 0 0 0,6 4 0 0,8 2 0 0,10-6 0 0,1 0 0 1,4 0 0-1,1 0 0 0,-1 0 0 0,0 0 0 0,-5 0 0 94,-2 5 0-94,2 1 0 0,-5-4 0 0,-2 5 0 0,5-6 0 0,-2-1 0 0,4 0 0 0,7 0 0 0,2 0 0 0,4 0 0 1,-1 4 0-1,6-2 0 0,-8 10 0 100,7-1 0-96,3 4 0-4,2-2 0 0,0 4 0 0,6-3 0 0,6-1 0 0,-4-4 0 0,-1-2 0 0,5-5 0 0,-5 1 0 0,-1 0 0 0,2-1 0 0,-5 3 0 1,2-2 0 9,-4 4 0-7,-1-2 0 96,8 0 0-98,-1-5 0-1,-5 3 0 0,1-3 0 0,-1 0 0 0,-5 0 0 0,-1 0 0 0,3 0 0 0,4 0 0 0,4 0 0 0,5 0 0 0,3 0 0 1,1 0 0 93,-4 0 0-92,1 0 0-1,-4 0 0-1,-4 3 0 0,-1 6 0 0,-1-1 0 0,2 0 0 0,-2 3 0 0,2 2 0 0,1-6 0 0,1 3 0 0,1-5 0 1,-1-3 0 100,1-2 0-101,-2 0 0 0,1 0 0 0,-4 0 0 0,5 0 0 0,-5 0 0 0,2 0 0 0,1 0 0 0,1 0 0 0,2 0 0 0,-3 0 0 0,-1 0 0 0,-4 0 0 1,8 0 0 97,-7 0 0-95,10 0 0-3,4 0 0 0,-1 0 0 1,4 0 0 0,3 0 0-1,2 0 0 0,3 0 0 0,3-2 0 0,0-1 0 0,-4 1 0 0,6-2 0 1,3 4 0-1,-3 0 0 111,0 0 0-111,-1 0 0 0,-5 0 0 0,-1 0 0 0,-3 0 0 0,-3 0 0 0,0 0 0 0,3 0 0 0,-3 0 0 1,3 0 0-1,3 0 0 0,-6 0 0 0,0 0 0 1,-4 0 0-1,3 0 0 87,4 0 0-84,4 0 0-3,2 0 0 0,4 0 0 0,-1 0 0 0,2 0 0 0,-4 0 0 0,-1 0 0 0,1 0 0 0,1 0 0 0,-7 6 0 1,5 1 0 9,0 3 0-7,-2-2 0 106,-3 1 0-108,-2-5 0-1,-6 3 0 0,-4-5 0 0,4 1 0 0,-5 1 0 0,5-3 0 0,-3-1 0 0,-3 4 0 1,-3-1 0-1,-9-3 0 1,-4 0 0-1,-1 0 0 0,-1 0 0 0,-2 0 0 88,0 0 0-88,2 0 0 0,-2 0 0 0,2 0 0 0,-1 0 0 0,-2 0 0 0,-1 0 0 0,-7 0 0 0,-5 0 0 1,2 0 0-1,-1 0 0 1,-1 0 0 81,4 0 0-82,-1 0 0 0,1 0 0 0,-1 0 0 0,5 0 0 0,-4 0 0 0,4-3 0 0,-6 3 0 0,8 0 0 1,0 0 0 0,6 0 0 12,8 0 0-12,-5 0 0 80,7 0 0-81,-3 0 0 0,7 0 0 1,1 0 0-1,1 0 0 0,-3 3 0 0,7-1 0 0,-5-2 0 0,5 0 0 0,-2 0 0 0,5 0 0 103,-2 0 0-103,3 0 0 0,-8 0 0 0,8 0 0 0,-7 0 0 0,-2 0 0 0,-2 0 0 0,-1-5 0 1,-1 0 0-1,7-2 0 0,0 5 0 0,9-1 0 0,-2-1 0 92,-4 4 0-92,2 0 0 0,-2 0 0 0,0 0 0 0,-3 0 0 0,0 0 0 0,-2 0 0 0,4 0 0 1,-7 0 0-1,2 0 0 0,5 0 0 0,-2 0 0 0,5 0 0 10,-6 0 0 81,4 0 0-91,-5 4 0 0,-1-4 0 0,2 0 0 1,0 0 0-1,3 0 0 0,1 0 0 0,5 0 0 0,4 0 0 0,-2 0 0 0,1 0 0 0,2 0 0 0,-1 0 0 125,5-4 0-125,-1 0 0 0,7-5 0 0,3 1 0 0,8-2 0 0,-7 3 0 0,6-3 0 0,-7 3 0 0,3 1 0 0,-6 3 0 0,0-3 0 0,1 6 0 0,-6-5 0 0,3 2 0 0,-9 0 0 1,-7 1 0 3,-7 0 0 84,-11-5 0-88,0 7 0 1,-12-3 0-1,-5 1 0 0,-1 2 0 0,-2-3 0 0,2 3 0 0,-4-2 0 0,2 2 0 0,0 0 0 0,2-4 0 1,1 1 0 100,-7 0 0-101,0 3 0 0,-4 0 0 0,-6-3 0 0,5 3 0 0,-4-2 0 0,4 0 0 0,-3-1 0 0,3-4 0 0,5-1 0 0,2 3 0 0,2-4 0 1,3 1 0 90,3 0 0-91,6 2 0 0,3 0 0 1,-1 2 0 0,2 3 0-1,2 1 0 0,-2 0 0 0,-2 0 0 0,1 0 0 0,1 0 0 0,-1 0 0 0,2 0 0 1,2 0 0 81,4 0 0-80,5 0 0-2,2 0 0 1,3 0 0-1,6 0 0 0,4 8 0 0,0 4 0 0,-3-4 0 0,-4 1 0 0,-10-4 0 0,-7 0 0 118,6-2 0-115,-7-1 0-3,2 1 0 0,3-3 0 0,0 3 0 0,2 1 0 0,4-4 0 0,4 3 0 0,7-1 0 0,3 0 0 0,6-2 0 1,3 0 0-1,-5 3 0 0,5-3 0 0,-6 6 0 0,-6 0 0 85,-7-1 0-82,-2 5 0-3,-11-3 0 0,-7-1 0 0,-9 0 0 0,-5-4 0 0,-5 5 0 0,-1-5 0 0,2-2 0 0,-4 2 0 0,7-2 0 0,-2 0 0 4,0 0 0 78,3 0 0-82,4 0 0 0,5 0 0 0,-1 0 0 0,3 0 0 0,-2 0 0 0,-3 0 0 1,4 0 0-1,-5 0 0 0,5-2 0 0,0 0 0 98,-3-5 0-98,3 1 0 0,0 1 0 0,0-3 0 0,11-4 0 0,13 1 0 0,11-2 0 0,3-5 0 0,10 4 0 0,0 1 0 0,-9-2 0 0,-8-2 0 1,-12 3 0 87,-12 4 0-88,-4-5 0 0,-6 0 0 0,-4 1 0 0,-4 1 0 1,-10 1 0-1,3 6 0 0,5-1 0 0,-8 1 0 0,2 0 0 0,-3-2 0 0,-3 1 0 5,2 2 0 89,-2 3 0-93,-6-4 0-1,-5 1 0 0,-1-1 0 0,-3 3 0 0,-7 0 0 0,2 1 0 1,-1-1 0-1,-1 1 0 0,3-5 0 0,-3 4 0 0,4-4 0 8,3-3 0-5,-3-4 0 79,5 1 0-82,-3 1 0 0,-4-1 0 0,-3 6 0 0,6 1 0 0,-8 2 0 0,3 1 0 0,-1-3 0 0,-2-5 0 0,6-9 0 1,-1-7 0 95,0-7 0-96,2-6 0 0,-4 3 0 0,3 4 0 1,-2 4 0-1,-4 2 0 0,3-2 0 0,0-3 0 0,-3-1 0 0,1-3 0 0,-1-14 0 0,3-11 0 0,-3-8 0 101,6-8 0-98,-2 3 0-3,-1 6 0 0,2 12 0 0,-5 14 0 0,0 11 0 0,0 6 0 0,2 3 0 0,-2-2 0 1,0-1 0-1,0-3 0 0,0-6 0 0,0 1 0 0,0-7 0 8,0-1 0 90,0-3 0-96,0-3 0-2,0 0 0 0,-7 5 0 0,4 7 0 0,2 10 0 0,-2 8 0 1,3 10 0-1,0-3 0 0,-6 7 0 1,6-1 0-1,0-3 0 0,0-1 0 0,-3-1 0 107,3-4 0-107,-1-2 0 0,1-4 0 0,-3 2 0 0,0-3 0 0,3 3 0 0,-4 1 0 0,1-6 0 0,0 2 0 0,0-7 0 0,-1 0 0 0,1-5 0 0,-2 2 0 1,0 0 0 100,2 1 0-99,3 9 0-2,-3 3 0 0,3 4 0 0,0-2 0 0,-2 1 0 0,2-3 0 0,-3-1 0 1,-1 2 0-1,4 2 0 0,0 3 0 0,0 3 0 0,0 1 0 0,-4-1-47 15,2 8-30-15,-1-2-34 85,-4-1-51-85,-10-5-23 0,5 5-119 0,1-5-190 0</inkml:trace>
    </iact:actionData>
  </iact:action>
  <iact:action type="add" startTime="59131">
    <iact:property name="dataType" value="strokeEraser"/>
    <iact:actionData xml:id="d8">
      <inkml:trace xmlns:inkml="http://www.w3.org/2003/InkML" xml:id="stk8" contextRef="#ctx0" brushRef="#br4">17649 12354 648 0,'0'0'183'4,"0"0"-112"-4,0 0-3 0,0 0-40 1,0 0-25-1,0 0-3 119,19-23-33-116,-19 23-89-3,0 0-211 0</inkml:trace>
    </iact:actionData>
  </iact:action>
  <iact:action type="add" startTime="59657">
    <iact:property name="dataType" value="strokeEraser"/>
    <iact:actionData xml:id="d9">
      <inkml:trace xmlns:inkml="http://www.w3.org/2003/InkML" xml:id="stk9" contextRef="#ctx0" brushRef="#br4">17794 12253 805 0,'0'0'201'4,"0"0"-76"-4,0 0-34 0,0 0-61 0,0 0-30 0,0 0-4 0,0 0-51 1,37 8-113-1,-37 2-327 0</inkml:trace>
    </iact:actionData>
  </iact:action>
  <iact:action type="remove" startTime="59927">
    <iact:property name="style" value="instant"/>
    <iact:actionData xml:id="d10" ref="#d0"/>
  </iact:action>
  <iact:action type="add" startTime="59932">
    <iact:property name="dataType" value="strokeEraser"/>
    <iact:actionData xml:id="d11">
      <inkml:trace xmlns:inkml="http://www.w3.org/2003/InkML" xml:id="stk10" contextRef="#ctx0" brushRef="#br4">17939 12426 811 0,'0'0'163'8,"0"0"-73"-8,0 0-25 1,0 0-56 0,0 0-9 10,0 0-51-10,64-16-132 96,-64 16-324-94</inkml:trace>
    </iact:actionData>
  </iact:action>
  <iact:action type="add" startTime="60333">
    <iact:property name="dataType" value="strokeEraser"/>
    <iact:actionData xml:id="d12">
      <inkml:trace xmlns:inkml="http://www.w3.org/2003/InkML" xml:id="stk11" contextRef="#ctx0" brushRef="#br4">17532 13281 433 0,'0'0'27'4,"0"0"-27"-4,0 0-26 1,0 0-188-1</inkml:trace>
    </iact:actionData>
  </iact:action>
  <iact:action type="remove" startTime="60671">
    <iact:property name="style" value="instant"/>
    <iact:actionData xml:id="d13" ref="#d3"/>
  </iact:action>
  <iact:action type="add" startTime="60675">
    <iact:property name="dataType" value="strokeEraser"/>
    <iact:actionData xml:id="d14">
      <inkml:trace xmlns:inkml="http://www.w3.org/2003/InkML" xml:id="stk12" contextRef="#ctx0" brushRef="#br4">17335 13556 713 0,'0'0'134'7,"0"0"-86"-7,0 0-21 0,0 0-27 0,0 0-65 0,0 0-153 1,56 10-367-1</inkml:trace>
    </iact:actionData>
  </iact:action>
  <iact:action type="add" startTime="61057">
    <iact:property name="dataType" value="strokeEraser"/>
    <iact:actionData xml:id="d15">
      <inkml:trace xmlns:inkml="http://www.w3.org/2003/InkML" xml:id="stk13" contextRef="#ctx0" brushRef="#br4">16978 13843 729 0,'0'0'83'4,"0"0"-3"-4,0 0-33 0,0 0-47 0,0 0-2 0,0 0-68 0,0 7-151 1</inkml:trace>
    </iact:actionData>
  </iact:action>
  <iact:action type="add" startTime="61680">
    <iact:property name="dataType" value="strokeEraser"/>
    <iact:actionData xml:id="d16">
      <inkml:trace xmlns:inkml="http://www.w3.org/2003/InkML" xml:id="stk14" contextRef="#ctx0" brushRef="#br4">24367 12666 686 0,'0'0'193'3,"0"0"-126"-3,0 0 1 0,0 0-68 0,0 0-21 0,0 0-97 0,0 0-187 0</inkml:trace>
    </iact:actionData>
  </iact:action>
  <iact:action type="remove" startTime="61877">
    <iact:property name="style" value="instant"/>
    <iact:actionData xml:id="d17" ref="#d2"/>
  </iact:action>
  <iact:action type="add" startTime="61882">
    <iact:property name="dataType" value="strokeEraser"/>
    <iact:actionData xml:id="d18">
      <inkml:trace xmlns:inkml="http://www.w3.org/2003/InkML" xml:id="stk15" contextRef="#ctx0" brushRef="#br4">24367 12303 734 0,'0'0'151'8,"0"0"-67"-8,0 0-24 2,0 0-60 2,0 0-15 82,0 0-48-86,0-12-58 2,0 12-86-2,0 0-297 0</inkml:trace>
    </iact:actionData>
  </iact:action>
  <iact:action type="remove" startTime="62697">
    <iact:property name="style" value="instant"/>
    <iact:actionData xml:id="d19" ref="#d4"/>
  </iact:action>
  <iact:action type="add" startTime="62703">
    <iact:property name="dataType" value="strokeEraser"/>
    <iact:actionData xml:id="d20">
      <inkml:trace xmlns:inkml="http://www.w3.org/2003/InkML" xml:id="stk16" contextRef="#ctx0" brushRef="#br4">29588 12474 668 0,'0'0'137'9,"0"0"-51"-9,0 0-47 0,0 0-39 1,0 0-51-1,0 0-94 0,0 12-261 0</inkml:trace>
    </iact:actionData>
  </iact:action>
  <iact:action type="add" startTime="63183">
    <iact:property name="dataType" value="strokeEraser"/>
    <iact:actionData xml:id="d21">
      <inkml:trace xmlns:inkml="http://www.w3.org/2003/InkML" xml:id="stk17" contextRef="#ctx0" brushRef="#br4">33546 12898 664 0,'0'0'99'2,"0"0"7"-1,0 0 2 7,0 0-63 77,0 0-12-82,0 0-13-3,70-30-20 0,-70 30-19 0,-3 0-107 0,-10 0-155 0,-3 0-201 1</inkml:trace>
    </iact:actionData>
  </iact:action>
  <iact:action type="add" startTime="63478">
    <iact:property name="dataType" value="strokeEraser"/>
    <iact:actionData xml:id="d22">
      <inkml:trace xmlns:inkml="http://www.w3.org/2003/InkML" xml:id="stk18" contextRef="#ctx0" brushRef="#br4">33546 12898 192 0</inkml:trace>
    </iact:actionData>
  </iact:action>
  <iact:action type="remove" startTime="63605">
    <iact:property name="style" value="instant"/>
    <iact:actionData xml:id="d23" ref="#d6"/>
  </iact:action>
  <iact:action type="add" startTime="63604">
    <iact:property name="dataType" value="strokeEraser"/>
    <iact:actionData xml:id="d24">
      <inkml:trace xmlns:inkml="http://www.w3.org/2003/InkML" xml:id="stk19" contextRef="#ctx0" brushRef="#br4">33546 12898 192 0,'-71'-190'190'7,"71"182"-108"-7,0 1 15 0,0-1-56 0,0 6-12 0,0-1-29 0,0 3-11 0,0 0-48 0,0 0-91 0,0 0-124 0</inkml:trace>
    </iact:actionData>
  </iact:action>
  <iact:action type="remove" startTime="64387">
    <iact:property name="style" value="instant"/>
    <iact:actionData xml:id="d25" ref="#d7"/>
  </iact:action>
  <iact:action type="add" startTime="64390">
    <iact:property name="dataType" value="strokeEraser"/>
    <iact:actionData xml:id="d26">
      <inkml:trace xmlns:inkml="http://www.w3.org/2003/InkML" xml:id="stk20" contextRef="#ctx0" brushRef="#br4">31648 14684 710 0,'0'0'90'6,"0"0"3"-6,0 0-24 0,0 0-55 0,0 0-14 0,0 0-2 0,0 0-45 0,0-20-104 0,0 20-194 0</inkml:trace>
    </iact:actionData>
  </iact:action>
  <iact:action type="add" startTime="65264">
    <iact:property name="dataType" value="strokeEraser"/>
    <iact:actionData xml:id="d27">
      <inkml:trace xmlns:inkml="http://www.w3.org/2003/InkML" xml:id="stk21" contextRef="#ctx0" brushRef="#br4">15919 14457 661 0,'0'0'157'3,"0"0"-154"-2,0 0-3-1,0 0-173 0</inkml:trace>
    </iact:actionData>
  </iact:action>
  <iact:action type="remove" startTime="65567">
    <iact:property name="style" value="instant"/>
    <iact:actionData xml:id="d28" ref="#d1"/>
    <iact:actionData xml:id="d29" ref="#d5"/>
  </iact:action>
  <iact:action type="add" startTime="65569">
    <iact:property name="dataType" value="strokeEraser"/>
    <iact:actionData xml:id="d30">
      <inkml:trace xmlns:inkml="http://www.w3.org/2003/InkML" xml:id="stk22" contextRef="#ctx0" brushRef="#br4">16343 14725 862 0,'0'0'120'5,"0"0"-58"-3,0 0-51 157,0 0-11-156,0 0-169-3,0 0-393 1</inkml:trace>
    </iact:actionData>
  </iact:action>
  <iact:action type="add" startTime="71366">
    <iact:property name="dataType"/>
    <iact:actionData xml:id="d31">
      <inkml:trace xmlns:inkml="http://www.w3.org/2003/InkML" xml:id="stk23" contextRef="#ctx0" brushRef="#br0">9050 10394 429 0,'0'0'104'2,"0"0"-18"7,0 0 37 72,0 0-64-78,0 0-22-3,0 0-3 0,0 0-10 0,0-1 10 0,0 1 13 0,0 0 13 0,0-4 11 0,0 4 10 0,0 0-2 0,0 0 1 87,0-3 0-87,0 3-23 0,0-2-14 0,0-1-15 0,0 3-4 1,0-3-3-1,0 3 0 0,0 0-5 0,0 0 4 0,0 0-3 0,0-4 0 0,0 4 0 93,0 0-3-93,0 0 3 0,-10 0-2 0,-11 0 9 0,1 0-4 0,0 0 1 1,-5 0-6-1,1 0 0 0,-4 0-8 0,-1 0 2 0,1 0 0 0,2 0-4 1,0 0 8 103,2 0-5-103,-2 0 5-1,1 0-2 0,-4 0 4 0,-2 0-5 0,1 0 4 0,-6 4-1 0,5 2-6 0,-2-4 3 1,-3 5-4-1,4-2 6 0,0 3-4 0,-4-3 3 0,7 4-5 8,-6-4 1 79,-1 1-4-85,4-2-3-2,-6-1 0 0,3-1 0 0,3-2 0 1,1 2 0-1,-3-2 0 0,-1 0 0 0,2 0 0 0,-6 0 0 0,1 0 0 1,2 0 0 101,-5 0 0-100,2 0 0-2,-1 0 0 1,-1 0 0-1,2 0 0 0,-4 0 0 0,2 0 0 0,-3 0 0 1,0-2 0-1,4-3 0 0,-9 1 0 0,4-2 0 0,-8 4 0 0,-10-1 0 4,-1 1 0 87,-4-2 0-91,3 4 0 0,-3 0 0 0,1 0 0 0,-2 0 0 0,1 0 0 0,-5 0 0 0,1 0 0 0,-1 0 0 0,1 6 0 0,4-3 0 1,-1-3 0 258,4 2 0-258,12-2 0-1,-1 4 0 0,3-2 0 0,8 2 0 0,-1-4 0 0,1 3 0 0,2-3 0 0,-2 2 0 0,2-2 0 0,-1 2 0 0,0 1 0 0,-3-3 0 0,4 6 0 0,1-6 0 0,1 4 0 0,11 1 0 0,5-3 0 0,3 1 0 1,4 0 0-1,-2-1 0 0,7 2 0 0,-4-2 0 0,1 1 0 0,-2 0 0 0,4 2 0 0,-2-1 0 0,9-4 0 0,1 2 0 0,4-2 0 0,0 0 0 0,-4 0 0 0,4 0 0 0,0 0 0 1,0 0 0 90,0 0 0-91,0 0 0 1,0 0 0-1,0 0 0 0,0 0 0 0,0 0 0 0,0 0 0 0,0 0 0 0,0 0 0 0,0 0 0 1,0 0 0-1,0 0 0 2,0 0 0 83,0 0 0-85,0 0 0 0,0 0 0 0,0 0 0 0,0 0 0 0,0 0 0 0,0 0 0 1,0 0 0-1,0 0 0 0,0 0 0 0,0 0 0 98,0 0 0-98,0 0 0 0,0 0 0 0,0 0 0 0,0 0 0 0,0 0 0 0,0 0 0 0,0 0 0 0,0 0 0 1,0 0 0-1,0 0 0 0,0 0 0 0,0 0 0 155,0 0 0-155,0 0 0 0,0 0 0 0,0 0 0 0,0 0 0 0,0 0 0 0,0 0 0 0,0 0 0 0,0 0 0 1,0 0 0-1,0 0 0 0,0 0 0 0,0 0 0 0,0 0 0 0,0 0 0 0,0 0 0 0,0 0 0 0,0 0 0 0,0 0 0 0,0 0 0 0,0 0 0 95,0 0 0-95,0 3 0 0,0-3 0 1,0 0 0-1,0 0 0 0,0 0 0 0,0 0 0 0,0 0 0 0,0 0 0 0,0 0 0 0,0 0 0 0,0 11 0 1,0 1 0 94,0 10 0-95,0 1 0 0,-5-9 0 0,2 6 0 0,3 0 0 0,0 1 0 0,-4 5 0 0,4-2 0 0,0 6 0 0,0 0 0 0,0 2 0 0,0 5 0 1,0 3 0 102,0 2 0-103,0 4 0 0,0-1 0 0,0 2 0 0,0 1 0 0,0 3 0 0,0 0 0 0,0-1 0 0,0-2 0 1,0 2 0 0,0-3 0-1,0-1 0 0,0-1 0 1,0 0 0 94,0-3 0-92,0 0 0-3,4 0 0 0,-1 1 0 0,-3-4 0 0,3 1 0 0,-3-5 0 0,2-3 0 1,2 3 0-1,0 3 0 0,-4 1 0 0,0 3 0 0,3 2 0 87,-3 3 0-87,0-8 0 0,0-6 0 0,0-4 0 0,2-7 0 0,-2-2 0 0,0-1 0 0,3-1 0 1,0-1 0-1,-3 2 0 0,0 0 0 0,5 7 0 93,-5-4 0-91,0 3 0-2,0-3 0 1,0-7 0-1,0-7 0 0,0-5 0 0,0 1 0 0,0-4 0 0,0 0 0 0,0 0 0 0,0 0 0 1,0 0 0-1,0 0 0 82,0 0 0-82,0 0 0 0,0 0 0 1,0 0 0-1,0 0 0 0,0 0 0 0,0 0 0 0,0 0 0 0,0 0 0 0,0 0 0 1,0 2 0 86,0-2 0-84,0 3 0-3,0 2 0 0,0 6 0 0,0 5 0 0,0 1 0 0,0 0 0 0,0-4 0 0,0-3 0 0,0-3 0 0,0-2 0 1,0-2 0 8,0-3 0-7,0 0 0 112,0 0 0-114,0 0 0 0,0 0 0 0,0 0 0 0,0 0 0 0,0 0 0 0,0 0 0 0,0 0 0 0,0 0 0 0,0 0 0 0,0 0 0 0,0 0 0 0,0 0 0 0,0 0 0 1,3 0 0 96,-3 0 0-96,0 0 0-1,0 0 0 0,2 0 0 0,-2 0 0 0,0 0 0 0,3 0 0 0,-3 0 0 0,0 0 0 0,0 0 0 0,0 0 0 1,0 0 0-1,0 0 0 149,0 0 0-149,0 0 0 0,0 0 0 1,0 0 0-1,0 0 0 0,0 0 0 0,0 0 0 0,0 0 0 0,0 0 0 0,0 0 0 0,0 0 0 0,0 0 0 0,0 0 0 0,0 0 0 0,0 0 0 0,0 0 0 0,0 0 0 1,0 0 0-1,0 0 0 0,4 0 0 12,5 0 0-12,2 5 0 84,2 0 0-84,2-1 0 0,-4 1 0 0,2 0 0 0,8-5 0 0,2 3 0 0,2-3 0 0,4 0 0 0,-2 0 0 0,5 0 0 0,-2 0 0 90,8 0 0-90,-2 0 0 0,9 0 0 0,2 0 0 0,6-5 0 0,-1 2 0 0,1-2 0 0,-1 0 0 0,-4-2 0 0,1 5 0 0,-6-1 0 1,-2 3 0 95,3 0 0-93,5-5 0-3,6 5 0 0,9 0 0 0,1-3 0 0,6 3 0 0,6 0 0 0,4-4 0 0,-6-2 0 0,-1 2 0 0,2-3 0 0,-11 1 0 2,1 6 0-2,-8 0 0 88,-1 0 0-88,-3 0 0 0,2 0 0 0,1 0 0 0,1 0 0 0,1 0 0 0,5 0 0 0,0 0 0 0,2 0 0 0,-2 0 0 1,-6 0 0 0,4 0 0 84,-2 0 0-82,-5 0 0-3,1 0 0 0,-2 0 0 0,-3 0 0 0,-2 0 0 0,2 0 0 0,3 0 0 0,-2 0 0 0,0 0 0 0,3 0 0 2,-7 0 0 85,4 0 0-86,-10 0 0-1,1 0 0 0,1 0 0 0,5 0 0 0,-1 0 0 0,1 0 0 0,6 0 0 0,-5 0 0 0,0 0 0 0,0 0 0 2,-10 0 0 78,-1 0 0-78,-2 0 0-2,-2 0 0 0,2 0 0 0,-5-5 0 0,-4 3 0 1,-5-5 0-1,-10 4 0 0,0 1 0 0,-6 2 0 1,-7-3 0 7,3 3 0 78,-3 0 0-84,0 0 0-2,0 0 0 0,0 0 0 0,0-2 0 0,4-13 0 0,7-7 0 0,-4-8 0 0,4-12 0 0,-6-5 0 0,-2-5 0 0,-3-16 0 102,3-8 0-102,-3-11 0 0,0-9 0 0,0-4 0 0,0-11 0 0,0 3 0 1,0 0 0-1,0 4 0 0,0 3 0 0,0 7 0 0,0 0 0 0,0 8 0 0,0 2 0 100,0 2 0-97,0 3 0-3,0 8 0 0,0 7 0 0,0 2 0 0,0 6 0 0,0 0 0 0,-3 7 0 0,0 5 0 0,-2 7 0 1,3 4 0-1,0-2 0 0,-2 4 0 1,4 7 0 1,0 4 0 11,0 6 0-10,0 4 0 109,0 10 0-112,0 0 0 0,0 0 0 0,0 0 0 0,0 0 0 0,-3 0 0 0,-2 0 0 0,5 0 0 0,-2 0 0 0,0 0-56 0,-11 32-56 0,-3 17-23 0,-10 13-106 0,13-36-83 1,1 0-711 103</inkml:trace>
    </iact:actionData>
  </iact:action>
  <iact:action type="add" startTime="76830">
    <iact:property name="dataType"/>
    <iact:actionData xml:id="d32">
      <inkml:trace xmlns:inkml="http://www.w3.org/2003/InkML" xml:id="stk24" contextRef="#ctx0" brushRef="#br0">26567 14951 398 0,'0'0'115'2,"0"0"-40"-1,0 0 15 0,0 0 5 130,0 0-16-130,0 0-2-1,0 0-13 0,0 0 1 0,-178-26 5 0,151 22 2 0,0 4-13 0,-1 0 0 0,0 0-7 0,-2 0 3 0,-1 0-20 0,-5 0-7 0,-5 0-8 1,2 0-8-1,-4 0-4 0,-8 0 2 0,5 0-1 113,-2 0 1-113,1-2 4 0,4-3 3 0,-1 2-8 0,4-4 1 0,-1 6 8 0,2 1-3 0,3 0 1 1,-2 0 4-1,-1 0-4 0,3 0-3 0,1 0-3 0,4 0 1 0,1 0-1 0,-2 0 6 2,0 0-9 125,0-9 5-125,5 1-7-2,-1-6 0 0,-1-1 0 0,-4 1 5 0,-3 6 14 1,4-5-11-1,-7 4-3 0,5-2-5 0,-2 2 4 0,-2 4-2 0,-1-4 1 0,-1 5 1 0,-8 2 1 0,-4-5 0 0,-12-1 2 1,0-1 0 91,-4-6-9-92,-4 4 4 0,6 2-4 1,3-1-2-1,0 3 1 0,5 1-2 0,-1 2 0 0,2-3 1 0,-7 4 1 0,6-2-2 0,-4 5 5 1,-5-5-3 1,1 2 6 6,-2 3-4 84,-6 0 1-92,-6 0-2 0,-4 0 19 0,0 0-13 0,-5 0-6 0,4 0 1 0,-2-5-2 0,-1-11 7 0,6 6-4 0,6-1 3 0,2-1-3 1,7 5 4 1,12-3-9 111,6 5 0-113,2 3 0 1,9-2 0-1,-5 4 0 0,0 0 0 0,-7 0 0 0,5 0 0 0,-7 0 0 0,13 0 0 0,-2 0 0 0,4 0 0 0,6 0 0 0,-1 6 0 0,8-4 0 1,-1-2 0 89,-1 3 0-89,0 0 0-1,3 0 0 0,-5-3 0 0,2 4 0 0,9-4 0 0,-4 2 0 0,5-2 0 0,3 3 0 0,2-1 0 0,-2 0 0 1,4-2 0 3,-3 6 0 113,-1-6 0-117,3 4 0 0,2-4 0 0,-1 0 0 0,-6 1 0 0,1-1 0 0,-9 4 0 0,-3 2 0 0,-9-4 0 0,-4 5 0 1,-5-2 0-1,-7-5 0 1,-9 0 0-1,-10 0 0 0,-1 0 0 0,-3 3 0 9,-6-1 0 83,4 1 0-90,-7 1 0-2,6-2 0 1,-1 4 0-1,-2-1 0 0,3 0 0 0,-1 5 0 0,4-6 0 0,2 2 0 0,1 1 0 0,1-7 0 0,-1 2 0 2,6-2 0 88,4 0 0-89,6 3 0-1,0-3 0 0,-2 2 0 0,1 1 0 0,1-3 0 0,-3 0 0 0,1 0 0 0,-5 0 0 0,1 0 0 0,0 0 0 0,1 0 0 4,-5 0 0 95,0 0 0-99,6 0 0 0,1 0 0 0,-2 0 0 0,-4-3 0 0,8-2 0 0,-4 3 0 1,5 2 0-1,-3 0 0 0,-1 0 0 0,0 0 0 0,2 0 0 1,0 0 0 105,8 0 0-106,-3 0 0 0,6 0 0 0,5 0 0 1,0 0 0-1,-2 0 0 0,7 0 0 0,-8 0 0 0,-5 0 0 0,4 0 0 0,-7 0 0 0,7 0 0 0,-6 0 0 0,-1 0 0 92,1 0 0-90,-5 0 0-2,-2 5 0 0,-6 0 0 0,-1 2 0 0,-3-3 0 1,-2-1 0-1,-1 3 0 0,-4-4 0 0,-4 2 0 0,0-4 0 0,-1 0 0 0,2 0 0 167,4 0 0-165,-6 2 0-2,6 7 0 1,2 2 0-1,1 0 0 0,5 1 0 0,4 5 0 0,-3 4 0 0,-1 3 0 0,3-4 0 0,-4-3 0 0,0-7 0 0,1-1 0 0,-8-4 0 0,3 3 0 0,-3-3 0 0,-6-1 0 0,0 4 0 1,-1 7 0-1,-1-12 0 0,0 1 0 0,6 0 0 1,-4-4 0 13,3 0 0-14,-3 0 0 90,3 0 0-88,2-8 0-1,3-1 0-1,3 3 0 0,4 1 0 0,0 2 0 0,-6-6 0 0,-1-6 0 0,-5-3 0 0,0-5 0 0,-3-3 0 1,0 7 0 93,8-1 0-94,-1 3 0 0,10 4 0 0,-5-2 0 1,-1 11 0-1,1-5 0 0,-1 3 0 0,-2 0 0 0,-6 1 0 0,0-1 0 0,0 0 0 0,3 4 0 0,0-1 0 106,2 3 0-105,1 0 0-1,0-2 0 0,0 2 0 0,0 0 0 0,3 0 0 0,4 0 0 0,0 0 0 0,-3 0 0 0,7 0 0 0,-7-7 0 0,6 4 0 0,-1 3 0 0,1 0 0 10,4 0 0-6,1 0 0 97,-1 0 0-98,6 0 0-3,-5 0 0 0,-2 0 0 0,1 0 0 0,-2 0 0 0,1 0 0 0,-1 0 0 0,-1-3 0 0,-4 3 0 1,6 0 0-1,-8 0 0 0,2 0 0 0,0 0 0 90,-3 0 0-90,4 0 0 0,-10 0 0 0,2 3 0 0,-6 9 0 0,3-1 0 0,3 0 0 0,-4 3 0 0,1-5 0 0,0-2 0 0,3 6 0 2,2-5 0 1,-1 6 0 87,6-2 0-90,-4 6 0 0,1 2 0 1,1-3 0-1,5 0 0 0,-6 0 0 0,6-3 0 0,-4-1 0 0,4 2 0 0,2-3 0 0,-2-1 0 0,0-2 0 13,-1 1 0 71,-4-7 0-82,4 2 0-2,-3-5 0 0,-3 0 0 0,0 0 0 0,-2 0 0 0,3 0 0 0,-1 0 0 0,3 4 0 0,1-2 0 0,3 4 0 1,2-1 0 85,1-2 0-83,-2 0 0-3,-3 1 0 0,-1-2 0 0,-4 0 0 0,1-2 0 0,0 0 0 1,4 0 0-1,-1 0 0 0,6 0 0 0,-2 0 0 0,4 0 0 88,-1 0 0-88,4 0 0 0,-1 0 0 0,8-2 0 0,-5 0 0 0,5-2 0 0,2 1 0 0,1 0 0 1,2 3 0-1,2-11 0 0,4 9 0 0,2-3 0 98,1-2 0-96,12 5 0-2,-2-4 0 0,3 1 0 0,7 5 0 0,-4 0 0 0,1 0 0 0,2 0 0 0,-2 0 0 0,-1 0 0 1,-6 0 0 0,-1 0 0-1,3 0 0 0,-9 5 0 131,1 1 0-131,-11-1 0 0,-1 0 0 1,-10 1 0-1,-2 0 0 0,-10-1 0 0,-5 1 0 0,-4-2 0 0,-9-2 0 0,-1-2 0 0,-3 0 0 0,-4 6 0 0,4-4 0 0,0 5 0 0,7-5 0 0,0 1 0 0,9-1 0 4,4 1 0 126,7 0 0-130,8-3 0 0,10 4 0 0,7-4 0 0,12 2 0 0,-3-2 0 0,5 0 0 0,2 0 0 0,0 0 0 0,5 0 0 0,-2 0 0 0,-3 0 0 1,-7 0 0-1,-1 0 0 0,-6 0 0 0,0 0 0 0,-7-9 0 12,-3 4 0-11,-8 0 0 91,1 5 0-92,-2-7 0 0,1 7 0 0,5 0 0 0,4 0 0 0,4 0 0 0,-1 0 0 0,5 0 0 0,1 0 0 0,-6 0 0 0,2 0 0 1,-5 0 0 89,7 0 0-87,0 0 0-3,5 0 0 0,-2 0 0 0,6 0 0 0,2 0 0 0,0 0 0 0,2 0 0 0,-4 0 0 0,2 0 0 0,-1 0 0 1,-5 0 0-1,-2 0 0 90,1 7 0-90,-1-5 0 0,-1 1 0 0,5-1 0 0,1 1 0 0,5-3 0 0,3 3 0 0,-4 1 0 0,1-2 0 0,-2 1 0 1,-5-1 0-1,3 4 0 97,-1 0 0-95,3 2 0-2,2-3 0 1,-1 0 0-1,7-5 0 0,9 0 0 0,4 0 0 0,-3 0 0 0,3 3 0 0,0-3 0 0,-5 7 0 0,3 7 0 1,-4 11 0 0,-1 11 0 100,4 1 0-101,3 7 0 0,-2 2 0 0,2 1 0 0,0 7 0 0,0 6 0 0,0 1 0 0,0 1 0 0,0-3 0 0,0-7 0 0,0 5 0 0,0-5 0 1,0 4 0 99,0-6 0-98,0 7 0-1,0 4 0-1,0-4 0 0,0-8 0 0,0 0 0 0,0-8 0 0,0 2 0 0,0-8 0 0,0-1 0 0,0-3 0 1,0-8 0-1,0-2 0 0,0-8 0 99,0 4 0-99,0 0 0 0,5 9 0 0,2 7 0 1,-1 3 0-1,1 4 0 0,-7-3 0 0,3-2 0 0,-3-8 0 0,0-8 0 0,0-1 0 0,0-6 0 0,0 0 0 3,0-9 0 91,1 0 0-94,-1-3 0 0,3 0 0 0,-3 0 0 0,6 0 0 0,-6 0 0 0,0 0 0 0,3 0 0 1,-3 0 0-1,3 0 0 0,5 0 0 0,11 0 0 93,10 2 0-91,3 4 0-2,1 0 0 0,1-3 0 1,1-3 0-1,1 0 0 0,0 0 0 0,-4 0 0 0,-3 0 0 0,7 0 0 0,-1 0 0 0,1 0 0 0,-2 0 0 8,5 0 0-5,1 0 0 94,-6 0 0-97,5 0 0 0,-9 0 0 0,-5-3 0 0,-5-3 0 0,5 0 0 0,-5 1 0 1,-5 5 0-1,5-3 0 0,-4 0 0 0,-3 3 0 0,4-4 0 0,4 4 0 90,-1-5 0-90,-1 1 0 0,1-4 0 1,-3 7 0-1,-2-5 0 0,1 3 0 0,4 0 0 0,-4 3 0 0,1 0 0 0,2 0 0 0,4 0 0 0,-8 0 0 82,2 0 0-82,4 0 0 0,-8 0 0 0,3 0 0 0,-9 0 0 0,2 0 0 0,-5 0 0 0,0 0 0 0,-1 0 0 0,-3 0 0 1,3 0 0 105,3 0 0-103,4 0 0-3,5 0 0 0,5 0 0 0,0 0 0 0,3 0 0 0,-2 0 0 0,-3 0 0 0,3 0 0 0,-1 0 0 0,0 0 0 0,1 3 0 1,2 0 0-1,1-1 0 1,5 3 0 137,5-1 0-138,-1 4 0 0,5-3 0 0,-2-5 0 0,-6 0 0 0,2 0 0 0,-4 0 0 0,2 0 0 0,-2 0 0 0,4 0 0 0,4 0 0 0,-4 0 0 0,8 0 0 0,10 0 0 0,-2 0 0 0,7 4 0 0,1-1 0 1,-1-3 0 80,3 6 0-79,2-4 0-2,-4 4 0 0,-2 0 0 1,-3-3 0-1,-4 2 0 0,-2-5 0 1,-1 3 0-1,4-3 0 0,-3 0 0 0,-2 0 0 0,-5 0 0 83,-5 0 0-83,-5 0 0 0,-2 0 0 0,-2 0 0 1,-5 0 0-1,-4 0 0 0,1 0 0 0,0 0 0 0,-2-3 0 0,4-2 0 0,-3 5 0 9,4-3 0 108,3 3 0-117,-2 0 0 0,9 0 0 0,2 0 0 0,8 0 0 0,-1-6 0 0,8 6 0 0,-1 0 0 0,10 0 0 0,0 0 0 1,9 0 0-1,0 0 0 0,2 0 0 0,4 0 0 0,-2 0 0 0,5 0 0 90,-1 0 0-90,-4 0 0 0,0 0 0 0,-5 9 0 0,-5-1 0 0,-3 1 0 0,-10-4 0 0,0 0 0 0,-5-5 0 1,1 0 0-1,-1 0 0 0,4 0 0 94,-1 0 0-94,1 0 0 0,-4 0 0 0,4 0 0 0,-4 0 0 0,1 0 0 1,1 0 0-1,0 0 0 0,-1 0 0 0,-1 0 0 0,-5 0 0 0,4 0 0 1,-1 0 0 90,-5 0 0-88,6 0 0-3,-7 0 0 0,4 0 0 0,-2 0 0 1,5 0 0-1,-7 0 0 0,4 0 0 0,-4 0 0 0,0-5 0 0,7-3 0 0,3 4 0 2,13-1 0 83,6-3 0-85,13 2 0 0,1 0 0 0,-2 6 0 0,9 0 0 1,4 0 0-1,-2 0 0 0,0 0 0 0,2 0 0 0,-1 0 0 0,2 0 0 87,4 0 0-86,-2 0 0-1,-1 0 0 0,-2 0 0 0,-11 0 0 0,-2 0 0 0,-13 6 0 0,4 0 0 0,-4-3 0 0,-4-3 0 0,1 2 0 0,-5-2 0 100,-9 0 0-98,2 0 0-1,-8 0 0-1,-8 0 0 0,-6 0 0 0,-3 0 0 0,-1 0 0 0,-2 0 0 0,1 0 0 0,1 0 0 0,-2 0 0 0,3 0 0 0,1 0 0 1,2 0 0 10,0 0 0 81,4 0 0-89,2 0 0-3,3 0 0 0,0 0 0 0,6 0 0 1,-5 0 0-1,5 0 0 0,1 0 0 0,7 0 0 0,1 0 0 0,-2 0 0 0,7 0 0 0,-7 0 0 91,7-2 0-91,-4 2 0 0,7-3 0 0,-3 3 0 0,2-6 0 0,2 6 0 0,-5 0 0 0,6 0 0 1,-5 0 0-1,-4 0 0 0,4 0 0 0,-3 0 0 3,0 0 0 119,2 0 0-122,1 0 0 0,0 0 0 1,5 0 0-1,7 0 0 0,1 0 0 0,2 0 0 0,-6 0 0 0,2 0 0 0,-9 0 0 0,-3-6 0 0,-2 1 0 0,-3 2 0 0,-4-4 0 0,8 2 0 1,-4-7 0 8,-2 7 0-7,-1 3 0 89,-2-4 0-91,-1 6 0 0,-4 0 0 0,-2 0 0 1,-7 0 0-1,-3 0 0 0,-1-5 0 0,0 5 0 0,-3 0 0 0,-5-6 0 0,5 6 0 0,-4 0 0 84,0-3 0-82,1 3 0-2,-7-3 0 0,-1 3 0 0,0 0 0 0,0-2 0 1,-4 2 0-1,4-3 0 0,0 1 0 1,1 2 0-1,3-7 0 0,4 7 0 87,9-8 0-87,5 2 0 0,8 0 0 0,6-4 0 0,3 3 0 0,4-1 0 0,12 3 0 0,0 0 0 0,9 5 0 0,-2-9 0 1,5 6 0 3,-5 0 0 8,3 1 0-12,-5-1 0 99,-5 3 0-95,-4 0 0-4,-7 0 0 0,-6 0 0 0,-7 0 0 0,-6 0 0 0,-7 0 0 0,-2 0 0 0,-6 0 0 0,-2 0 0 0,-4 0 0 0,-3 0 0 0,3 0 0 88,-3 0 0-88,0 0 0 0,1 0 0 0,-1 0 0 0,-3 0 0 0,2 0 0 0,-2 0 0 0,-4 0 0 0,7 0 0 1,-3 0 0-1,6 0 0 0,0 0 0 84,5 0 0-80,11 0 0-4,3 0 0 0,7 0 0 0,6 0 0 0,3 0 0 0,4 0 0 0,4 0 0 0,4 0 0 0,5 0 0 0,7 0 0 1,4 0 0 95,8 0 0-96,6 0 0 1,-2 0 0-1,-4 0 0 0,-11 3 0 0,-12-1 0 0,-8 1 0 0,-6 0 0 0,-4-1 0 0,-2-2 0 0,-1 0 0 0,-1 0 0 1,-1 0 0 101,1 0 0-99,-1 0 0-3,1-2 0 0,-4-4 0 0,1 1 0 0,-6-1 0 0,1 0 0 0,-5 4 0 0,2-3 0 0,-2 1 0 0,-2 0 0 0,8 2 0 0,-1-1 0 1,-1 3 0 92,3 0 0-93,1-4 0 0,-5 4 0 0,-5 0 0 0,-5 0 0 0,-1 0 0 0,-7 0 0 0,2 0 0 0,0 0 0 1,-3 0 0-1,-1 0 0 0,3 0 0 0,1 0 0 83,0 0 0-80,1 0 0-3,10 0 0 0,-4 0 0 0,7 0 0 0,2 0 0 0,0 0 0 0,2 0 0 0,5 0 0 0,2 0 0 0,5 0 0 102,5 0 0-102,4 0 0 0,2 0 0 0,5 4 0 0,-4 1 0 0,6 3 0 0,-1-3 0 0,5-3 0 0,-4-2 0 0,3 6 0 0,-4-6 0 0,0 0 0 0,1 0 0 1,-2 0 0 88,-2 6 0-87,-2-6 0-2,-6 5 0 0,-1-5 0 0,-5 0 0 0,-6 0 0 1,0 0 0-1,2 0 0 0,-5 0 0 0,5 0 0 0,-10 0 0 0,7 0 0 99,-3 0 0-99,5 0 0 0,-2 0 0 0,1 0 0 0,3 0 0 0,-4 0 0 0,4 0 0 0,0 0 0 0,1 0 0 0,2 0 0 1,1 0 0-1,-2 0 0 0,7 0 0 3,-13 0 0 98,2 0 0-101,-2 0 0 0,0 0 0 0,-2 0 0 0,1 0 0 0,-2 0 0 2,6 0 0-2,-1 0 0 0,1 0 0 0,9 0 0 0,1 0 0 0,2 0 0 0,2 0 0 0,4 0 0 90,-6 0 0-90,2 0 0 0,2 0 0 0,0 0 0 0,2 0 0 0,0 3 0 0,-4 0 0 0,-2-3 0 0,-2 0 0 0,-1 0 0 0,0 0 0 1,-2 0 0 107,1 0 0-105,-8 0 0-3,-2 0 0 0,0 0 0 0,-5 0 0 0,2 0 0 0,1 2 0 0,-4-2 0 0,0 0 0 0,-6 0 0 1,-5 0 0-1,4 0 0 0,-4 0 0 0,6 0 0 0,4 0 0 129,11 0 0-129,-2 0 0 0,5 0 0 0,-2 0 0 0,3 0 0 0,2 7 0 0,0-7 0 0,2 0 0 0,3 0 0 0,5 0 0 0,2 0 0 0,6 0 0 0,7 0 0 0,-7 0 0 1,-1 0 0-1,4 0 0 0,0 0 0 104,4 0 0-102,-4 0 0-2,2 0 0 0,-9 0 0 0,-6 0 0 0,0 0 0 0,-12 0 0 0,0 0 0 1,-4 5 0-1,-10-5 0 0,-2 0 0 0,-9 0 0 0,2 0 0 2,-1 5 0-2,1-5 0 93,5 0 0-93,4 0 0 0,5 0 0 0,6 0 0 0,6 0 0 1,0 0 0-1,-5 0 0 0,-3 0 0 0,-4 0 0 0,3 0 0 0,-3 0 0 1,4 0 0 115,-2 0 0-113,4 0 0-3,0 0 0 0,1 0 0 0,2 0 0 0,2 0 0 0,7 3 0 0,5 6 0 0,-9-1 0 0,-1-3 0 0,1-2 0 0,-6 0 0 0,5-3 0 1,5 4 0-1,-10-4 0 0,4 0 0 8,4 0 0-5,-10 2 0 94,1-2 0-97,-5 0 0 0,-6 0 0 0,7 0 0 0,-4 0 0 0,5 0 0 0,5 0 0 0,4 0 0 0,0 0 0 0,0 0 0 1,-4 0 0-1,1 0 0 0,-4 0 0 82,4 0 0-82,-1 0 0 0,-2 0 0 0,4 0 0 0,0 0 0 0,-2 0 0 1,4 0 0-1,-1 0 0 0,2-2 0 0,-2-2 0 0,5 1 0 84,0 0 0-84,5 3 0 1,-1 0 0-1,-2 0 0 0,0-5 0 0,-4 5 0 0,-2-8 0 0,4 3 0 0,-5-2 0 0,2 5 0 0,-5-1 0 10,-2-2 0-9,-8 5 0 84,-1 0 0-85,0 0 0 0,0 0 0 0,0 0 0 0,7 0 0 0,2 0 0 0,-1 0 0 0,4 0 0 0,2 0 0 0,5-7 0 0,-2 7 0 4,2 0 0 82,-5 0 0-86,5 0 0 0,-11 0 0 0,-3 0 0 0,-10 0 0 0,1 0 0 0,-11 0 0 0,3-2 0 0,-5-1 0 0,-2 0 0 1,-6 1 0 83,5-1 0-82,-8 3 0-2,6-6 0 0,0 6 0 0,-1-8 0 1,-2 3 0-1,1-3 0 0,2 3 0 0,0-8 0 0,0 1 0 0,0-7 0 0,0-3 0 92,-4-15 0-92,1-14 0 0,-4-19 0 0,-3-19 0 0,0-10 0 0,0-6 0 1,0 3 0-1,0 8 0 0,-10 7 0 0,3 4 0 0,-2 12 0 0,2 13 0 4,0 11 0 8,-2 11 0 90,2 7 0-100,-3 1 0-2,2 3 0 0,-3-3 0 0,-1-3 0 0,-1 4 0 0,3-5 0 0,-3-1 0 0,0 4 0 0,6 7 0 0,-1 2 0 0,0 6 0 0,3 1 0 1,-2-2 0 3,-2-2 0 100,1 0 0-104,-8-3 0 0,3-2 0 0,-3 2 0 0,6 0 0 0,-3 6 0 0,1-3 0 0,3 1 0 0,-2 5 0 0,-1-6 0 0,-2-9 0 0,1-4 0 0,-3-6 0 1,3 1 0 96,1 10 0-97,3 6 0 0,1 4 0 0,-5 4 0 0,-6 6 0 1,-9 1 0-1,-4 4 0 0,-5 0 0 0,-4 0 0 0,-2 0 0 0,-8 0 0 0,-6 0 0 0,1 0 0 103,-1 4 0-101,-2-2 0-2,7 1 0 1,-1-3 0-1,4 0 0 0,7 4 0 0,13-4 0 0,9 2 0 0,7 3 0 0,1 7 0 0,1 5 0 0,-2 8 0 0,-6 0-115 0,3 0-88 80,8-16-108-80,8-4-122 0</inkml:trace>
    </iact:actionData>
  </iact:action>
  <iact:action type="add" startTime="88485">
    <iact:property name="dataType"/>
    <iact:actionData xml:id="d33">
      <inkml:trace xmlns:inkml="http://www.w3.org/2003/InkML" xml:id="stk25" contextRef="#ctx0" brushRef="#br1">15184 10403 575 0,'0'0'155'3,"0"0"-2"-3,0 0-53 0,0 0-28 0,0 0-13 0,0 0 20 0,0 0-3 1,-56-19 0 0,17 16 0 79,-3 0-18-78,-11-1-6-2,-2 4 0 0,-1 0-8 0,-8 0 2 1,5 0-14-1,-5 0-3 0,-6 0 0 0,2 0-14 0,-6 0 11 4,-1-1-7 89,-2-5 7-90,2 6-5-3,-1-4-9 0,-2 2 8 0,-5-2-10 0,2 3 6 0,-3-1 0 0,-4-2-2 0,2-2 2 1,-1 6-7-1,2 0 2 0,1-3-3 0,-1 3 0 89,4 0 5-87,-1 0 6-2,8 0-14 0,6 0-5 0,-1 0 0 0,9 3 0 0,3 0 0 0,6 0 0 0,2 1 0 0,1-1 0 1,2 1 0-1,-1 4 0 97,-3-3 0-96,0 7 0-1,0-4 0 0,-4 1 0 0,6-1 0 0,-8-1 0 0,2-5 0 0,0-2 0 0,5 0 0 0,6 0 0 0,2 0 0 0,0 0 0 1,5 0 0 1,0 0 0 86,-2 0 0-87,1 0 0-1,-3 0 0 1,0 0 0-1,-1 0 0 0,2 0 0 0,1 0 0 0,7 5 0 0,2 1 0 0,-3 1 0 0,1 0 0 1,-5 3 0 16,-2 3 0-15,5-2 0 150,-5-3 0-150,6 4 0-2,5-4 0 0,4-6 0 1,13 2 0-1,2-4 0 0,3 0 0 0,2 0 0 0,-5 4 0 0,7-4 0 0,-8 2 0 0,-1 5 0 0,-7 6 0 0,-2 0 0 0,1-1 0 0,2-3 0 0,8-1 0 0,-4-3 0 0,9-3 0 0,2-2 0 1,1 3 0 83,0 4 0-82,-7 15 0-2,4 6 0 1,0 17 0-1,3 8 0 0,0 2 0 0,0 8 0 0,0-1 0 0,0 0 0 0,0-3 0 0,0-3 0 1,0 4 0 95,0-2 0-96,0 3 0 0,0 0 0 1,10-6 0-1,-3 1 0 0,6-3 0 0,-3-2 0 0,1-1 0 0,-6 1 0 0,0 0 0 0,3 2 0 0,-6 3 0 0,-2-2 0 13,3 6 0-12,-3 2 0 90,0-8 0-91,0 3 0 1,0-5 0-1,0-8 0 0,0 0 0 0,0-1 0 0,0-7 0 0,0 1 0 0,0-5 0 0,4-7 0 0,-1 5 0 1,1-4 0 88,-2 4 0-87,1-4 0-2,4 1 0 0,-4-7 0 0,0-3 0 0,4-6 0 0,-4-11 0 0,-3 3 0 0,1-3 0 0,-1 0 0 1,13 0 0-1,11 3 0 1,6 0 0 87,16 3 0-85,11-6 0-3,7 0 0 0,4 0 0 0,4 0 0 0,8 0 0 0,8 0 0 0,2-2 0 0,0 2 0 0,-6 0 0 0,-7 0 0 1,-3 0 0 113,-4 0 0-114,-1 0 0 0,-4 0 0 0,6 0 0 0,-5 0 0 0,5 0 0 0,-5 0 0 0,-2 0 0 0,-7 0 0 0,-7 0 0 0,3 0 0 0,-8 0 0 0,7 0 0 0,-7 0 0 1,5 0 0 86,0 0 0-85,3 0 0-2,4 0 0 1,-1 0 0-1,2 0 0 0,2 0 0 0,1 0 0 0,0 0 0 0,-5 0 0 0,1-4 0 0,-1 1 0 0,1 0 0 87,-4 3 0-87,5 0 0 0,2 0 0 0,3 0 0 0,1 0 0 0,3 0 0 1,0 0 0-1,1 0 0 0,1 0 0 0,-2 0 0 0,0 0 0 0,-1 0 0 116,-11 0 0-114,2 0 0-2,-5 0 0 0,0 0 0 0,1 0 0 0,-6 0 0 0,3 0 0 0,-7 0 0 0,-2 0 0 0,-9-7 0 0,-5 7 0 0,-7-7 0 1,4 1 0-1,-7 4 0 0,-1-1 0 0,1 0 0 91,-11 0 0-91,7-3 0 0,-4 4 0 0,0-3 0 1,2-3 0-1,4 1 0 0,2-3 0 0,3 1 0 0,4 1 0 0,-1-5 0 0,1 6 0 0,-6-3 0 111,-4 3 0-109,-9 4 0-2,2 0 0 0,-7 3 0 0,3-9 0 0,0-10 0 0,4-18 0 0,-4-16 0 0,1-14 0 0,-4-9 0 0,6-12 0 0,-6-21 0 0,3-20 0 0,-3-14 0 1,0-9 0 6,0-1 0 101,0 17 0-106,0 7 0-2,-3 13 0 0,-10 18 0 0,-3 7 0 0,-4 14 0 0,2 3 0 0,-1 4 0 0,-2-1 0 0,6 12 0 0,-4 5 0 1,9 24 0-1,0 13 0 0,7 8-5 0,0 9-36 80,0 0-26-80,-5 0-49 0,-16 0-54 0,-9 0 1 1,14 0-83-1,3 0-309 0</inkml:trace>
    </iact:actionData>
  </iact:action>
  <iact:action type="add" startTime="91556">
    <iact:property name="dataType"/>
    <iact:actionData xml:id="d34">
      <inkml:trace xmlns:inkml="http://www.w3.org/2003/InkML" xml:id="stk26" contextRef="#ctx0" brushRef="#br1">10515 16749 460 0,'0'0'171'3,"0"0"-34"-3,0 0-38 0,0 0-20 0,0 0 1 0,0 0 1 0,0 0 4 88,42 0 9-86,-42 0-1-2,3 0-11 0,-3 0-21 0,0 0-15 0,0 0 1 0,0 0-8 0,0 0-8 0,0 0-2 0,0 0-3 1,0 0 3-1,-17 0 2 11,-16-3 15 78,-11-1-11-89,-2 4-13 1,2-5-6-1,-1 1 7 0,-1 0-4 0,-3-1-8 0,1 1 7 0,-4 2-4 0,-1 2 3 0,-3 0-5 0,-4 0 2 1,4 0-14 2,-5 0 0 85,2 0 0-88,-7 0 0 0,7 0 0 0,2 6 0 0,4-1 0 0,2-1 0 0,6 0 0 1,-3-4 0-1,0 5 0 0,3 5 0 0,-2-5 0 0,-1 1 0 84,1 3 0-82,1-4 0-2,-5 4 0 0,2-1 0 0,1-3 0 0,3 2 0 0,0-2 0 0,5 3 0 0,1-3 0 1,10-2 0-1,0-3 0 10,2 3 0-10,3-3 0 110,4 4 0-107,-7-4 0-3,1 0 0 0,3 0 0 0,-1 0 0 0,-4 0 0 0,-1 0 0 0,-1 0 0 0,-7 0 0 0,4 0 0 0,-3 0 0 0,1 0 0 0,-3 0 0 0,2 0 0 1,3 0 0 98,2 0 0-99,-1 0 0 0,0 0 0 1,3 0 0-1,2-4 0 0,4 1 0 0,-6 0 0 0,1-2 0 0,-5 5 0 0,0-6 0 0,-1 6 0 0,1 0 0 1,0 0 0 2,-5 0 0 109,4 0 0-112,-5 0 0 1,6 0 0-1,5 0 0 0,1 0 0 0,1 0 0 0,0 0 0 0,-2 0 0 1,1 0 0-1,-8 0 0 0,0 0 0 0,2 0 0 0,-3 0 0 0,5 0 0 0,-2 0 0 14,-3 0 0-14,1 0 0 151,-2 0 0-151,-3 0 0 0,-1 6 0 0,5-6 0 0,-2 5 0 0,11-2 0 0,-1 0 0 0,4 1 0 1,5-4 0-1,1 0 0 0,2 0 0 0,2 0 0 0,4 0 0 0,0 0 0 0,4 0 0 0,-4 0 0 0,5 2 0 0,-5-2 0 0,4 2 0 0,2-2 0 3,-2 0 0 85,6 6 0-87,-3-6 0-1,3 0 0 0,0 0 0 0,0 0 0 0,0 0 0 0,0 0 0 0,0 0 0 0,0 0 0 0,0 7 0 1,0 6 0 0,-4 4 0 87,1 2 0-88,3-7 0 0,0 0 0 0,-1-4 0 0,-2-8 0 0,3 5 0 0,-5-5 0 1,5 0 0-1,0 0 0 0,-4 0 0 0,0 6 0 9,-9 8 0-9,-2 3 0 87,-1 2 0-84,-4 2 0-3,1-4 0 0,2-2 0 0,4 2 0 0,-2-2 0 0,2-4 0 0,0 5 0 0,-1 4 0 1,1 0 0-1,-3 4 0 0,0 8 0 91,1 0 0-89,2 3 0-2,3-1 0 0,4 4 0 0,2 6 0 0,4 3 0 0,0-1 0 0,0 1 0 0,0 5 0 0,0 0 0 0,0 7 0 1,0 6 0 89,0 3 0-90,0-3 0 0,0 1 0 0,0-4 0 0,0-3 0 0,0 0 0 0,4-2 0 0,5-4 0 0,1 0 0 0,3-1 0 0,-4-3 0 0,2-4 0 3,2-3 0 12,-2-2 0-14,3 1 0 99,-4 6 0-100,-1-6 0 0,0-7 0 0,-7-3 0 0,7 0 0 0,-6-14 0 1,-3-3 0-1,2-1 0 0,-2 5 0 0,2 1 0 0,3-3 0 0,-2-1 0 0,0-3 0 3,-3-9 0 92,0 2 0-95,2-5 0 0,-2 0 0 0,0 0 0 0,5 0 0 0,2 0 0 1,21 0 0-1,4 0 0 0,20 0 0 0,0-8 0 0,2 2 0 0,2-5 0 2,3-3 0 94,1 9 0-94,1-2 0-2,0 1 0 0,0 4 0 1,2 2 0-1,1-2 0 0,4 2 0 0,-3-4 0 0,2-1 0 0,10-7 0 0,-3 6 0 0,6 5 0 1,-9-6 0 8,-6 7 0-6,-1 0 0 106,-9 0 0-109,1 0 0 0,-2 0 0 1,8 0 0-1,-1 0 0 0,9 0 0 0,1 0 0 0,-6 0 0 0,6 0 0 0,-6 0 0 0,-4 0 0 0,3-5 0 0,-2 5 0 2,5 0 0-2,-6 0 0 99,5 0 0-99,-5-5 0 0,3 5 0 0,-7 0 0 1,-1-7 0-1,1 7 0 0,-7 0 0 0,4 0 0 0,1 0 0 0,-3 0 0 0,-2 0 0 0,0 0 0 1,-3 0 0 90,1 0 0-91,-2 0 0 0,0 0 0 0,5 0 0 0,-2 0 0 0,-1 0 0 0,0 0 0 0,7 0 0 0,-4 0 0 0,2 0 0 0,1 0 0 1,1 0 0 2,-3 0 0 96,5 0 0-99,-1 0 0 0,-8 0 0 0,2 0 0 0,-10 0 0 1,-5 0 0-1,-6 0 0 0,-6 0 0 0,-6 0 0 0,-2 0 0 0,-3 0 0 0,-2 0 0 0,-3 0 0 81,5 0 0-79,-11 0 0-1,6 0 0-1,-4 0 0 0,2 0 0 0,-5 0 0 0,4-8 0 0,3-9 0 0,6-15 0 0,5-18 0 2,0-19 0-2,3-19 0 86,-7-10 0-86,-1-3 0 1,-6 0 0-1,-1-6 0 0,-3 6 0 0,-3 9 0 0,0 4 0 0,0 1 0 0,0 0 0 0,0 3 0 0,0 5 0 3,-23-2 0 91,-9 4 0-94,-1 1 0 0,5 10 0 0,4 9 0 0,0 12 0 0,8 8 0 0,0 0 0 0,5 6 0 0,-2 4 0 0,4-4 0 0,0 0 0 1,-2-6 0 1,4-8 0 103,-2 3 0-105,-3 3 0 0,8 2 0 0,-5 12 0 0,6 3 0 1,2 14 0-1,1-4 0 1,0 12 0-1,0 0 0 0,0 0 0 0,0 0 0 0,0 0 0 0,0 0 0 0,0 0 0 87,0 0 0-85,-3 0 0-2,3 0 0 1,-3 0 0-1,-10 0 0 0,-14 0-105 0,-14 34-98 0,18-11-53 0,7 4-310 0</inkml:trace>
    </iact:actionData>
  </iact:action>
  <iact:action type="add" startTime="95977">
    <iact:property name="dataType"/>
    <iact:actionData xml:id="d35">
      <inkml:trace xmlns:inkml="http://www.w3.org/2003/InkML" xml:id="stk27" contextRef="#ctx0" brushRef="#br2">21277 10445 698 0,'0'0'236'1,"0"0"-121"0,0 0 14-1,0 0-59 0,0 0-31 0,0 0-6 0,0 0 11 0,-44 6 10 0,24-2-9 0,-11-4 0 0,-2 0-4 1,-15 0-1 96,2 0-7-97,-5 0-4 0,-1 0-6 0,0 0 1 0,-5 0 7 0,1 0 9 0,-1 0-11 0,-2 0-1 1,7 0-2-1,-5 0 5 0,5 0-14 1,4 0-5-1,-4 0 3 1,1 0-1 92,0 0 3-91,-2 0 0-2,3 0 3 0,-3 0-13 0,1 0 7 0,-5 0-6 0,-2 0 1 0,-8 0-1 0,-3 0-2 1,-1 0-6-1,0 0 0 0,2 0 0 166,-1 0 0-164,6 0 0-2,-1 0 0 0,-3-7 0 1,4 7 0-1,0 0 0 0,1 0 0 0,-3 0 0 0,-2 0 0 0,0 0 0 0,-1 0 0 1,2 0 0-1,-1 0 0 0,3 0 0 0,7-3 0 0,4-2 0 0,0 3 0 0,8-5 0 0,5 5 0 0,-2-2 0 0,2 2 0 0,1-1 0 0,1 1 0 91,1-2 0-87,2 4 0-4,4 0 0 0,3-3 0 0,-7 3 0 0,2 0 0 0,1 0 0 0,-5 0 0 0,-1 0 0 0,6 0 0 1,-8 0 0-1,-2 0 0 0,2 0 0 88,0 0 0-88,2 0 0 0,9 0 0 0,1 0 0 0,1 0 0 0,8 0 0 0,-6 0 0 0,-2 0 0 1,-2 0 0-1,-3 0 0 0,-1 0 0 0,1 0 0 91,0 0 0-89,9 7 0-2,-2-5 0 0,12 1 0 0,1-3 0 0,3 0 0 1,4 0 0-1,-1 2 0 0,2-2 0 0,2 0 0 0,-2 4 0 0,3-2 0 128,-4 7 0-128,-1-1 0 1,-2 6 0-1,2 0 0 0,3 1 0 0,-6-2 0 0,4 4 0 0,1 3 0 0,3 5 0 0,-1 3 0 0,3 3 0 0,-3 3 0 0,-2 0 0 0,1 5 0 0,0 3 0 0,1 1 0 1,-4 4 0 2,7 3 0 83,-2 4 0-86,2-1 0 0,0-2 0 0,0-3 0 0,-3 3 0 0,3-4 0 0,0 7 0 1,0-3 0-1,0-1 0 0,0 2 0 0,5 5 0 2,2-1 0 87,2 1 0-89,-2-3 0 0,-1-4 0 1,1 1 0-1,-1 1 0 0,-2 2 0 0,2-3 0 0,1-7 0 0,-3 2 0 0,2-7 0 0,0 4 0 0,1 1 0 114,-4 1 0-112,4 6 0-2,-4-7 0 0,-3-4 0 1,3-9 0-1,-3-5 0 0,2-4 0 0,-2-2 0 0,3 0 0 0,1-3 0 0,-1 0 0 0,0-4 0 0,0-2 0 0,-3 0 0 0,4-2 0 110,-4-6 0-107,0-1 0-3,3-2 0 0,1 0 0 0,9 5 0 0,3 1 0 0,10 1 0 0,-1 1 0 0,4 1 0 0,1-4 0 0,4 0 0 0,2 2 0 0,2-6 0 0,1 3 0 1,11-4 0 1,8 0 0 131,12 0 0-131,4 0 0-2,0 0 0 0,-7 0 0 0,-1-4 0 0,-2-4 0 0,-5 6 0 1,-1-1 0-1,5-2 0 0,1 5 0 0,-1 0 0 0,5 0 0 0,5 0 0 0,4 0 0 0,-3 0 0 0,0 0 0 0,5 0 0 1,-5 0 0 13,-6-3 0-14,-4 3 0 85,-7-4 0-83,-1 4 0-2,1 0 0 0,-1 0 0 0,-1 0 0 1,5 0 0-1,1 0 0 0,8 0 0 0,-2 0 0 0,2-6 0 0,-5 4 0 0,0-3 0 98,-5-1 0-98,2-3 0 0,3 4 0 0,-3-4 0 0,6 4 0 0,-8-1 0 0,5 1 0 0,-5 1 0 0,-4 2 0 0,2-1 0 0,1 0 0 0,1-2 0 1,2-1 0 129,2 0 0-127,-7-1 0-3,-7-3 0 0,-1 5 0 1,-7 3 0-1,-5-1 0 0,-1-4 0 0,-5-1 0 0,2 3 0 0,-4-4 0 0,-1 4 0 0,-1-2 0 0,-2 6 0 0,-6-2 0 0,-3-1 0 1,-5 2 0-1,-6 2 0 0,8-4 0 93,-8 4 0-93,4-2 0 0,0 0 0 0,-3 2 0 0,-1-3 0 0,8 3 0 0,-5-4 0 0,6 4 0 0,-3-2 0 0,4 2 0 1,-3-4 0-1,-3 2 0 3,0-1 0 200,-6 1 0-203,6-4 0 0,-1 0 0 0,0-8 0 0,6-5 0 0,-1-13 0 0,-1 0 0 0,3-5 0 0,-4 1 0 0,-5 1 0 1,6 1 0-1,-6-3 0 0,4 0 0 0,1 10 0 0,-4 2 0 0,1 8 0 0,-4 4 0 0,0 0 0 0,0-4 0 0,-3-5 0 0,7-8 0 0,-7-16 0 0,3-4 0 0,-1-9 0 0,-2-13 0 0,0-10 0 0,0-11 0 10,0-12 0-7,0-7 0 91,0-6 0-94,0 0 0 0,0 4 0 0,-12 15 0 0,-1 9 0 0,9 17 0 0,-5 9 0 0,6 4 0 1,3 2 0-1,-3 1 0 0,3 6 0 1,-1 13 0-1,-2 8 0 107,3 19 0-107,-5 9 0 0,0 2 0 0,2 0-66 0,-5 0-38 0,-5 48-40 1,-4 24-9-1,11-27-212 0,2 6-200 0</inkml:trace>
    </iact:actionData>
  </iact:action>
  <iact:action type="add" startTime="99085">
    <iact:property name="dataType"/>
    <iact:actionData xml:id="d36">
      <inkml:trace xmlns:inkml="http://www.w3.org/2003/InkML" xml:id="stk28" contextRef="#ctx0" brushRef="#br2">16534 16794 731 0,'0'0'284'2,"0"0"-128"-2,0 0-16 0,0 0-49 0,0 0-13 0,0 0-13 1,0 0-2 85,19 5-13-85,-25-2-4-1,-32 1 10 0,-14 1 16 0,-9-3-19 0,-7 4-6 0,-5-6-17 0,-2 0-3 0,3 0-3 0,3 0-5 0,4 0-4 1,1 0-15 85,4 0 0-84,-3 0 0-2,2 0 0 0,5 0 0 0,4 0 0 0,1-8 0 0,6-1 0 0,-4 6 0 0,2-2 0 0,2-3 0 0,-7 4 0 1,-1 2 0 100,2-4 0-101,0 4 0 0,8-1 0 0,1-3 0 0,1 6 0 0,5-6 0 0,1 4 0 0,2-4 0 0,-4 3 0 1,8-1 0-1,-5 4 0 0,-4-5 0 0,2 1 0 2,-1-4 0 81,0 1 0-81,-5 4 0-2,-3 0 0 0,-2-2 0 0,-2 5 0 1,6 0 0-1,1-6 0 0,2 6 0 0,0-6 0 0,7 4 0 0,-1-1 0 112,-2 1 0-112,3 2 0 0,-2 0 0 0,4 0 0 0,-8 0 0 0,7 0 0 0,0 0 0 0,-1 0 0 0,6 0 0 1,6 0 0-1,2 0 0 0,-4 0 0 0,3 0 0 0,-5 0 0 0,-7 0 0 3,-2 0 0 7,0 0 0 75,-3 0 0-83,5 0 0-2,1 0 0 0,1 0 0 1,7 0 0-1,-1 0 0 0,4 0 0 0,-4-13 0 0,-3 5 0 0,-6 2 0 0,-5-4 0 0,-4 2 0 101,2 1 0-100,-1 2 0-1,5 0 0 0,-2-2 0 0,3 2 0 0,-2 0 0 0,6 2 0 0,-5 3 0 0,6 0 0 0,-1 0 0 0,-1 0 0 0,5 0 0 1,-1 0 0 0,5 0 0 81,6 0 0-80,1 0 0-2,-5 0 0 0,5 0 0 0,3 0 0 0,-1 0 0 0,-1 0 0 0,0 5 0 0,-9 10 0 0,4-2 0 0,-5 4 0 85,-4 0 0-85,2 0 0 0,1 0 0 0,5-9 0 0,1 2 0 0,4 2 0 0,3-7 0 0,-3 5 0 0,5-5 0 0,-5 7 0 1,0-4 0 12,-2 9 0-13,-5-9 0 85,6 9 0-85,-2-9 0 0,4 1 0 0,2-1 0 0,3-1 0 0,3-7 0 0,4 0 0 0,3 0 0 1,0 0 0 0,-1 2 0-1,-5 1 0 0,-3 2 0 153,5 2 0-151,-3 6 0-2,1-11 0 0,-1 10 0 0,4-2 0 0,-3 2 0 0,-1 8 0 1,5 5 0-1,-1 6 0 0,3 14 0 0,0-3 0 0,0 10 0 0,0-3 0 0,0 8 0 0,0-7 0 0,3 6 0 1,6-4 0-1,-3-3 0 0,4 5 0 0,-4-1 0 1,1 1 0 100,-4-3 0-101,1-1 0 0,5 1 0 0,-5-1 0 0,-1 7 0 0,1-10 0 0,-1-3 0 0,0-9 0 0,0 1 0 0,1-5 0 0,-1 6 0 0,-3-1 0 1,3-1 0 11,-3-5 0-11,2 2 0 86,-2-8 0-87,0-7 0 0,5 3 0 0,-2-6 0 0,0-3 0 0,-1-3 0 0,1 4 0 0,1 0 0 0,-1-7 0 0,1 9 0 0,1-9 0 0,-1 16 0 113,-1-2 0-113,3 6 0 0,-2 5 0 0,2 2 0 0,-5-7 0 0,2-8 0 0,-3 2 0 0,4-10 0 0,1 2 0 0,-5-5 0 0,0-6 0 0,1 11 0 0,-1-3 0 0,3 4 0 1,-3 7 0 111,4-2 0-110,-1-3 0-2,0-2 0 0,-3-4 0 0,3-2 0 0,4-1 0 0,1 1 0 0,5 0 0 0,0 2 0 0,10-3 0 0,0 7 0 0,5 2 0 0,5-3 0 0,0-3 0 1,2 9 0 113,10-9 0-114,1 4 0 0,11-6 0 1,1-1 0-1,9-5 0 0,-2 0 0 0,-1 4 0 0,1 0 0 0,-7 2 0 0,1 1 0 0,5-2 0 0,-2-1 0 0,9 0 0 0,0 2 0 0,0-6 0 2,-1 5 0 83,0-5 0-85,-4 0 0 0,-5 0 0 0,3 0 0 0,-5 0 0 0,-1 0 0 0,-1 0 0 0,7 0 0 0,-2 0 0 1,3 0 0-1,11 0 0 90,-5 0 0-90,0 0 0 0,0 0 0 0,-2 0 0 0,-5 0 0 0,0 0 0 0,-5 0 0 0,-2 0 0 0,-1 0 0 0,-2 0 0 1,0 0 0-1,-1 0 0 3,-2 0 0 8,3 0 0-8,2 0 0 90,1 0 0-93,-2 0 0 0,4-5 0 0,-2 5 0 0,-4-10 0 0,4 10 0 0,-3 0 0 0,-1 0 0 1,1 0 0-1,-3 0 0 0,2 0 0 0,4 0 0 4,-1-4 0 89,-1-1 0-93,2-2 0 0,-1-1 0 0,-1 2 0 0,-2-5 0 0,-7 5 0 0,-8-1 0 0,-6 0 0 0,-2 2 0 0,-4 0 0 0,2-4 0 1,1 3 0 79,-2-5 0-78,1 5 0-1,-5-2 0-1,-6 3 0 0,-4-2 0 0,-8 7 0 0,-1 0 0 0,-4 0 0 0,4 0 0 0,-4 0 0 1,3-5 0 84,-3 5 0-82,0 0 0-3,3 0 0 0,-1-7 0 0,1 6 0 0,5-5 0 0,-3 0 0 0,2-13 0 0,6-7 0 0,0-10 0 0,-3-9 0 1,0-9 0 1,-7-5 0 87,1-15 0-89,-4 0 0 0,0-7 0 1,0 4 0 0,0-4 0-1,0 2 0 0,-7 3 0 0,-3 6 0 0,3-4 0 0,-5 5 0 0,4-3 0 0,-4 1 0 86,-5-6 0-86,2 1 0 0,-2 1 0 1,1 7 0-1,0 12 0 0,6 11 0 0,4 15 0 0,1 3 0 0,3 5 0 0,-3 2 0 0,1 1 0 152,-3-7 0-152,2-4 0 0,-2-9 0 1,1-1 0-1,3-1 0 0,-1 3 0 0,4 10 0 0,-3 6 0 0,3 11 0 0,0 5 0 0,-1 0 0 0,-4 6 0 1,1 0 0-1,1 0-39 0,-1 0-76 0,-8 0-61 0,11 15-31 0,-2 7-173 0</inkml:trace>
    </iact:actionData>
  </iact:action>
  <iact:action type="add" startTime="103888">
    <iact:property name="dataType"/>
    <iact:actionData xml:id="d37">
      <inkml:trace xmlns:inkml="http://www.w3.org/2003/InkML" xml:id="stk29" contextRef="#ctx0" brushRef="#br3">27307 10513 512 0,'0'0'218'2,"0"0"-59"-1,0 0-22-1,0 0-55 0,0 0-11 0,0 0-4 0,0 0 17 0,0 48 7 1,-16-45-22 15,-2-3-5-15,-9 2 8-1,-12 1-6 106,-9 1 5-104,-17 1-37-1,-6-2-18-1,-6-3 16 0,-4 0-7 0,1 2 31 0,9 1-46 0,-6-3 9 0,-1 0-6 0,-11 0 0 0,-2 0-4 0,-2 0 1 1,-4 0 14-1,6 0-5 1,11 0-15 109,3 0-4-110,16-5 0 0,-2 5 0 0,6 0 0 0,-2 0 0 0,2 0 0 0,1 0 0 0,0 0 0 0,0 0 0 0,2 2 0 0,2 3 0 0,0-2 0 0,0-3 0 1,7 3 0 90,1-3 0-88,1 4 0-3,-2 1 0 0,4 0 0 0,4 1 0 0,-4 2 0 0,-2-2 0 0,1 3 0 0,-2-4 0 0,6-2 0 1,2 2 0-1,-4-1 0 0,-7-3 0 11,-1 3 0-9,-1 2 0 103,1-4 0-104,3 1 0-1,3-1 0 0,9 1 0 0,-5-3 0 0,6 4 0 0,-3-1 0 0,4-3 0 0,2 5 0 0,-3-3 0 0,4 2 0 0,2-2 0 0,-4 2 0 0,-4-1 0 172,1 1 0-172,-5 6 0 0,-7-7 0 0,-2 7 0 0,-1-3 0 1,1-2 0-1,5 0 0 0,10 0 0 0,-1-2 0 0,10 0 0 0,-2 0 0 0,-2 0 0 0,-1 2 0 0,-1-2 0 0,2 2 0 0,-2 2 0 0,0-2 0 0,3 1 0 0,1-2 0 0,0-1 0 0,-2 1 0 0,-1-4 0 0,-5 0 0 102,1 0 0-100,4 0 0-1,4 0 0-1,1 0 0 0,-4 3 0 0,1-3 0 0,2 3 0 0,1 3 0 0,-1-6 0 0,-2 1 0 0,2 3 0 0,3-1 0 0,-2 0 0 1,7-1 0 108,3 1 0-109,6-1 0 0,0-2 0 0,1 0 0 1,3 0 0 0,-1 0 0-1,4 0 0 0,0 0 0 0,0 3 0 0,-3 6 0 0,3 2 0 0,-2 6 0 0,2 7 0 0,0 3 0 0,0 10 0 120,0 5 0-118,0 0 0-2,0 5 0 0,0-2 0 0,0 4 0 1,0-2 0-1,0 7 0 0,0 0 0 0,0-2 0 0,0 2 0 0,0-4 0 0,2 2 0 0,1-3 0 0,1 0 0 0,-1-5 0 0,0-2 0 97,0-2 0-95,0-3 0-2,1 2 0 0,0-4 0 0,-1 5 0 0,9-1 0 0,-11 4 0 0,6 1 0 0,-2 5 0 0,-4-1 0 0,2-2 0 0,1 3 0 2,-4-7 0-2,3-5 0 90,-3-9 0-88,3-9 0-2,-1-2 0 0,-2 0 0 1,0 1 0-1,0 4 0 0,4 3 0 0,-4 6 0 0,4-4 0 0,-1 3 0 0,-3-6 0 0,2-3 0 87,-2-8 0-87,0-7 0 0,0-1 0 0,0-2 0 0,0 0 0 0,0 4 0 0,0 5 0 0,0 0 0 0,3 2 0 0,0-3 0 0,-3 1 0 0,5-1 0 97,-2-1 0-95,2-1 0-2,2 0 0 0,3-1 0 0,-3 3 0 0,6 3 0 0,-3 1 0 1,-1-1 0-1,3-3 0 0,1-1 0 0,0-1 0 0,10 3 0 0,0-4 0 93,11 0 0-93,6 1 0 0,11-7 0 0,13 1 0 0,8 0 0 1,9-3 0-1,3 0 0 0,5 0 0 0,-14 0 0 0,2 0 0 0,-7 0 0 1,-10 0 0-1,3 0 0 89,2 0 0-86,2 0 0-2,2-3 0-1,-1 0 0 0,1 1 0 0,3 0 0 0,-8-5 0 0,1 7 0 0,-6 0 0 0,-3 0 0 0,-7 0 0 1,2 0 0 107,-8-6 0-108,3 1 0 0,2 0 0 0,2-4 0 0,6 4 0 1,2-2 0-1,9 3 0 0,2-8 0 0,2 7 0 0,3-1 0 1,3 0 0-1,-4 4 0 0,-8 2 0 0,-1 0 0 0,4 0 0 13,-7 0 0-13,2 0 0 80,-2 0 0-80,6 0 0 0,2 0 0 0,3 0 0 0,1 0 0 0,4 0 0 0,-10 0 0 0,3 0 0 0,-15 0 0 0,-3 0 0 4,0 0 0 80,-3 0 0-84,6 0 0 0,3 0 0 0,2 0 0 0,1 0 0 0,-1 0 0 0,-3 0 0 0,-3 0 0 0,-5 0 0 0,-11 0 0 1,-4 0 0 151,-10 0 0-149,2 0 0-3,-12 0 0 0,-1 0 0 0,3 0 0 0,-6 0 0 0,6 0 0 0,-1-3 0 0,1 3 0 1,4-2 0-1,-3 2 0 0,1-4 0 0,6 4 0 0,-3-3 0 0,-7 0 0 0,7 3 0 0,-6-3 0 0,1 3 0 0,-3-2 0 0,-4 2 0 0,-3 0 0 95,4-2 0-93,-3 2 0-2,5-4 0 0,-3 1 0 0,-4 1 0 0,3-4 0 0,-3 0 0 0,0 1 0 0,5-9 0 0,0-3 0 0,-1-16 0 0,-2-18 0 1,-7-20 0 10,0-24 0-9,0-23 0 91,0-17 0-93,0-11 0 0,0-4 0 0,0 2 0 0,-10 11 0 0,0 10 0 0,4 11 0 1,-7 14 0-1,6 16 0 0,-6 9 0 0,-5 13 0 0,8 5 0 95,-6 10 0-93,3 0 0-2,4 10 0 0,-2 11 0 0,6 11-18 0,3 6-34 0,-3 9-35 1,-1 2-36-1,-4 0-37 0,6 0-36 0,1 13-72 0</inkml:trace>
    </iact:actionData>
  </iact:action>
  <iact:action type="add" startTime="107054">
    <iact:property name="dataType"/>
    <iact:actionData xml:id="d38">
      <inkml:trace xmlns:inkml="http://www.w3.org/2003/InkML" xml:id="stk30" contextRef="#ctx0" brushRef="#br3">22146 16549 650 0,'0'0'250'1,"0"0"-80"80,0 0-11-78,0 0-51-3,0 0-28 0,0 0-26 0,0 0-16 0,-10-5 6 0,-29-9 13 0,-9 2 8 0,-13 4 6 1,0-1-17 0,-11 6-7 0,-8 3-4 89,-5 0-12-90,-7 0 3 1,-6 0-5-1,1 0-8 0,3 0-7 0,1 0 3 0,10 0-6 0,2 0-11 0,1 0 0 0,8 0 0 0,-1 0 0 1,1 0 0 89,4 0 0-90,-5-3 0 0,2 1 0 0,-6 2 0 0,1 0 0 0,-6 0 0 0,3 0 0 0,-1 0 0 0,2 0 0 0,4 0 0 0,-3 0 0 1,7 0 0 98,7 0 0-97,-1 12 0-2,7-4 0 0,1 4 0 1,5-2 0-1,2-1 0 0,5 2 0 0,4-5 0 0,9 3 0 0,-2-5 0 0,8-1 0 0,2-1 0 0,3 2 0 1,7 0 0 104,0-4 0-105,-2 0 0 0,-1 2 0 0,-4 1 0 0,0-1 0 0,-4 4 0 0,-2-6 0 1,0 6 0-1,2-3 0 0,-5 5 0 0,4 1 0 0,-1-4 0 0,-5 0 0 0,-2 2 0 126,-5 1 0-123,-2 2 0-3,-2-4 0 0,8 0 0 0,7 2 0 0,1-1 0 0,3-5 0 0,5 3 0 0,-5-2 0 0,4 0 0 0,2 3 0 1,-4-1 0-1,7-2 0 0,-3 6 0 0,-2-4 0 0,-2 3 0 0,4 4 0 9,-2 2 0-7,3-5 0 99,-1 1 0-101,7 2 0 0,-3-7 0 0,4 2 0 0,2 0 0 0,-2-1 0 0,3-1 0 0,-1-2 0 0,1 6 0 0,-3 6 0 0,1 4 0 0,3 11 0 0,-9 7 0 119,5 2 0-116,-2 3 0-3,-1-14 0 1,2 1 0-1,0-4 0 0,4 0 0 0,-1 1 0 0,2 0 0 0,-2 4 0 0,0 4 0 0,0 3 0 0,-1 4 0 0,-2 10 0 0,4 5 0 0,-1 0 0 0,4 1 0 0,-1-7 0 88,-5 1 0-84,6 5 0-4,-1-8 0 0,4 1 0 0,0 3 0 1,0-8 0-1,0 1 0 0,0 9 0 0,16 6 0 0,1 6 0 0,6 3 0 0,-4-5 0 13,-1 3 0-13,-4-11 0 89,-1-5 0-86,-3 0 0-3,3-9 0 0,-2-2 0 0,-4-10 0 0,-4-4 0 0,5-8 0 0,-6-1 0 0,5-3 0 0,-4-1 0 0,0-8 0 1,4-3 0 86,-1 4 0-86,-2 0 0-1,12 5 0 0,2 3 0 0,2-2 0 0,10 1 0 0,4-1 0 0,9-5 0 0,7 6 0 0,9-8 0 0,6 7 0 1,-1-5 0 83,-2-1 0-82,-1 0 0-1,0-1 0-1,1 1 0 1,5 2 0-1,4-1 0 0,10-7 0 0,8 5 0 0,-5-5 0 0,0 4 0 0,-7-4 0 0,-6 10 0 11,-5-5 0-8,1 1 0 84,-3 0 0-87,3-6 0 0,6 8 0 0,9-8 0 0,7 0 0 0,3 0 0 0,3 0 0 0,3 0 0 1,-6 0 0-1,0 0 0 0,-8 0 0 2,0 0 0 129,-7 0 0-130,-1-5 0-1,-3 2 0 0,-2-3 0 0,-1 6 0 0,1-6 0 0,-2 1 0 0,-1 5 0 0,-4-6 0 0,4 6 0 0,-3 0 0 0,-2 0 0 0,2 0 0 0,0 0 0 0,2 0 0 0,2 0 0 1,0 0 0 133,-1 0 0-134,-5 0 0 0,1 0 0 0,-1 0 0 1,-8 0 0-1,4-4 0 0,-2 0 0 0,-1-8 0 0,1 4 0 0,-9 2 0 0,-4-5 0 0,-4 5 0 0,-8-1 0 1,-11 0 0 0,-2 2 0-1,-10 0 0 0,-5 5 0 0,-4 0 0 1,0-7 0 7,3-1 0 97,-2-3 0-105,2-15 0 0,-3-10 0 0,0-9 0 0,0-11 0 0,0-14 0 0,0-12 0 0,0-4 0 1,-4-13 0-1,-8 3 0 0,5 3 0 0,3 1 0 0,0 1 0 1,2 4 0 175,2 1 0-176,0 10 0 0,0-6 0 0,0 1 0 0,0-6 0 0,0-1 0 1,0-4 0-1,0 8 0 0,-6 5 0 0,-4 16 0 0,3 19 0 0,0 10 0 0,-2 10 0 0,5 0 0 0,-4-1 0 0,0 0 0 0,-3 0 0 0,-2-15 0 0,-3 4 0 0,5-1 0 0,-5-2 0 0,3-1 0 0,1 7 0 1,-4-1 0 15,9 4 0-16,-6-2 0 105,3 8 0-105,-3-6 0 1,3 3 0-1,2 5 0 0,-5-4 0 0,2 5 0 0,-5 4 0 0,3 10 0 0,3 1 0 0,7 6 0 0,-7 0 0 0,7 0 0 0,-4 0 0 1,-7 0 0 2,-1 0 0 89,-7 0 0-92,-4 6 0 0,-3 21 0 0,0 10 0 0,-10 11-103 0,2 5-56 0,24-24-85 0,3-9-108 0</inkml:trace>
    </iact:actionData>
  </iact:action>
  <iact:action type="add" startTime="111078">
    <iact:property name="dataType"/>
    <iact:actionData xml:id="d39">
      <inkml:trace xmlns:inkml="http://www.w3.org/2003/InkML" xml:id="stk31" contextRef="#ctx0" brushRef="#br5">32983 10153 626 0,'0'0'111'3,"0"0"9"-3,0 0-36 0,0 0-41 0,0 0 9 0,0 0 11 0,0 0-13 0,-56 70-3 1,22-53-9 80,4-2 3-78,-4 2-2-3,-3-6 4 0,3-1-4 0,-3 2 5 0,-4-1-8 0,2-5-18 0,3 0 4 0,-5-6-13 0,1 0 10 0,-4 0-8 9,-5 0 15 115,-2 0-15-120,-5 0 6-4,-8 0 1 0,6-4 0 0,-5 2-2 0,-3-1-2 0,8 3 2 0,-9 0 0 0,0 0 7 0,4 0-7 0,3 0 5 0,7 0-13 0,2-6-8 0,2 0 4 0,1 1-2 0,4 2 4 0,1 3-3 0,1 0 13 88,0 0-2-88,-5 0 7 0,4 0-6 0,-6 0 1 0,5 0-5 0,-4 0-5 0,-3 0-2 1,2 3-3-1,0 0 5 0,8-1-2 0,1 1 7 1,3-3-7 89,7 0 1-88,-6 0-3-2,7 0 3 0,-7 0 0 0,-1 0-2 0,-2 0 7 0,6 0-5 0,-3 0 7 0,4 0-8 0,-5 0 2 1,6 0-6-1,-1 0 1 106,-6 0-1-106,-4 0 0 0,0 0 2 0,-2 0 1 1,-3 0-1-1,-1 0 3 0,0 0 9 0,-4 0-10 0,4 0 2 0,-6 0-5 0,1 0 3 0,-1 0-1 0,-2 0-3 0,-1 0 3 3,0-3-2 152,2 1 3-153,6-1-3-2,-2 3 7 0,8 0-6 0,4 0-2 0,4 0 1 0,-4 0-1 0,5 0 0 1,-3 11 0 0,1-5 0-1,5 5 2 0,1 0-2 0,-1-2 0 0,5-2 0 0,-1 3 0 0,0 1 0 0,10-3 0 0,1 0 1 0,5-1-2 0,-1-5 5 0,5 1-4 92,-2 1 0-92,2-3 0 0,-6 6 0 0,1 0 0 0,-1 3 0 0,0-3 0 0,0 2 0 0,3 2 0 0,0 6 0 0,-3 3 0 0,0 0 0 1,2 0 0 3,-2-3 0 80,2 0 0-84,2-4 0 1,0-1 0-1,-2-5 0 0,4 2 0 0,-2-3 0 0,2 5 0 0,-1 3 0 0,-2 3 0 0,3 8 0 1,-6 7 0 2,1 9 0 81,-2 7 0-84,4 8 0 0,5 3 0 0,0 3 0 0,0 2 0 0,5-2 0 0,0 0 0 1,0 0 0-1,0 3 0 0,0-1 0 0,0 7 0 14,0 1 0-14,0-4 0 98,0-1 0-98,0-8 0 0,10-5 0 0,3-1 0 0,3 1 0 0,-4-3 0 0,1-1 0 0,-9-8 0 0,4-5 0 0,-4-9 0 0,0-2 0 1,1-13 0-1,-2-2 0 102,-1-3 0-100,0 1 0-2,7 3 0 0,-5 1 0 1,8 7 0-1,-8 3 0 0,3-1 0 0,-1 0 0 0,-3-5 0 0,1-5 0 0,-1-7 0 0,0-2 0 0,1-3 0 1,5 3 0 84,3 3 0-85,4 2 0 1,4 3 0-1,4 0 0 0,8-2 0 0,5-1 0 0,8-5 0 0,11 3 0 0,11-4 0 0,7 2 0 0,5-1 0 0,3 1 0 97,0 6 0-95,2-2 0-2,0 4 0 0,6-4 0 0,-1-1 0 0,3 8 0 0,6-7 0 0,2 4 0 0,0 0 0 0,-5-8 0 0,5 2 0 0,-7 3 0 1,-9-1 0 151,-4 0 0-151,-14 6 0-1,-3-3 0 0,-2 0 0 0,0 2 0 0,-1-5 0 0,4 1 0 0,0-1 0 0,8-3 0 0,-5 3 0 0,4-2 0 0,0-1 0 0,-1 1 0 1,-4-6 0-1,-2 0 0 0,3 3 0 0,-3-3 0 0,2 4 0 0,1-4 0 0,0 0 0 3,7 0 0 206,0 0 0-209,5 0 0 1,-8 0 0-1,0-4 0 0,-1-5 0 0,-3 4 0 0,-6-4 0 0,-5 1 0 0,-5-1 0 0,-5 1 0 0,5-2 0 0,-2 3 0 1,2 1 0-1,-3-1 0 0,4-3 0 0,-4 3 0 0,1-3 0 0,-13 5 0 0,3 0 0 0,-11 2 0 0,0-2 0 0,-2 1 0 0,-6 2 0 1,0-1 0-1,-1 3 0 0,-4-3 0 0,-1 3 0 0,2-3 0 4,4 3 0 13,-1-4 0-17,-1 0 0 102,2 1 0-102,-10 0 0 0,-1 1 0 0,-5-1 0 0,3 1 0 1,-2-5 0-1,0 4 0 0,1 0 0 0,-1-4 0 0,3-3 0 0,4-4 0 0,1-7 0 0,-6-13 0 0,5-11 0 86,-12-18 0-84,0-11 0-2,0-28 0 0,-23-21 0 1,-11-10 0-1,-8-5 0 0,2 12 0 0,9 19 0 0,1 12 0 0,6 16 0 0,7 4 0 0,-2 4 0 124,-1 4 0-124,3 1 0 1,1 4 0-1,-5 6 0 0,5-1 0 0,2 5 0 0,1 5 0 0,0 4 0 0,3 6 0 0,-1 1 0 0,4 6 0 0,0-5 0 0,-5 1 0 0,8 2 0 1,-6 0 0-1,4 3 0 3,-3 8 0 92,1-2 0-95,5 12 0 0,-2 4 0 0,5 5-7 0,-2 2-18 0,2 0-12 0,-13 0-31 0,-12 14-44 1,-11 16-68-1,15-10-64 0,5-3-130 1</inkml:trace>
    </iact:actionData>
  </iact:action>
  <iact:action type="add" startTime="114144">
    <iact:property name="dataType"/>
    <iact:actionData xml:id="d40">
      <inkml:trace xmlns:inkml="http://www.w3.org/2003/InkML" xml:id="stk32" contextRef="#ctx0" brushRef="#br5">28037 16631 727 0,'0'0'117'3,"0"0"19"-3,0 0-29 0,0 0-56 0,0 0-3 1,0 0 17 80,-169 12 18-78,125-12-1-3,1 0-25 0,-2 0-11 0,-3 0 0 0,-4-4-3 0,0 4-7 1,-8 0-8-1,-1 0-7 0,2 0-2 0,2-3-12 1,-1 1 6 115,-4-1 2-115,-3 3 10-1,1 0-4 0,2 0-5 0,-1 0 4 0,8 0-7 0,-1 0 4 0,-1 0-9 0,1 3 5 0,2 2-4 0,3 0-4 0,2 7 1 0,-2-12-3 1,3 5 7-1,-5-2-8 87,1-3 7-87,-1 0 0 0,1 0 3 0,-9 3-10 0,0 3 8 0,-5-4-5 0,-7 11 8 0,5-11-3 0,3 6-2 0,0 1-1 0,8-4-5 1,4-5 3 5,6 0-4 3,4 0-1 116,-1 0 2-121,6 0 3-4,-1 0-5 0,3 0 1 1,1 0 1-1,-5 0 0 0,-4 0-1 2,-1 0 0-2,8 0 2 0,2 0-1 0,-1 0-1 1,7 0-1-1,-2 0 1 0,4 0 1 2,-2 0-1-2,0 0-1 0,-3 6 2 0,-2 0 1 92,4-5-3-92,10-1 0 0,-1 0 0 0,3 0-1 1,3 0 0-1,-1 0 1 0,-3 0 0 0,3 4 0 0,-4 0-2 0,1-4 4 0,-3 4-3 0,-2-4 2 2,6 5-2 95,4-5-1-97,-5 0-2 0,3 4 1 0,3-4-1 1,-1 0-7-1,3 0-2 0,1 0 8 0,4 0-4 0,-4 0 6 0,6 0 1 0,-6 0 1 1,-3 6 2-1,0-1-1 88,0 1 1-85,1 0-1-3,-4-1 0 0,3 1-1 0,3 3 0 1,0-4 1-1,0 3-1 0,4-3-4 0,-1 7 1 0,2-7-5 0,-3 5-3 0,-3 7 7 79,1 7 5-77,-4 1 1-2,1 7-1 0,0-2 0 0,-2 1-2 0,4-10 2 0,-2-4-5 0,5-4-2 0,-2-4-4 0,0 8-9 0,3-12 5 14,-2 7 9-14,2 3 6 88,-6 8 0-88,4 8 4 0,-2-1-3 0,0 8 1 0,1 6-1 0,-1-10 2 0,-2 4-3 0,-2-8 0 0,3 1 3 0,4 5-2 1,1 4 1-1,2-5 1 118,-1 3 2-115,6 7 2-3,0-10 0 0,0 12 3 0,0-12-3 0,0 11 5 0,0-11-4 0,6 5-1 0,1 2 0 0,4 4 3 0,2 4-7 1,-3 6 4-1,-3 1-1 0,0 10-5 0,-7-7 4 0,0 6-4 92,0-9 5-92,0-8-6 0,0-5 4 0,0-19-4 0,0-12 0 0,0-1 0 0,0-7 4 0,0-2-4 0,0 9 1 0,0 0 3 1,0 1-1-1,5 4-2 2,-1 2-1 9,0-4-1 74,4 2 1-85,0-9 0 0,0 4-1 0,5-7 4 0,7 7-3 0,7-5 0 0,17 4 1 0,5-1 1 0,2 0 1 0,5 2-3 0,-2-4 2 2,-3 3-2 84,5 1-2-86,-2-4 1 0,1-3 2 1,3-5-2-1,6 7 4 0,0-7-4 0,8 0 3 0,6 0-2 0,-1 0 3 0,3 5-1 0,-2-5 4 85,-1 0-2-85,3 0-4 0,-1 0 0 0,10 0 0 0,-5 0 0 0,-3 0 0 0,-6 0 0 0,-14 0 0 0,3 0 0 1,-4 0 0-1,-4 0 0 0,4 0 0 106,0 0 0-103,1 8 0-3,-1-8 0 0,1 6 0 0,-1-6 0 0,6 6 0 1,2-6 0 0,1 0 0-1,2 0 0 0,12 0 0 0,-2 0 0 0,3 0 0 0,-7 0 0 0,0 0 0 0,-10 0 0 122,-1 0 0-122,4 0 0 0,-1 0 0 1,0 0 0-1,3 0 0 0,3 0 0 0,2 0 0 0,3 0 0 0,-6 0 0 0,-3 0 0 0,-1 0 0 0,-11 0 0 0,0 0 0 0,-6 0 0 0,-7 0 0 1,-3-6 0 104,-12 0 0-102,-2 1 0-3,-6 2 0 0,-6-2 0 0,-1-2 0 0,0 2 0 0,0 5 0 0,0-8 0 0,0 2 0 0,0 0 0 0,0-5 0 0,-3 5 0 0,0-1 0 1,-3 7 0-1,-7-7 0 169,-1 1 0-169,2 2 0 0,-4-6 0 0,4-12 0 0,-4-11 0 0,0-18 0 0,0-11 0 0,0-20 0 0,-16-21 0 0,-17-6 0 0,3-9 0 1,-4 0 0-1,2 19 0 0,8 17 0 0,1 12 0 0,5 8 0 0,-5 4 0 0,3-2 0 0,-1 2 0 0,4-11 0 0,3 11 0 0,0-2 0 83,0 7 0-81,2 3 0-2,-1 2 0 0,6-2 0 0,-3 1 0 0,0 10 0 0,1-4 0 1,2 9 0-1,-2-1 0 0,2 3 0 0,3 5 0 0,-5 2 0 85,4 8 0-83,-2 0 0-2,4 7 0 0,2-3 0 0,-8 4 0 0,5 1 0 0,1 3 0 0,-9-9 0 1,11 2 0 0,-6 4 0-1,-2-4 0 0,6-1 0 93,-4-4 0-93,2 3 0 0,-3-3 0 0,3 0 0 0,3 4 0 0,-7-5 0 0,7 1 0 0,-1 7 0 0,-1 3 0 0,1-1 0 0,2 8 0 1,1 0 0 94,-3 0 0-92,-1 0-55-2,-1 0-30-1,-2 0-35 0,-6 15-39 0,10-5-67 0,3 7-137 0</inkml:trace>
    </iact:actionData>
  </iact:action>
  <iact:action type="add" startTime="118626">
    <iact:property name="dataType" value="strokeEraser"/>
    <iact:actionData xml:id="d41">
      <inkml:trace xmlns:inkml="http://www.w3.org/2003/InkML" xml:id="stk33" contextRef="#ctx0" brushRef="#br4">15883 16533 691 0,'0'0'189'4,"0"0"-81"-4,0 0-32 0,0 0-73 0,0 0-3 0,0 0-51 0,0 0-71 1,15 44-225-1</inkml:trace>
    </iact:actionData>
  </iact:action>
  <iact:action type="add" startTime="118853">
    <iact:property name="dataType" value="strokeEraser"/>
    <iact:actionData xml:id="d42">
      <inkml:trace xmlns:inkml="http://www.w3.org/2003/InkML" xml:id="stk34" contextRef="#ctx0" brushRef="#br4">15883 16533 800 0,'160'157'174'5,"-154"-155"-73"-5,-6-2-47 0,0 4-54 0,0-2-14 0,0 5-77 0,0-5-187 0,0 0-433 1</inkml:trace>
    </iact:actionData>
  </iact:action>
  <iact:action type="add" startTime="119133">
    <iact:property name="dataType" value="strokeEraser"/>
    <iact:actionData xml:id="d43">
      <inkml:trace xmlns:inkml="http://www.w3.org/2003/InkML" xml:id="stk35" contextRef="#ctx0" brushRef="#br4">16417 17066 624 0,'0'0'142'4,"0"0"-48"-4,0 0-31 0,0 0-50 0,0 0-13 0,0 0-2 0,-17 23-34 0,-6-23-85 1,14 0-62 7,2-5-228 76</inkml:trace>
    </iact:actionData>
  </iact:action>
  <iact:action type="remove" startTime="119329">
    <iact:property name="style" value="instant"/>
    <iact:actionData xml:id="d44" ref="#d31"/>
  </iact:action>
  <iact:action type="add" startTime="119334">
    <iact:property name="dataType" value="strokeEraser"/>
    <iact:actionData xml:id="d45">
      <inkml:trace xmlns:inkml="http://www.w3.org/2003/InkML" xml:id="stk36" contextRef="#ctx0" brushRef="#br4">16175 16836 530 0,'0'0'221'7,"0"0"-130"-6,0 0-9-1,0 0-73 0,0 0-9 1,0 0-72 6,0-8-91 80,0 8-245-84</inkml:trace>
    </iact:actionData>
  </iact:action>
  <iact:action type="add" startTime="119540">
    <iact:property name="dataType" value="strokeEraser"/>
    <iact:actionData xml:id="d46">
      <inkml:trace xmlns:inkml="http://www.w3.org/2003/InkML" xml:id="stk37" contextRef="#ctx0" brushRef="#br4">16175 16836 549 0,'-39'29'229'2,"39"-29"-146"-2,0 3 29 0,0-1-60 0,0 10-50 0,0 1-2 1,0-6-86 6,0-2-193 85</inkml:trace>
    </iact:actionData>
  </iact:action>
  <iact:action type="remove" startTime="119812">
    <iact:property name="style" value="instant"/>
    <iact:actionData xml:id="d47" ref="#d33"/>
  </iact:action>
  <iact:action type="add" startTime="119821">
    <iact:property name="dataType" value="strokeEraser"/>
    <iact:actionData xml:id="d48">
      <inkml:trace xmlns:inkml="http://www.w3.org/2003/InkML" xml:id="stk38" contextRef="#ctx0" brushRef="#br4">18545 17013 731 0,'0'0'111'13,"0"0"-6"-13,0 0-40 1,0 0-49-1,0 0-16 0,0 0-32 0,61 43-95 0,-61-43-186 0</inkml:trace>
    </iact:actionData>
  </iact:action>
  <iact:action type="remove" startTime="120645">
    <iact:property name="style" value="instant"/>
    <iact:actionData xml:id="d49" ref="#d35"/>
  </iact:action>
  <iact:action type="add" startTime="120649">
    <iact:property name="dataType" value="strokeEraser"/>
    <iact:actionData xml:id="d50">
      <inkml:trace xmlns:inkml="http://www.w3.org/2003/InkML" xml:id="stk39" contextRef="#ctx0" brushRef="#br4">27801 16715 394 0,'0'0'111'7,"0"0"-41"-7,0 0-47 0,0 0-23 0,0 0-42 0,0 0-5 0,0 0-49 0,-13-28-150 0</inkml:trace>
    </iact:actionData>
  </iact:action>
  <iact:action type="remove" startTime="121097">
    <iact:property name="style" value="instant"/>
    <iact:actionData xml:id="d51" ref="#d37"/>
  </iact:action>
  <iact:action type="add" startTime="121095">
    <iact:property name="dataType" value="strokeEraser"/>
    <iact:actionData xml:id="d52">
      <inkml:trace xmlns:inkml="http://www.w3.org/2003/InkML" xml:id="stk40" contextRef="#ctx0" brushRef="#br4">29701 16910 473 0,'0'0'76'4,"0"0"-24"-4,0 0 18 0,0 0-50 0,0 0-20 0,0 0-20 0,120 0-26 6,-110 0 21-5,0 0-52 0,-10 0-22 2,0 0-56 7</inkml:trace>
    </iact:actionData>
  </iact:action>
  <iact:action type="add" startTime="121246">
    <iact:property name="dataType" value="strokeEraser"/>
    <iact:actionData xml:id="d53">
      <inkml:trace xmlns:inkml="http://www.w3.org/2003/InkML" xml:id="stk41" contextRef="#ctx0" brushRef="#br4">29952 17033 550 0,'0'0'77'104,"0"0"13"-101,0 0-31-3,0 0-39 0,0 0-19 0,0 0-1 0,29 2-23 1,-29-2-49 0,0 0-134-1</inkml:trace>
    </iact:actionData>
  </iact:action>
  <iact:action type="remove" startTime="121747">
    <iact:property name="style" value="instant"/>
    <iact:actionData xml:id="d54" ref="#d39"/>
  </iact:action>
  <iact:action type="add" startTime="121751">
    <iact:property name="dataType" value="strokeEraser"/>
    <iact:actionData xml:id="d55">
      <inkml:trace xmlns:inkml="http://www.w3.org/2003/InkML" xml:id="stk42" contextRef="#ctx0" brushRef="#br4">36740 16702 677 0,'0'0'49'7,"0"0"-48"82,0 0 15-87,0 0-16-1,0 0-50-1,0 0-56 0,13-34-37 0,-17 34-191 0</inkml:trace>
    </iact:actionData>
  </iact:action>
  <iact:action type="add" startTime="122399">
    <iact:property name="dataType" value="strokeEraser"/>
    <iact:actionData xml:id="d56">
      <inkml:trace xmlns:inkml="http://www.w3.org/2003/InkML" xml:id="stk43" contextRef="#ctx0" brushRef="#br4">30262 19348 688 0,'0'0'53'1,"0"0"3"-1,0 0 7 0,0 0-63 1,0 0-26-1,0 0-159 0,52-44-406 1</inkml:trace>
    </iact:actionData>
  </iact:action>
  <iact:action type="remove" startTime="122584">
    <iact:property name="style" value="instant"/>
    <iact:actionData xml:id="d57" ref="#d32"/>
  </iact:action>
  <iact:action type="add" startTime="122588">
    <iact:property name="dataType" value="strokeEraser"/>
    <iact:actionData xml:id="d58">
      <inkml:trace xmlns:inkml="http://www.w3.org/2003/InkML" xml:id="stk44" contextRef="#ctx0" brushRef="#br4">30314 19036 481 0,'0'0'70'6,"0"0"-31"-6,0 0 18 0,0 0-44 1,0 0-13-1,0 0-37 0,6-41-63 0,-6 34-69 0</inkml:trace>
    </iact:actionData>
  </iact:action>
  <iact:action type="add" startTime="122708">
    <iact:property name="dataType" value="strokeEraser"/>
    <iact:actionData xml:id="d59">
      <inkml:trace xmlns:inkml="http://www.w3.org/2003/InkML" xml:id="stk45" contextRef="#ctx0" brushRef="#br4">30314 19036 356 0,'6'-109'210'3,"4"109"-86"-3,-6 0-13 0,5 0-50 0,-6 0-61 0,-3 0-29 3,0 14-56 95,0-7-112-96,0 0-208-2</inkml:trace>
    </iact:actionData>
  </iact:action>
  <iact:action type="add" startTime="123066">
    <iact:property name="dataType" value="strokeEraser"/>
    <iact:actionData xml:id="d60">
      <inkml:trace xmlns:inkml="http://www.w3.org/2003/InkML" xml:id="stk46" contextRef="#ctx0" brushRef="#br4">31813 21226 476 0,'0'0'188'3,"0"0"-104"-3,0 0 50 0,0 0-101 0,0 0-33 1,0 0-37-1,13 19-70 0,-13-14-65 95,-3-2-94-93</inkml:trace>
    </iact:actionData>
  </iact:action>
  <iact:action type="add" startTime="123434">
    <iact:property name="dataType" value="strokeEraser"/>
    <iact:actionData xml:id="d61">
      <inkml:trace xmlns:inkml="http://www.w3.org/2003/InkML" xml:id="stk47" contextRef="#ctx0" brushRef="#br4">31378 21383 515 0,'0'0'37'2,"0"0"24"-1,0 0-1-1,0 0-60 0,0 0-84 0,0 0-78 0,-16-5-265 0</inkml:trace>
    </iact:actionData>
  </iact:action>
  <iact:action type="add" startTime="123726">
    <iact:property name="dataType" value="strokeEraser"/>
    <iact:actionData xml:id="d62">
      <inkml:trace xmlns:inkml="http://www.w3.org/2003/InkML" xml:id="stk48" contextRef="#ctx0" brushRef="#br4">30601 21659 513 0,'0'0'17'3,"0"0"-17"-3,174-19-4 0,-154 19-86 0,-2 0-230 0</inkml:trace>
    </iact:actionData>
  </iact:action>
  <iact:action type="add" startTime="123816">
    <iact:property name="dataType" value="strokeEraser"/>
    <iact:actionData xml:id="d63">
      <inkml:trace xmlns:inkml="http://www.w3.org/2003/InkML" xml:id="stk49" contextRef="#ctx0" brushRef="#br4">31174 21884 642 0,'0'0'56'2,"0"0"48"-2,0 0-27 13,0 0-69-13,0 0-8 80,0 0-27-78,16 5-41-2,-16-5-44 0,0 0-111 1,0 2-234-1</inkml:trace>
    </iact:actionData>
  </iact:action>
  <iact:action type="add" startTime="124206">
    <iact:property name="dataType" value="strokeEraser"/>
    <iact:actionData xml:id="d64">
      <inkml:trace xmlns:inkml="http://www.w3.org/2003/InkML" xml:id="stk50" contextRef="#ctx0" brushRef="#br4">30826 21975 574 0,'0'0'6'2,"0"0"2"-1,0 0-7-1,0 0-1 0,0 0-84 0,0 0-109 0</inkml:trace>
    </iact:actionData>
  </iact:action>
  <iact:action type="add" startTime="124305">
    <iact:property name="dataType" value="strokeEraser"/>
    <iact:actionData xml:id="d65">
      <inkml:trace xmlns:inkml="http://www.w3.org/2003/InkML" xml:id="stk51" contextRef="#ctx0" brushRef="#br4">31130 22052 640 0,'0'0'82'3,"0"0"5"-3,0 0 20 92,0 0-89-90,0 0-9-2,0 0-9 0,33 12-14 1,-33-4-60-1,0-8-131 0,0 5-207 0</inkml:trace>
    </iact:actionData>
  </iact:action>
  <iact:action type="add" startTime="124649">
    <iact:property name="dataType" value="strokeEraser"/>
    <iact:actionData xml:id="d66">
      <inkml:trace xmlns:inkml="http://www.w3.org/2003/InkML" xml:id="stk52" contextRef="#ctx0" brushRef="#br4">30805 22234 543 0,'0'0'20'2,"0"0"2"-2,0 0-8 0,0 0-14 0,0 0-8 0,0 0-32 0,100 99-28 1,-100-91-71 78</inkml:trace>
    </iact:actionData>
  </iact:action>
  <iact:action type="remove" startTime="124828">
    <iact:property name="style" value="instant"/>
    <iact:actionData xml:id="d67" ref="#d40"/>
  </iact:action>
  <iact:action type="add" startTime="124830">
    <iact:property name="dataType" value="strokeEraser"/>
    <iact:actionData xml:id="d68">
      <inkml:trace xmlns:inkml="http://www.w3.org/2003/InkML" xml:id="stk53" contextRef="#ctx0" brushRef="#br4">31066 22609 330 0,'0'0'194'4,"0"0"-112"-4,0 0 88 0,0 0-84 1,0 0-50-1,0 0 2 1,51 0-14 83,-51 0-17-82,0 0-7-2,0 0-23 0,0 0-55 1,0 0-107-1,0 0-156 0</inkml:trace>
    </iact:actionData>
  </iact:action>
  <iact:action type="add" startTime="125765">
    <iact:property name="dataType" value="strokeEraser"/>
    <iact:actionData xml:id="d69">
      <inkml:trace xmlns:inkml="http://www.w3.org/2003/InkML" xml:id="stk54" contextRef="#ctx0" brushRef="#br4">17387 21447 410 0,'0'0'107'3,"0"0"-107"-3,0 0-42 0,0 0-337 0</inkml:trace>
    </iact:actionData>
  </iact:action>
  <iact:action type="add" startTime="125932">
    <iact:property name="dataType" value="strokeEraser"/>
    <iact:actionData xml:id="d70">
      <inkml:trace xmlns:inkml="http://www.w3.org/2003/InkML" xml:id="stk55" contextRef="#ctx0" brushRef="#br4">17387 21447 275 0,'141'62'267'3,"-141"-62"-235"-3,0 0-22 0,0 0-10 0,0 0-114 0,0 0-189 0</inkml:trace>
    </iact:actionData>
  </iact:action>
  <iact:action type="remove" startTime="126154">
    <iact:property name="style" value="instant"/>
    <iact:actionData xml:id="d71" ref="#d34"/>
  </iact:action>
  <iact:action type="add" startTime="126157">
    <iact:property name="dataType" value="strokeEraser"/>
    <iact:actionData xml:id="d72">
      <inkml:trace xmlns:inkml="http://www.w3.org/2003/InkML" xml:id="stk56" contextRef="#ctx0" brushRef="#br4">17713 21482 507 0,'0'0'155'7,"0"0"-44"-7,0 0-4 0,0 0-85 0,0 0-22 0,0 0-89 0,-4 14-42 0,4-14-101 0</inkml:trace>
    </iact:actionData>
  </iact:action>
  <iact:action type="add" startTime="126422">
    <iact:property name="dataType" value="strokeEraser"/>
    <iact:actionData xml:id="d73">
      <inkml:trace xmlns:inkml="http://www.w3.org/2003/InkML" xml:id="stk57" contextRef="#ctx0" brushRef="#br4">17854 21642 688 0,'0'0'190'3,"0"0"-82"-2,0 0-43-1,0 0-65 0,0 0-4 0,0 0-137 0,-31 121-571 0</inkml:trace>
    </iact:actionData>
  </iact:action>
  <iact:action type="add" startTime="126623">
    <iact:property name="dataType" value="strokeEraser"/>
    <iact:actionData xml:id="d74">
      <inkml:trace xmlns:inkml="http://www.w3.org/2003/InkML" xml:id="stk58" contextRef="#ctx0" brushRef="#br4">19553 21996 354 0,'0'0'97'3,"0"0"-73"-3,0 0-24 0,0 0-34 1,0 0-81-1,0 0-171 86</inkml:trace>
    </iact:actionData>
  </iact:action>
  <iact:action type="remove" startTime="126909">
    <iact:property name="style" value="instant"/>
    <iact:actionData xml:id="d75" ref="#d36"/>
  </iact:action>
  <iact:action type="add" startTime="126911">
    <iact:property name="dataType" value="strokeEraser"/>
    <iact:actionData xml:id="d76">
      <inkml:trace xmlns:inkml="http://www.w3.org/2003/InkML" xml:id="stk59" contextRef="#ctx0" brushRef="#br4">19176 22108 560 0,'0'0'125'4,"0"0"-51"-4,0 0-17 0,0 0-57 0,0 0-42 0,0 0-91 0,-20 6-24 0,20-6-274 1</inkml:trace>
    </iact:actionData>
  </iact:action>
  <iact:action type="add" startTime="127562">
    <iact:property name="dataType" value="strokeEraser"/>
    <iact:actionData xml:id="d77">
      <inkml:trace xmlns:inkml="http://www.w3.org/2003/InkML" xml:id="stk60" contextRef="#ctx0" brushRef="#br4">24815 21715 596 0,'0'0'9'3,"0"0"-5"-3,0 0-4 121,0 0-4-119,0 0-133-2,0 0-247 0</inkml:trace>
    </iact:actionData>
  </iact:action>
  <iact:action type="remove" startTime="127808">
    <iact:property name="style" value="instant"/>
    <iact:actionData xml:id="d78" ref="#d38"/>
  </iact:action>
  <iact:action type="add" startTime="127809">
    <iact:property name="dataType" value="strokeEraser"/>
    <iact:actionData xml:id="d79">
      <inkml:trace xmlns:inkml="http://www.w3.org/2003/InkML" xml:id="stk61" contextRef="#ctx0" brushRef="#br4">25059 21763 638 0,'27'-12'2'4,"-14"2"4"-4,0-5 24 0,-5 10-21 0,0-1-9 0,-4 6-24 0,3 0-20 0,-1 0-34 0,-6 0-84 1,4 0-166 0</inkml:trace>
    </iact:actionData>
  </iact:action>
  <iact:action type="add" startTime="127995">
    <iact:property name="dataType" value="strokeEraser"/>
    <iact:actionData xml:id="d80">
      <inkml:trace xmlns:inkml="http://www.w3.org/2003/InkML" xml:id="stk62" contextRef="#ctx0" brushRef="#br4">25216 21852 459 0,'0'0'0'2,"0"0"-44"-2,0 0 35 0,0 0-32 0,0 0-29 0,0 0 45 0,-48-36 25 1,48 36-28 80,0 0-183-79</inkml:trace>
    </iact:actionData>
  </iact:action>
  <iact:action type="add" startTime="130355">
    <iact:property name="dataType"/>
    <iact:actionData xml:id="d81">
      <inkml:trace xmlns:inkml="http://www.w3.org/2003/InkML" xml:id="stk63" contextRef="#ctx0" brushRef="#br6">5620 13297 522 0,'0'0'228'3,"0"0"-35"-2,0 0-30 0,0 0-34 98,0 0 8-96,0 0-9-3,0 0-87 0,-58 139-3 0,-1-44 22 0,-9 3-10 0,1 1-11 0,8-9-3 0,9-11-5 0,16-18-15 0,7-16-3 0,16-20-7 1,5-17 1 0,6-8-5 94,0 0-2-95,10-10 6 0,47-37-6 0,18-30 0 0,25-13-5 0,-3 0 3 0,-17 14 2 0,-24 26 2 0,-31 28-2 0,-16 15 2 1,-9 7-1-1,0 0 1 10,-13 51 14-10,-31 33-8 100,-14 30-3-98,-4 4-4-2,1 0 6 0,12-11 3 1,11-23 7-1,12-31-1 0,14-25-4 0,8-21-6 0,4-7 0 0,0 0-6 0,57-49-3 0,25-35-3 0,31-34 4 1,12-28 1 94,4-4 2-95,-17 21-3 0,-28 33 2 0,-34 46 0 0,-31 33 0 0,-19 17 0 0,0 0 0 0,-23 52 2 0,-33 37-2 0,-18 25 0 0,-9 16 3 1,6 2-3 92,12-6 1-93,10-18 0 0,17-25-1 0,21-23 3 0,8-32-2 0,9-19-1 0,0-9-1 0,23-13-2 0,54-43-4 0,27-31 2 0,25-31 0 0,22-22-6 0,0-9 6 89,-16 8 1-87,-29 31 3-1,-47 45-3-1,-37 38 3 0,-22 27 1 0,0 0 5 0,-10 57-5 0,-34 27 0 0,-20 30-2 0,-8 14 2 0,-1-5-1 0,5-13 3 96,20-18-4-96,12-30 6 0,19-28 0 0,14-24-3 0,3-10-1 0,0 0 1 0,49-17-2 0,29-32-4 0,31-27-1 0,11-23-3 0,8-21-9 0,2-21 5 1,-5-5-3 90,-18 22-7-89,-34 42 3-2,-40 43 11 0,-26 37 3 0,-7 7 6 0,-29 71 3 0,-39 36-3 0,-22 35 0 0,-7 7-1 0,0-2 0 0,7-26 2 1,19-22 1 0,15-33-1 88,22-29 1-89,23-25 2 0,11-17-3 1,0 0-1-1,45-19 0 0,35-41 0 0,24-24 0 0,18-17-1 0,23-20-4 0,10-19 4 0,3-6 0 0,-25 13-16 97,-39 34-3-95,-40 46 3-2,-35 40 14 0,-19 13 3 0,0 41 6 0,-23 36-6 1,-30 17 0-1,-10 5 1 0,2-10 0 0,0-7 1 0,17-17-1 0,14-15 9 0,11-18-4 92,12-16 5-91,7-10-3-1,0-6 12 0,0 0-15 0,39 0 1 0,22-25-6 0,23-26-10 0,9-25-1 0,11-23-8 0,13-20 3 0,8-9 3 0,-16 13 5 93,-21 33-5-91,-38 38 12-2,-27 38 0 0,-23 9 1 0,0 73 18 0,-13 37-17 0,-39 30 0 1,-9 6 0-1,-5 3 1 8,4-18-2-8,11-21 5 0,14-27-2 0,15-32 3 1,15-23-3 1,7-22 1 15,0-9 1-17,17 0-1 89,40-32-4-87,17-24-8-2,18-33 5 0,13-25-6 0,5-21 0 0,7-11 3 0,-4 15-2 0,-18 30 3 0,-35 39-2 0,-28 38 7 0,-24 24 0 0,-8 30 13 87,0 54 5-87,-41 36-18 0,-18 21 0 0,-8-1-1 0,6-16 1 0,10-23-1 1,12-24 0-1,16-27 2 0,13-19-1 0,10-21 0 0,0-10 5 0,0 0-5 88,17-10-8-86,35-38-2-2,9-19-1 0,3-8 4 0,-7-2 0 0,-14 23-1 0,-14 24 3 0,-22 21 5 0,-7 9 2 0,0 0 0 0,0 12 0 1,0 30-4 358,0 12-4-359,-19 1 5 0,2 1-12 1,-6 1-13-1,3 0-23 0,-4-10-40 0,10-6-53 0,-2-11-35 0,13-30-11 0,3 0-220 0</inkml:trace>
    </iact:actionData>
  </iact:action>
  <iact:action type="add" startTime="133023">
    <iact:property name="dataType"/>
    <iact:actionData xml:id="d82">
      <inkml:trace xmlns:inkml="http://www.w3.org/2003/InkML" xml:id="stk64" contextRef="#ctx0" brushRef="#br6">15342 13398 886 0,'0'0'116'3,"-130"154"10"-3,50-70-24 0,9-9-37 1,4-7-22-1,20-18-9 0,7-14 1 0,16-12-1 0,15-16-4 0,6-8 0 0,3 0-14 0,0 0 11 99,12-24-18-97,40-29-8-2,25-26-1 0,7-13-2 0,-4-3 2 0,-8 16 1 0,-20 29 4 1,-30 23-2-1,-19 27 10 0,-3 0 38 0,-20 55 36 0,-40 31-54 0,-17 30-30 0,-2 1-2 106,10-9 0-106,11-16 1 0,11-21 0 0,19-27-1 0,8-17 2 0,15-23-6 0,5-4 3 0,0 0-2 0,9-11-6 0,39-29 2 0,10-16 6 0,20-8-2 0,11-15 1 1,-1 0-1 4,-5 9 2 107,-25 21-5-112,-22 25 5 0,-32 24 0 0,-4 0 2 0,0 51 3 0,-40 31-4 0,-17 16-2 0,2-5 3 0,-1-9 0 0,12-20-2 0,15-21 0 0,12-21 1 0,14-16-1 0,3-6-1 1,0-3-4 9,40-41-7 88,28-21 12-95,28-16 0-3,22-15 1 0,18-20-1 0,25-13-1 0,-2-6 0 0,-14 13 1 0,-35 34 0 0,-46 36 1 0,-41 33-1 0,-23 19 0 0,0 11 3 0,-17 56 33 1,-43 35-29 91,-24 33-3-92,-13 8-4 0,-3 3 0 0,13-17-3 0,18-21 7 0,18-33-4 0,26-31 0 0,17-23 5 0,8-21-4 0,0 0-2 0,31-9-17 1,41-36 6 88,26-19 8-87,25-18-3-2,18-19 0 0,8-12 0 0,5-8 3 0,-22 12-5 0,-39 28 3 0,-37 33-7 0,-37 39 10 0,-19 12 3 1,-19 78 4-1,-46 40-3 13,-28 37 0-13,-20 7-2 94,0-10 2-91,3-23-2-3,20-33 2 0,26-32 0 0,32-31-1 0,19-21 0 0,13-15-1 0,13-6-5 0,52-50-19 0,28-28 24 0,26-20 0 0,14-19 2 1,20-16 3 98,5-3-4-99,-3 1 1 0,-18 23-1 0,-34 34-1 1,-42 39 0-1,-40 30 1 0,-17 15-2 0,-4 32 4 0,-16 51 21 0,-36 35-23 0,-21 25 3 0,-12 7-2 1,1-12-2-1,7-17-3 98,17-29 4-96,17-28-2-2,21-27 3 0,12-26-3 0,10-11 2 0,0 0-5 0,44-44-18 0,28-27 18 0,24-21 1 0,21-19 4 0,11-15-1 0,12-14-3 1,1-8 4 12,-8 4-2-13,-20 27 1 96,-32 42 1-94,-37 36 0-2,-24 39 1 0,-20 8 2 0,-7 80 13 0,-50 41-15 0,-16 34 2 0,-14 7-3 0,-3-3 1 0,10-26-1 0,12-32 6 0,24-38-6 1,15-38 0 94,22-21-1-94,7-12 0-1,0-8-9 0,51-49-5 0,21-28 10 0,21-24 1 0,19-20 4 0,18-17-2 0,14-9 1 0,4-5-2 0,-11 14 3 0,-34 39-3 1,-39 45 3 83,-35 39-1-82,-29 23 1-2,0 57 8 0,-36 52 5 0,-31 40-8 0,-19 17-3 0,2-6 4 0,8-21-5 0,21-38 2 1,18-37 0-1,17-34-3 0,20-21 2 7,0-9-1 73,0 0 0-79,51-37 10-1,21-27-11 0,17-22-3 1,11-25 0-1,13-10 0 0,8-14 3 0,6 1-1 0,-14 13-2 0,-28 37 2 1,-36 39 1 76,-34 45 0-77,-15 30 2 0,-25 71 28 1,-38 40-30-1,-14 22 2 0,-6-5-1 0,9-21 0 0,19-30 0 0,14-34 0 0,17-30 6 77,19-30 4-75,5-13-3-1,0 0-7-1,25-20 6 0,27-27-7 0,22-17 0 0,2-11-1 0,8-3 1 0,0 3-2 0,-3 2 3 0,-13 13-4 81,-20 21 0-81,-23 19-5 0,-21 20 6 0,-4 15 2 0,-18 64 4 0,-48 37-2 0,-24 37-1 0,-6 2 0 0,-1-12-1 0,13-22 2 1,16-26-2 8,24-33 2 70,24-26-2-79,13-24 1 0,7-12 1 0,13 0 7 0,48-35-8 1,29-23-2-1,13-19 0 0,8-14 1 0,7-11 0 0,-5-1 0 2,-9 4 0 77,-23 26 0-79,-29 28 1 0,-24 22-1 0,-16 17 0 0,-12 6 1 0,0 0-1 0,0 0 2 0,-9 44 7 0,-24 25-9 0,-5 18 2 2,5 1-1 77,5-14 0-79,12-10-1 0,3-19 0 0,7-21 0 0,2-7-2 0,1-11-3 0,3-6-38 0,0 0-33 0,0 0-49 1,0-17-90 78,0-5-67-77,0-9-219-2</inkml:trace>
    </iact:actionData>
  </iact:action>
  <iact:action type="add" startTime="136947">
    <iact:property name="dataType"/>
    <iact:actionData xml:id="d83">
      <inkml:trace xmlns:inkml="http://www.w3.org/2003/InkML" xml:id="stk65" contextRef="#ctx0" brushRef="#br6">10766 15062 659 0,'0'0'246'2,"0"0"-58"-1,0 0-57-1,0 0-24 0,0 0-16 0,0 0-5 0,0 0-12 0,-106 148-52 0,19-40 3 2,-5 18 2 83,-4 10-2-83,2-10-5-2,8-8 3 0,17-22-9 0,16-23-1 0,21-25-10 0,15-25-1 0,10-21-2 0,7-2-1 0,0-5-3 1,38-44-1 75,35-21 3-75,36-25 2-1,9-9-1 0,9-2 2 0,-9 1-2 0,-27 30 1 0,-26 27 0 0,-33 25 0 0,-20 19 0 0,-12 4 4 0,0 15 3 85,-27 52 29-85,-26 29-32 0,-17 28 1 0,4 5-4 0,2-5 2 0,7-12-2 0,15-26 1 0,16-26 0 0,10-28-1 1,15-22 1-1,1-10-2 80,0 0 0-78,52-33-8-2,33-36 3 0,30-30 0 0,26-34 3 0,17-19-2 1,5-2 3-1,-16 16 1 0,-40 42 0 0,-48 44-1 0,-34 35 3 11,-25 17 2-11,0 0 2 79,-11 36 27-77,-42 46-21-1,-21 29-10-1,-13 22-2 0,0 4 0 0,2-10 4 0,12-15-3 0,24-26 7 0,14-29-2 0,19-28-2 0,14-21-2 79,2-8-4-79,0 0 2 0,56-22-5 0,35-33-1 0,37-29 5 1,13-13 0-1,18-21 2 0,-1-8-1 0,-6 4 0 0,-27 21 0 83,-35 34-2-81,-40 35 1-2,-29 26 0 1,-21 6 1-1,0 35 2 0,-41 41-2 0,-23 36 0 0,-8 18-2 0,-9-4 1 0,5-7 2 0,17-18-3 0,7-30 1 9,16-19 1 70,18-27-2-77,11-19 4-2,7-6-4 0,0-4-4 0,51-45-4 0,30-28 6 0,29-26 4 0,20-13 0 0,24-15 2 0,7-4-2 0,0-4-4 81,-15 27 2-80,-36 27-3-1,-39 38 5 0,-33 33 0 0,-29 14 6 0,-9 2-4 0,-31 69 6 0,-43 42-7 0,-31 33-1 0,-10 9 0 0,-12 4 0 88,0-4 3-85,10-29-1-3,20-25-4 0,26-33 2 0,30-32-1 0,22-24-2 0,19-12 1 0,0-4-11 0,51-49-9 0,32-30 19 0,30-22 3 1,13-18-3 79,23-19 1-80,11-12 1 0,8 6-5 0,-14 10 5 1,-37 42-3-1,-42 41 3 0,-43 35 0 0,-27 20 2 0,-5 33 5 0,-21 53 2 1,-42 40-6 81,-14 20-1-80,-4-4 1-2,5-7 0 0,12-25-1 0,22-29-1 0,16-36 1 0,13-22 0 0,13-17 0 0,0-6 0 0,0 0 3 1,39-9-4 8,29-31 0-7,35-22-1 88,29-24-4-90,20-21 4 0,14-20-1 0,6-5 0 0,-20 14 2 0,-31 23-5 0,-49 40 3 0,-40 37 1 0,-26 18 1 0,-6 13 0 0,-49 64-2 1,-35 31 1 86,-18 31 1-87,-11 4 0 0,13-11-1 0,13-20 0 0,19-21 2 0,23-24 1 0,23-25-1 0,16-22 2 0,6-13-2 0,0-7 7 0,44 0-5 2,31-24-3 80,27-29-2-82,15-21-4 0,14-27 6 0,12-17 0 0,5-19-1 0,-12 5-1 0,-29 25-4 0,-38 46-15 0,-37 29 14 0,-32 32 7 0,0 34 0 90,-47 65 7-87,-43 44-5-3,-26 27-4 0,-8 6 3 0,-4-11-2 0,14-22-1 0,16-27 2 0,27-42 0 0,26-27 2 0,28-25-1 0,11-22-1 1,6 0 6 81,13-20-5-82,44-42-1 0,25-36-1 0,23-21 1 0,17-14 0 0,14-12 1 0,7 2-2 0,-5 6 3 0,-31 32-3 0,-27 38 2 1,-47 37 0 82,-24 30 1-81,-9 20 3-2,-27 72 14 0,-34 37-19 0,-19 25-2 0,9-13 2 0,1-18 0 0,17-18 2 0,12-27 0 0,18-21 0 0,11-27 3 2,12-18-4 78,0-12 9-80,0 0-8 0,31 0 2 0,30-40-4 0,31-22-3 0,17-24 2 0,16-27 1 0,4-13-1 0,3-6 1 0,-19 14-7 2,-31 30-16 88,-28 41 15-87,-34 30 8-3,-20 17 0 0,0 47 8 0,-23 54 8 0,-33 39-16 0,-14 14 1 1,2-12 4-1,4-27-5 0,18-30 0 0,18-35 1 0,12-19-1 86,13-25 2-86,3-6 1 0,0 0 3 0,19-3-3 0,35-39-3 0,17-24-6 0,10-20 5 0,7-21-7 0,1-14 6 0,11-16 0 0,4 0-1 1,-4 12-2 88,-23 36-7-87,-23 39 3-2,-27 30 9 0,-18 16 5 0,-9 4-3 0,0 4 5 1,0 44 1-1,0 18-8 0,-10 8 0 0,-9-2-20 0,-6-3-44 0,2-11-56 82,-6-10-20-82,18-39-44 0,-1-1-116 1</inkml:trace>
    </iact:actionData>
  </iact:action>
  <iact:action type="add" startTime="139437">
    <iact:property name="dataType"/>
    <iact:actionData xml:id="d84">
      <inkml:trace xmlns:inkml="http://www.w3.org/2003/InkML" xml:id="stk66" contextRef="#ctx0" brushRef="#br6">11653 16949 178 0,'0'0'373'3,"0"0"-255"-3,0 0-10 0,0 0-30 0,0 0-16 0,0 0-35 0,0 0 15 0,71-44 26 1,-71 44 25 0,0 4 15 80,-6 49 26-81,-31 23-91 0,-17 18-20 0,-2-5 14 0,-1-8-21 0,6-7-3 0,5-24-3 0,17-18-3 0,6-13 7 0,14-14-13 2,6-5 3 6,3 0-2 72,3 0 2-80,43-31 2 0,24-24-10 0,18-33 8 0,12-13-7 0,-5-4 5 0,-11 21-2 0,-28 28 2 1,-24 31-2 0,-22 20 1-1,-10 5 0 83,0 30 23-83,-46 41 8 0,-24 30-31 0,-14 8 0 0,-7 4-2 0,1-11 2 0,6-14 2 0,12-13 12 1,18-19 0-1,21-21 2 0,20-15-8 82,10-13 3-80,3-7-9-2,34-7-3 0,40-29-6 0,34-20 0 0,9-15 5 0,18-21-1 0,11-9 1 0,-1-17 2 0,-26 11-2 0,-33 31-4 91,-37 32 3-88,-35 31 0-3,-14 13 2 0,0 26 6 0,-24 50 0 0,-40 28-5 0,-16 21 2 0,-14 3 1 0,-3-10-4 0,13-11 0 0,14-16 2 0,24-14 4 1,18-21-5 81,15-31 1-82,10-16-1 0,3-9-1 0,24 0 0 0,49-28-10 0,30-34 10 0,19-20 0 1,11-21-3-1,8-13 1 0,0-22 0 0,-8 2-1 79,-30 10-4-76,-32 44 4-3,-33 39-1 0,-30 37 4 0,-8 12 2 0,-26 75 9 0,-40 32-8 0,-29 30-1 0,-12-2-1 0,3-6 0 0,-5-23-1 81,18-11 3-81,12-24 0 1,20-21 1-1,23-26 11 0,26-22-10 0,10-8-3 0,0 0-1 0,49-21-2 0,32-36-2 0,29-25 2 0,8-11-2 90,19-25-1-88,13-13 4-2,11-27-8 0,-3-7 7 0,-28 19-12 0,-40 38-2 0,-42 51 5 0,-32 39 10 0,-16 18 2 0,-13 62 1 1,-51 52 10-1,-29 39-11 81,-14 12 1-81,-15 0-2 0,-1-9 1 0,10-25-1 0,16-13 4 0,26-25 4 0,14-28-1 1,27-28-3-1,17-26 1 0,13-11-5 0,0 0-1 80,30-26-2-79,38-33-7-1,25-25 8 0,23-19-4 1,22-19 2-1,18-13 0 0,2-11-2 0,-10 4-3 0,-35 26-6 0,-39 43 2 0,-41 42 12 82,-25 31 0-82,-8 0 0 0,-15 61 3 0,-50 36-1 1,-16 26-2-1,-14-5 0 0,-6 3 1 0,5-3-2 0,12-6 3 0,7-16-1 0,24-21 0 8,17-21 1 76,15-30-1-84,17-12 1 0,4-12-2 0,0 0-1 0,27-17-3 0,36-39-7 0,28-19 9 0,11-23-5 0,18-12 7 0,12-14-6 2,6-5 5-2,-9 3-7 80,-22 12-5-80,-35 45 1 0,-31 25 9 1,-34 34 2-1,-7 10 2 0,0 31 1 0,-43 50 3 0,-30 37-3 0,-33 26-2 0,-4 8 0 3,-3 3 0 75,9-7 0-76,20-10 1-2,14-27-1 0,25-22 3 0,18-37 0 0,12-30 4 1,15-14-4-1,0-8-3 1,39-38-6-1,29-29 1 0,29-34 5 80,17-17-2-80,6-15 1 0,10 2 2 0,4-2-1 0,-10 15 1 0,-24 26-2 0,-30 28 1 0,-38 30 0 0,-21 31 0 0,-11 3 0 2,0 20 2 6,-40 47 2 74,-30 34-3-82,-9 12-1 0,-6 3 0 0,9-2 0 0,9-18-1 0,13-15 2 0,24-34-1 0,12-19 0 0,18-16 1 0,0-12-2 0,0 0-1 84,29-14-2-84,31-29 1 0,21-27 1 0,18-14-1 0,2-18 3 0,8 2 0 0,-8-7-2 0,-9 20 2 0,-23 25 0 0,-30 28 0 1,-21 24-2 76,-18 10 0-75,0 10 0-2,-21 55 1 0,-32 32-2 0,-20 19 0 0,-1 3 3 0,3-13-2 0,5-19 1 0,21-19 2 0,6-18 0 2,18-19 1 80,11-17 0-82,10-14-2 0,0 0 4 0,10 0-4 0,38-33-5 0,25-26 4 0,11-18-1 0,13-15 2 0,10-10 0 0,11-4-2 1,5-6 4 89,-9 5-5-88,-14 11 1-2,-20 21-10 0,-32 27-4 0,-24 29 1 0,-15 19 14 0,-9 24 1 0,-10 53 7 0,-44 29-3 0,-20 18-4 0,-7-4 1 1,6-1 2 80,10-24-2-81,17-17 2 0,16-21 4 0,20-33-7 0,12-12 9 0,0-12-6 0,0 0 5 0,21 0-8 0,34-34-3 0,19-22-2 1,10-25-8 80,11-21 4-80,7-15 5-1,12-24 3 0,12-18-5 0,-1 0 2 0,-21 28-7 0,-37 50-7 1,-31 42 14-1,-36 39 4 0,0 69 8 0,-50 49 9 83,-27 34-17-82,-16 2 4-1,9-8 8 0,10-28-9 0,15-21 0 0,15-26-1 1,17-24 6-1,14-29-7 1,10-12 2-1,3-6-1 0,0-6-2 0,39-38-4 11,25-26 1 70,20-23 1-81,16-19 1 0,14-21 1 0,12-16-4 0,2-8 4 1,-17 9-2-1,-25 40-5 0,-38 46 0 0,-29 54 7 0,-19 14 3 0,-24 95 11 80,-49 51-4-78,-35 41-8-2,-8 13 16 0,3-17-11 0,12-26-4 0,18-26 4 1,25-31-4-1,22-29 7 0,19-30-1 0,11-27 7 0,6-20-6 82,0 0-4-82,16-15-6 1,43-40-8-1,25-33-1 0,18-18 1 0,11-17 3 0,10-23 2 0,12-10 1 0,-5-7-10 0,-12 8 1 0,-31 44-10 79,-38 46 10-77,-33 53 9-2,-16 41 2 0,-52 83 23 0,-32 49-21 0,-25 26 5 0,3-1 6 0,7-17 3 0,18-26-10 0,31-32 4 1,13-34-7 95,23-32 11-96,14-34-2 0,0-11-3 0,0 0-1 0,42-24-8 0,30-33-4 0,24-25-3 0,13-23 6 0,7-9-4 0,5-9 5 0,-5 10-6 0,-20 23-1 0,-34 28-5 88,-31 38 5-86,-27 24 7-2,-4 5 5 0,0 65 15 0,-40 25-19 0,-8 24 0 0,-1-1 1 1,8-17-4-1,13-34 4 0,12-16-2 0,9-25 1 0,7-19 2 77,0-7-3-77,0 0-2 0,23-7-8 1,25-33 0-1,17-14-2 1,1-5-6-1,-3 5 5 0,-3 10-11 0,-4 5-7 0,-8 8-27 0,-7 5-64 84,-15 10-60-82,-26 16-121-2,0 0-589 0</inkml:trace>
    </iact:actionData>
  </iact:action>
  <iact:action type="add" startTime="145099">
    <iact:property name="dataType"/>
    <iact:actionData xml:id="d85">
      <inkml:trace xmlns:inkml="http://www.w3.org/2003/InkML" xml:id="stk67" contextRef="#ctx0" brushRef="#br3">29867 12419 187 0,'0'0'115'2,"0"0"-15"-2,0 0-16 0,0 0-19 0,0 0 9 0,0 0 22 0,0 0-10 1,23 121-13 79,-23-104 15-78,0-4-16-2,-10 1-3 0,-6-3 1 0,-8 3-8 0,-3-2-5 0,-9-1-2 0,-15 0 18 0,-7 0-20 0,-15 1 0 0,-3-1-10 5,-4 0-2 74,-4 1-2-77,-10-7-4-2,-3 1-8 0,-3-1 16 0,-3 0-23 0,7 4 11 0,0-4-6 0,11 4-10 0,-7-1 7 0,1 1-9 0,4-3 5 11,3 5 6 69,4-2-9-80,3-1-5 0,-2 3 5 0,-2-3-1 0,1 0-3 1,0 1 2-1,8 0 5 0,-4-1-3 0,2 0-7 0,3-1-8 0,-1-4 0 83,-5-1 0-81,-1 0 0-2,-8 1 0 0,2 0 0 0,7 4 0 0,3-7 0 0,8 2 0 0,1-2 0 0,1 0 0 0,-1 0 0 1,1 0 0 0,0 0 0 79,-1 0 0-79,-6 0 0 0,5 0 0-1,0 0 0 0,-1 0 0 0,-1 0 0 0,1 0 0 0,2 0 0 0,1 0 0 0,6 0 0 0,-1 0 0 89,-1 0 0-87,0 0 0-2,-1 0 0 0,-3 0 0 0,4 0 0 0,4 0 0 1,5 0 0-1,0 0 0 0,-2 0 0 0,4 0 0 0,-2 0 0 0,4-2 0 81,-3-2 0-81,3 4 0 0,-3 0 0 1,-3 0 0-1,4 0 0 0,-6 0 0 0,1 0 0 0,4 0 0 0,-4-3 0 0,-2 0 0 0,0-2 0 81,-3 3 0-79,5-1 0-2,-1 3 0 0,3 0 0 0,-7 0 0 0,-2 0 0 0,-6 0 0 0,-2 0 0 0,-2 0 0 0,-1 0 0 1,3 0 0 79,-1-4 0-80,9 4 0 0,2 0 0 0,1-3 0 0,10-2 0 0,3 0 0 0,5 2 0 0,1 0 0 0,4 1 0 0,-6-2 0 1,1-1 0 9,-10 2 0 69,4-1 0-79,-11 3 0 0,-4-2 0 0,-5-1 0 0,-5 2 0 0,0-1 0 0,1 0 0 0,1-2 0 0,-2 1 0 0,-2 2 0 0,5 2 0 84,-2 0 0-84,10 0 0 0,-6 0 0 0,5 0 0 0,-2 0 0 0,3 0 0 0,2 0 0 0,-1 0 0 0,4 0 0 1,-5 0 0-1,4 0 0 81,2 0 0-81,-2 0 0 0,3 0 0 1,-2 0 0-1,2 0 0 0,2 0 0 0,-6 0 0 0,1-4 0 0,-5 0 0 0,2-1 0 1,1-2 0 86,-5 7 0-85,-2 0 0-2,-5 0 0 0,-1 0 0 0,-4 0 0 0,7 0 0 0,-2 0 0 0,7 0 0 1,3 0 0-1,8 0 0 0,3 0 0 0,-2 0 0 80,-3 0 0-80,2 0 0 0,1 0 0 0,-5 0 0 0,-1 0 0 0,-1 0 0 0,2 9 0 0,1-2 0 0,0 4 0 0,5 1 0 1,3 0 0 80,13-4 0-79,10-8 0-2,5 4 0 0,9-4 0 0,8 0 0 0,-2 0 0 0,-1 0 0 0,5 0 0 0,-4 2 0 0,-2 9 0 1,-4 4 0 80,0 7 0-81,0-3 0 0,3-2 0 0,4 4 0 0,-6-6 0 1,8 9 0-1,-2 3 0 0,-5 8 0 0,0-3 0 0,-1 7 0 0,-3-1 0 79,5-2 0-77,-3-5 0-1,3-7 0-1,1-4 0 0,0-2 0 0,2-1 0 0,4 2 0 0,-3 9 0 0,1 9 0 0,-3 6 0 1,-5 2 0 89,-1-4 0-90,-2-1 0 0,9-3 0 0,-5-2 0 0,6 2 0 0,2 0 0 0,-5-3 0 0,2 3 0 0,-2-2 0 0,-4 11 0 0,5-1 0 1,-8-1 0 75,3-2 0-74,2-5 0-2,0-5 0 0,3-7 0 0,5 0 0 1,-5-3 0-1,5 5 0 0,0 8 0 0,-3 2 0 0,2 5 0 0,1 0 0 82,-3-3 0-82,0-6 0 0,3-4 0 0,0-4 0 0,0-5 0 0,0-1 0 0,0-2 0 0,0 1 0 0,0-4 0 0,0-1 0 1,0-1 0 77,3-4 0-76,0 3 0-2,6-3 0 1,-1 5 0-1,5 0 0 0,2 4 0 0,-2 0 0 0,3 0 0 0,-2 5 0 0,-1-5 0 0,3 0 0 87,5 2 0-87,-4-2 0 0,2-1 0 0,5 1 0 1,3 1 0-1,2-1 0 0,0-9 0 0,2 4 0 0,7-5 0 0,0-4 0 0,7-3 0 2,3 0 0 86,4 0 0-88,0 0 0 0,0 0 0 0,-1 0 0 0,0 0 0 0,-5 7 0 0,0 0 0 0,-2-1 0 0,7 3 0 0,-2-1 0 1,3 1 0 0,3-4 0 84,2-5 0-85,-1 0 0 0,-1 3 0 0,2 2 0 0,-4 0 0 0,-2 5 0 0,0 1 0 0,-5-5 0 0,4-4 0 1,-7-2 0-1,5 0 0 90,6 0 0-90,1 0 0 0,-3 0 0 0,1 0 0 0,-9-2 0 0,-1-1 0 0,-6 0 0 0,-4 3 0 0,0 0 0 1,1 0 0-1,2 0 0 0,2 0 0 83,5 0 0-81,1 0 0-2,5 8 0 0,2-5 0 0,2 3 0 0,-2 0 0 0,1-6 0 0,-3 3 0 0,-1-3 0 2,-7 0 0-2,-4 0 0 1,-3 0 0 88,-4 0 0-89,-2 0 0 0,1 0 0 0,-3-3 0 0,-1-7 0 0,4 5 0 0,-2 0 0 0,4 2 0 1,-1-3 0-1,9 1 0 0,-3 2 0 0,9-4 0 84,-1 2 0-82,-4 0 0-2,-1 2 0 0,-2-4 0 0,-7 3 0 0,-2-2 0 0,-1-1 0 0,5 0 0 0,-1-1 0 0,5 3 0 0,-3-5 0 89,5 8 0-87,-5-6 0-2,5 4 0 0,-6-1 0 0,0 0 0 0,-8-3 0 0,1 1 0 0,-2 5 0 0,-6-1 0 0,2 0 0 0,-1 3 0 0,1 0 0 2,-3 0 0 84,2 0 0-84,6 0 0-2,2 0 0 0,1-2 0 0,4 2 0 0,-1 0 0 0,6 0 0 0,-2 0 0 0,6 0 0 0,-6 0 0 0,3 0 0 2,0 0 0 80,-6 0 0-82,1 0 0 0,2 0 0 0,0 0 0 0,-2 0 0 0,12 0 0 0,5 0 0 0,3 0 0 0,8 0 0 0,-7 0 0 1,4 0 0 91,-6 0 0-90,1 2 0-2,-9 1 0 0,-2 2 0 0,-1 2 0 0,-6-2 0 0,5 0 0 0,-1 2 0 0,-2-6 0 0,4 3 0 0,2-1 0 0,-1-3 0 85,3 0 0-85,-4 0 0 0,1 0 0 0,-5 0 0 0,2 0 0 0,-4 2 0 0,3-2 0 0,3 0 0 0,4 0 0 0,5 0 0 0,2 0 0 1,2 0 0 88,11 0 0-87,4 0 0-2,5 0 0 0,5 0 0 0,0 0 0 0,-1 0 0 0,3 0 0 1,-3 0 0-1,-2 11 0 0,-5 3 0 0,-8 3 0 0,-4 0 0 12,1-4 0-12,-2 4 0 84,7-5 0-82,-3 3 0-2,5 2 0 0,-1-1 0 0,1 6 0 0,0-10 0 0,3 3 0 0,0-5 0 0,-1-1 0 0,5-1 0 1,-2-3 0 82,-6-1 0-80,3 1 0-3,-4-2 0 0,-8-3 0 0,-2 3 0 0,-8-3 0 0,-2 0 0 0,7 0 0 0,-2 0 0 0,-4-10 0 0,7 0 0 1,2 0 0 81,1-2 0-80,1 7 0-2,1-2 0 1,4 5 0-1,-5 2 0 0,4 0 0 0,1 0 0 0,-11 0 0 0,7-6 0 0,-5 0 0 0,-4 0 0 8,1-5 0-5,-14 5 0 81,3-2 0-84,4 0 0 0,-5-1 0 0,4 1 0 0,2-3 0 0,-2-6 0 1,4 0 0-1,-2-5 0 0,1-7 0 0,-1 7 0 0,2 0 0 4,5 2 0 83,-4 2 0-87,-1-1 0 0,0 5 0 0,0-3 0 0,-9 1 0 0,-1 1 0 0,-3 1 0 0,-2 1 0 0,3-2 0 0,5 5 0 1,-2-2 0 82,5 4 0-83,-5-2 0 0,5 6 0 0,2-1 0 0,1 1 0 0,4 1 0 0,1 3 0 0,-6 0 0 0,-2-3 0 0,-5 3 0 0,-2-3 0 4,-5 3 0 4,1 0 0-3,5 0 0 81,-3 0 0-86,0 0 0 0,1-2 0 0,-1 0 0 1,-8 2 0-1,0 0 0 0,-4 0 0 0,0 0 0 0,0-4 0 0,-4 4 0 0,3-3 0 4,-1 1 0 77,-4-2 0-80,4-1 0-1,-3-1 0 0,-1-2 0 0,-4-4 0 0,3-1 0 0,0-9 0 0,-3-8 0 0,-1-7 0 0,-1-7 0 0,2-6 0 84,4-6 0-82,-10-1 0-2,7 5 0 0,-6 6 0 0,6 8 0 0,-6 1 0 0,2 3 0 0,-6-6 0 0,-1 1 0 0,0-6 0 1,0 3 0 1,0-6 0 82,0-2 0-83,0-5 0-1,-8-6 0 1,-1-3 0-1,-3-4 0 0,-3 7 0 0,4 6 0 0,-2 8 0 0,5 6 0 0,0-3 0 0,7 0 0 10,-6-6 0-8,1-5 0 85,3 8 0-87,0 6 0 0,-1 6 0 0,1 8 0 0,1-5 0 0,-6 7 0 0,5 0 0 0,-2 3 0 0,3 2 0 0,-7 6 0 0,7-1 0 4,-1 3 0 79,-1 1 0-83,1 2 0 0,2-4 0 0,-4 0 0 0,3-2 0 0,-3-1 0 0,5-6 0 0,0-6 0 0,0-8 0 0,0 3 0 1,0-1 0 86,0 10 0-87,0 7 0 0,0 9 0 1,0 5 0-1,0 3 0 0,0 0 0 0,0 28 0 0,-16 33-133 0,-8 20-75 0,12-41-75 0,5-1-156 0</inkml:trace>
    </iact:actionData>
  </iact:action>
  <iact:action type="add" startTime="154162">
    <iact:property name="dataType"/>
    <iact:actionData xml:id="d86">
      <inkml:trace xmlns:inkml="http://www.w3.org/2003/InkML" xml:id="stk68" contextRef="#ctx0" brushRef="#br1">28017 16626 14 0,'0'0'698'2,"0"0"-559"-2,0 0 13 1,0 0-63 82,0 0-34-81,0 0-4-2,0 0 2 0,-71-20 6 0,35 8 6 0,-2 7-7 0,2 3 7 0,-5 2-11 0,1 0 4 0,-4 0-9 0,-2 0-11 1,-8 0-12 90,0 0-1-89,-2 0-1-2,-2 0-5 1,4 0-8-1,-5-4 9 0,-1-2-10 0,7 3 11 0,-1-1-8 0,1-4 2 0,5 3-1 0,-6 0 7 1,3 2-7 0,2-2 0 83,-2 5-3-84,-1 0-3 0,-4-6-1 0,-1 6-4 0,-4 0 7 0,0 0-9 0,-2 0 6 0,-1 0 0 0,0 0 3 0,3 0-3 1,2 0-1 78,2-3 1-77,4 0-5-2,-1-2 5 0,5 3-1 1,-2 2-2-1,4 0-4 0,0 0 0 0,0 0 0 0,4 0 0 0,-1 0 0 0,4 0 0 82,-1 0 0-82,2 0 0 0,7 0 0 0,-7 0 0 0,8 0 0 0,-8 0 0 0,7 0 0 0,-10 0 0 0,2 0 0 0,-1 0 0 0,-1 0 0 90,7 2 0-88,-1 1 0-2,6-3 0 0,-4 0 0 1,1 0 0-1,3 0 0 0,-1 0 0 0,-4 2 0 0,1-2 0 0,-4 0 0 0,-7 0 0 0,-3 0 0 82,-5 0 0-82,-7 0 0 0,1 0 0 0,4 0 0 0,1 3 0 0,0 0 0 0,8 3 0 0,-2-6 0 0,3 5 0 0,2-2 0 1,1 0 0 78,0-3 0-77,1 2 0-2,5 2 0 0,1-3 0 0,-1 7 0 0,-5-4 0 0,-5 1 0 0,-1 3 0 0,2-3 0 0,-4 3 0 1,6-2 0 80,-1-1 0-81,4 1 0 0,-1 3 0 0,8-9 0 0,-9 0 0 1,0 0 0-1,-2 5 0 0,-2-5 0 0,-4 0 0 0,6 3 0 0,0-3 0 3,-5 0 0 84,2 2 0-87,0-2 0 0,-3 3 0 0,5-3 0 0,-7 0 0 0,4 0 0 0,-4 4 0 1,1-4 0-1,-2 0 0 0,-1 0 0 0,-1 0 0 2,3 0 0 82,5 0 0-84,3 0 0 0,-1 0 0 0,-3 0 0 0,3 5 0 1,-3 3 0-1,-4-3 0 0,4-2 0 0,-4 0 0 0,0 1 0 0,1-2 0 81,-10 0 0-81,2 4 0 0,3-6 0 1,0 0 0-1,7 0 0 0,-5 0 0 0,6 0 0 0,-1 0 0 0,-2 0 0 0,-1 0 0 0,-13 0 0 10,-5 0 0 75,-5 0 0-85,4 7 0 0,-6-7 0 0,9 0 0 0,8 0 0 0,0 0 0 0,6 0 0 1,0 0 0-1,1 0 0 0,-4 0 0 0,1 0 0 0,-5 0 0 89,-3 0 0-89,7 0 0 0,-2 0 0 0,11 0 0 0,8-15 0 0,-1 3 0 0,5-1 0 0,4 1 0 0,0 7 0 1,-4 0 0-1,-5 5 0 0,-5 0 0 81,-8 0 0-81,5 0 0 0,-3 0 0 0,4 0 0 0,0 0 0 0,2-7 0 1,-1 2 0 0,-4 5 0-1,-2-3 0 0,2 3 0 0,2 0 0 9,4 0 0 74,1 0 0-83,5 0 0 0,-1 0 0 0,3 0 0 0,1 0 0 0,4 0 0 0,-4 0 0 0,6 0 0 0,-10 3 0 0,9 0 0 1,-4-1 0 82,-3 5 0-82,-1-7 0-1,1 5 0 1,-1-5 0-1,4 5 0 0,2 3 0 0,1-1 0 0,0-2 0 0,-1 3 0 0,-3-1 0 0,1-3 0 84,-4 9 0-84,1-6 0 0,2 5 0 0,-3 1 0 0,5-4 0 0,-3-1 0 0,-1-3 0 0,2 2 0 0,-5 7 0 0,-2-5 0 0,-7 5 0 0,5-1 0 10,-7 1 0 72,4-3 0-82,2 1 0 0,-8-4 0 0,-2-1 0 0,-1-5 0 0,2-2 0 0,3 0 0 0,16 0 0 0,4 0 0 0,3 0 0 1,6-2 0 82,0-5 0-83,2 7 0 0,0 0 0 0,-3 0 0 0,0 0 0 0,2 0 0 0,-4 0 0 0,3 0 0 0,-2 0 0 0,-1 0 0 0,0 7 0 78,1-5 0-78,2 3 0 0,-6-2 0 0,-3 4 0 0,0-7 0 0,5 0 0 0,-2 0 0 0,1 0 0 0,4 0 0 0,-1 0 0 0,0 7 0 78,2-7 0-76,0 8 0-2,-3-3 0 0,1-1 0 0,2-1 0 0,4-3 0 0,7 0 0 0,-1 0 0 0,5 0 0 1,0 0 0 3,7 0 0 82,-2 0 0-86,0 0 0 0,-4 0 0 0,4 10 0 0,-4 2 0 1,-2 8 0-1,2 0 0 0,0 5 0 0,-4 7 0 0,1-2 0 0,5 1 0 84,-6 2 0-84,7 1 0 0,-5 1 0 0,5 1 0 0,-6-8 0 0,4 5 0 0,-4-2 0 0,4 4 0 0,-1-11 0 0,5-1 0 0,0 3 0 1,-1-2 0 80,-5 4 0-80,-2 6 0-1,6 6 0 0,-3-2 0 0,2 6 0 0,2-14 0 0,2 4 0 0,-6 0 0 0,-2-1 0 0,2-1 0 1,1-2 0 82,3 1 0-83,-1 5 0 0,4 4 0 0,0-5 0 0,-3 5 0 0,3 2 0 0,0-5 0 0,-2 2 0 0,2-2 0 0,-3-5 0 1,3-2 0 86,0-2 0-86,0 0 0-1,0-3 0 0,0 0 0 0,0 7 0 0,0-7 0 1,3-1 0-1,-3 3 0 0,5-7 0 0,2-2 0 0,-1-1 0 0,5-2 0 87,5-3 0-87,10 1 0 0,2-2 0 0,-1 1 0 0,0 1 0 0,-6 2 0 0,7 2 0 0,-5 3 0 0,2-3 0 0,1 1 0 1,-3 2 0-1,4-8 0 80,10 2 0-77,-4-3 0-3,8-4 0 0,2 12 0 0,1-6 0 0,6 4 0 0,0-2 0 0,0 2 0 0,4-4 0 0,0-2 0 0,-4-7 0 8,5 0 0 72,3 2 0-78,3 1 0-2,2 2 0 0,-5 1 0 0,-2 7 0 0,-9-4 0 0,-7 4 0 0,1-2 0 0,-5-5 0 0,-3 0 0 1,2 0 0 80,0-3 0-81,5-7 0 0,14 2 0 0,7-2 0 0,16 0 0 1,3 0 0-1,-1 0 0 0,2 0 0 0,-7 0 0 0,-4 0 0 0,-9 0 0 78,-2 0 0-76,2 0 0-1,-1 0 0-1,-2 0 0 0,1 0 0 0,2 0 0 0,6 0 0 0,-1 0 0 0,1 0 0 0,-8 0 0 0,-4 0 0 79,-1 0 0-79,-6 0 0 0,4 0 0 1,-8 0 0-1,0 0 0 0,1 3 0 0,6 5 0 0,3-8 0 0,5 6 0 0,-2-1 0 3,-2-5 0 86,-6 0 0-89,-1 0 0 0,-7 0 0 0,-8 0 0 0,3 0 0 0,-5 6 0 0,2-6 0 0,3 7 0 0,-4-7 0 0,7 0 0 0,-6 8 0 0,7-8 0 86,0 0 0-86,-4 0 0 0,5 0 0 0,3 0 0 0,-4 0 0 1,4 0 0-1,-7 0 0 0,2 0 0 0,-5 0 0 0,-4 0 0 0,-1 0 0 87,-1 0 0-87,-4-8 0 0,5 8 0 0,-5-5 0 0,0 5 0 0,2-2 0 0,0-4 0 0,2 1 0 0,-1-1 0 1,2 0 0-1,2 4 0 1,-1-1 0 87,-2 1 0-86,1 2 0-2,-2-7 0 0,4 2 0 0,1 0 0 0,5-5 0 1,4 5 0-1,-2-6 0 0,2 0 0 0,-1 3 0 0,2 1 0 0,-4 2 0 85,-2-3 0-85,-4 2 0 0,0 0 0 0,-4 6 0 0,1-5 0 0,1 5 0 0,0 0 0 0,10-10 0 1,-3 6 0 0,4-1 0-1,-2-10 0 0,-1 9 0 82,-5 1 0-80,3-1 0-2,-7 0 0 0,3 6 0 0,4-7 0 1,2 7 0-1,-3-7 0 0,10 2 0 0,-2 0 0 0,1-2 0 0,-4 5 0 91,1-2 0-91,-5 4 0 0,-5 0 0 0,-2 0 0 0,0 0 0 0,3 0 0 0,4 0 0 0,-4 0 0 0,4-2 0 0,-3 2 0 1,1 0 0-1,3 0 0 79,5 0 0-77,-1 0 0-2,5 0 0 0,2 0 0 0,0 0 0 0,7 0 0 0,-1 0 0 0,5 0 0 0,-2 0 0 0,-2 0 0 1,-2 0 0 81,-6-5 0-82,-5 5 0 0,3-6 0 0,-5 6 0 0,4-6 0 0,-1 1 0 0,-2 2 0 0,-2-2 0 0,-1-2 0 0,-5 7 0 1,0-5 0 2,4 5 0 8,0 0 0 73,-1-8 0-82,4 4 0-2,0 2 0 0,1-4 0 0,2 1 0 0,2 5 0 0,2-9 0 0,5 6 0 0,1 1 0 0,-8-3 0 1,6-8 0-1,-3 9 0 86,-7 0 0-86,-4-2 0 0,2 1 0 0,2-1 0 0,-2 6 0 0,3 0 0 0,0 0 0 0,-1 0 0 0,4 0 0 0,7 0 0 0,-4 0 0 4,8 0 0 85,-2 0 0-89,2 0 0 0,2 0 0 0,2-7 0 0,1 0 0 0,-5 7 0 0,1-5 0 0,-11 5 0 0,-4-5 0 0,0 5 0 0,-8 0 0 0,3 0 0 91,5 0 0-91,0 0 0 0,0 0 0 0,-1 0 0 0,2 0 0 0,-2 0 0 0,13 0 0 0,-5 0 0 0,2 0 0 0,-8 0 0 1,-5 0 0-1,-3 0 0 83,5 0 0-83,1 0 0 0,2 0 0 0,2 0 0 0,0 0 0 0,-4 0 0 0,-1 0 0 0,2 0 0 0,0 0 0 0,2 0 0 1,4 0 0 79,1 0 0-78,-3 0 0-2,2 0 0 0,-3 0 0 0,3 0 0 0,4-7 0 0,-3 2 0 0,1 2 0 0,-7-2 0 0,-2-1 0 0,-2 0 0 82,-3-2 0-81,2 5 0-1,-5-1 0 0,3-1 0 0,2 5 0 0,3-4 0 0,2-5 0 0,9 3 0 0,1 0 0 0,6 1 0 0,-2 5 0 2,-4 0 0 10,-2 0 0 70,-8 0 0-81,-2 0 0-1,-5 0 0 0,0 0 0 1,-5 0 0-1,-2 0 0 0,-2 0 0 0,-1 0 0 0,-1 0 0 0,-6 0 0 0,-2 0 0 80,-2 0 0-80,-2 0 0 0,-6 0 0 0,-1 0 0 0,1 0 0 0,-4 0 0 0,0 0 0 0,4 0 0 0,0 0 0 0,5 0 0 1,-5 0 0 78,2 0 0-77,6 0 0-2,-11 0 0 0,6 0 0 0,-3 0 0 0,-4 0 0 0,3 0 0 0,-6 0 0 0,7 0 0 0,-4-6 0 1,7-14 0 80,0-5 0-81,1-12 0 0,2-12 0 0,-3-16 0 0,-3-9 0 0,2-2 0 0,-9-5 0 0,0 2 0 1,0 10 0-1,0-8 0 0,0 10 0 89,0 3 0-87,0 2 0-2,0 6 0 0,0-1 0 0,0 5 0 0,0 3 0 0,0-1 0 0,-9 7 0 0,5-2 0 0,-4 2 0 0,3 2 0 1,2 1 0 80,0-5 0-81,-2-3 0 0,5 10 0 0,0-1 0 0,0 7 0 1,0 3 0-1,0 2 0 0,0 4 0 0,0 3 0 0,0 1 0 0,0-1 0 4,0 3 0 80,0-3 0-84,-2 9 0 0,0-3 0 0,-2-3 0 0,-1 4 0 0,3-7 0 0,-3 4 0 0,-4 1 0 0,5-5 0 0,-6 3 0 0,1-8 0 94,-2-5 0-94,-10-4 0 0,5-3 0 0,0 7 0 0,2 0 0 2,4 11-6-1,6 11 3-1,-1 3-5 0,1 5-10 0,4 0-1 0,0 0-5 0,-3 0-2 0,-10 0-26 84,-7 5-29-82,-11 25-41-2,-7 16-6 0,-8-1-65 0,26-25-50 0,7-3-298 0</inkml:trace>
    </iact:actionData>
  </iact:action>
  <iact:action type="add" startTime="171898">
    <iact:property name="dataType"/>
    <iact:actionData xml:id="d87">
      <inkml:trace xmlns:inkml="http://www.w3.org/2003/InkML" xml:id="stk69" contextRef="#ctx0" brushRef="#br0">27069 14652 433 0,'0'0'184'2,"0"0"-29"-2,0 0 3 0,0 0-49 0,0 0-29 1,0 0-9-1,-180 9-9 80,135-3-10-80,2-1-2 0,-1-5 15 0,1 0-7 0,-4 0-2 0,-3 0-2 0,-4 0-7 0,-5 0 0 0,2 0-9 0,-1 0-6 2,-4 0-4 82,1 0-8-84,1 0-5 1,4 0 8-1,4 0-3 0,-5 0-3 0,5 0-5 0,-4 0 0 0,0-5 4 0,3 2-7 0,6 0 12 1,-2 3-15 87,7 0 4-86,3 0-1-2,7 0 0 0,0 0-5 0,-1 0 3 0,7 0 1 0,1 0-3 0,-4 0 7 0,4 0-7 0,-1 0 2 0,-1 0-2 1,-2 0 6 3,1 0-6 77,-1 3-5-81,5 0 0 0,3 2 0 0,5-3 0 0,1 1 0 0,-4 4 0 0,1-2 0 0,-11 0 0 0,2 1 0 0,-5 0 0 1,1-1 0 88,-5-2 0-89,3 4 0 0,-5-3 0 0,-2-1 0 1,0 0 0-1,1 0 0 0,3-3 0 0,-3 0 0 0,3 0 0 0,-1 0 0 0,4 0 0 0,-2 0 0 9,2 0 0 73,-3 0 0-80,5 0 0-2,1 0 0 0,4 0 0 0,1 0 0 0,5 0 0 0,-6 0 0 0,3 0 0 0,2 0 0 0,-6 0 0 0,1 0 0 79,0 0 0-77,-2 0 0-2,-1 0 0 0,6 0 0 0,-2 0 0 0,1 0 0 0,2 0 0 0,1 0 0 0,1 0 0 0,-3 0 0 1,-3 0 0 82,-2 0 0-81,-1 0 0-1,5 0 0-1,-2 0 0 0,1 0 0 1,0 0 0-1,1-3 0 0,3 0 0 0,1 0 0 0,4 3 0 0,6 0 0 0,-3 0 0 91,1 0 0-91,-4 0 0 0,-4 0 0 0,3-2 0 0,-6 2 0 0,2 0 0 0,-5 0 0 0,-1-2 0 0,-8 2 0 0,-1-7 0 0,-4 4 0 1,0 1 0 79,-5 2 0-79,4 0 0-1,-2 0 0 1,2 0 0-1,5 0 0 0,-2 0 0 0,9 0 0 0,2 0 0 0,1 0 0 0,5 0 0 0,1 0 0 82,3 0 0-82,7 0 0 0,2 0 0 0,-3 0 0 0,-2 0 0 0,1 0 0 0,-4 0 0 0,-4 2 0 0,0-2 0 0,2 0 0 0,-5 0 0 85,4 0 0-82,-1 3 0-3,0 0 0 0,4 1 0 0,4-4 0 0,3 0 0 0,1 0 0 0,5 0 0 0,-6 0 0 0,2 2 0 0,0-2 0 1,-7 0 0 89,6 0 0-90,-1 0 0 1,-4 0 0-1,-3 0 0 0,-10 0 0 0,-2 0 0 0,-2 0 0 0,-5 0 0 0,-4 0 0 0,-1 0 0 0,-3 0 0 0,0 0 0 82,2 0 0-80,2 0 0-2,10 0 0 0,3 0 0 0,9 0 0 0,5 0 0 1,11 0 0-1,-2 0 0 0,3 0 0 0,0 0 0 0,0 0 0 80,0 0 0-80,0 0 0 0,-4 0 0 0,1 0 0 0,0 0 0 0,0 0 0 0,-4 0 0 0,2 0 0 0,-6 0 0 0,-1 0 0 1,-5 0 0 81,-11 0 0-79,-4 0 0-3,-20 0 0 0,-5 2 0 0,-11-2 0 0,-6 0 0 0,-1 0 0 0,-3 0 0 0,-8 0 0 0,2 0 0 0,-4 0 0 2,-2 0 0 89,3-2 0-91,10 2 0 0,5 0 0 0,6 0 0 0,7 0 0 0,2 0 0 0,10 0 0 0,0 0 0 1,7 0 0-1,3-2 0 0,4-2 0 0,5 1 0 82,5 3 0-80,-6-3 0-2,-3 1 0 0,-1-3 0 0,-8-2 0 0,-5 1 0 0,-10-1 0 0,-5-3 0 0,-7-3 0 0,-5-6 0 1,-7-5 0 81,-1-4 0-82,-7-2 0 1,-4-6 0-1,-5 1 0 0,-4 1 0 0,1 7 0 0,0 7 0 0,4 5 0 0,11 8 0 0,2-1 0 0,9 8 0 2,3 0 0 86,4 0 0-86,5 0 0-2,6 0 0 0,3 0 0 0,6 0 0 0,2 0 0 0,11 5 0 0,4-2 0 0,5 2 0 0,2 0 0 0,3-2 0 1,4 0 0 81,-5 1 0-81,1-2 0-1,4 0 0 0,-4-2 0 0,0 4 0 0,1 1 0 0,-6-1 0 0,-4 1 0 0,-6 0 0 0,-1 2 0 0,-4-5 0 83,-4 3 0-81,-5-2 0-2,1 2 0 0,-4 0 0 0,1 2 0 0,0 2 0 0,-4-1 0 0,3-3 0 0,0 4 0 0,-2-3 0 0,3 1 0 82,-2 3 0-81,5-2 0-1,-4 0 0 1,8 1 0-1,4-1 0 0,1 0 0 0,-6 1 0 0,6-3 0 0,-2 5 0 0,3 0 0 0,-1-5 0 3,6 1 0 86,2-3 0-89,7-2 0 1,0 3 0-1,7-1 0 0,3 2 0 0,-1 0 0 0,5-3 0 0,-3 5 0 0,3-6 0 0,-3 5 0 0,3-5 0 1,-1 1 0 84,3 5 0-85,-4-6 0 0,-1 4 0 0,-3 5 0 0,-3-2 0 1,0 2 0-1,5-1 0 0,-1-3 0 0,4 1 0 0,2-4 0 0,2-2 0 85,1 1 0-84,2-3 0-1,1 4 0 0,3-2 0 0,0 9 0 0,0 8 0 0,-2 10 0 0,0 8 0 0,-1 2 0 0,-5-4 0 0,3 5 0 1,0-3 0 85,2-3 0-84,2 0 0-2,-3 3 0 0,1 1 0 0,-2 1 0 0,5 10 0 0,0 1 0 0,0-8 0 0,0 6 0 0,-3 3 0 0,3 3 0 0,0-5 0 83,0-10 0-83,0-2 0 0,0-6 0 0,0 0 0 0,0-8 0 0,0 5 0 0,0 0 0 0,0 6 0 0,0 2 0 0,0-2 0 1,0-3 0 74,0-3 0-73,0-6 0-2,0 3 0 0,0 1 0 0,0 0 0 0,0 4 0 0,0-1 0 0,0-2 0 0,3-2 0 0,-3 1 0 80,5-3 0-80,-2-3 0 0,-3-3 0 1,4 1 0-1,-4 0 0 0,0 4 0 0,0 2 0 0,1 8 0 0,-1 0 0 0,0 4 0 0,3-6 0 88,-3-4 0-87,5-7 0-1,-5-7 0 0,0 0 0 0,2 1 0 0,-2-1 0 0,3 1 0 1,-3-6 0-1,3 0 0 0,2-4 0 0,-2-3 0 0,1 9 0 82,3-4 0-82,-1 3 0 0,4 9 0 0,-1-4 0 0,-2 0 0 0,3-2 0 0,-4-3 0 0,3 4 0 0,-4-4 0 0,-2 4 0 1,5 1 0 80,-4 4 0-79,5-5 0-2,-5 2 0 0,3 4 0 0,0-1 0 0,-2 4 0 0,-1-10 0 0,2-5 0 0,-3-4 0 0,1 2 0 0,2 4 0 82,-2-3 0-82,7-2 0 0,2 2 0 0,1-1 0 0,5-2 0 0,6 4 0 0,2-1 0 0,2-2 0 0,3 4 0 0,6-5 0 1,-1-2 0 2,5 0 0 85,2 0 0-88,-1 0 0 0,1 0 0 0,1 0 0 0,4 0 0 0,-3 0 0 0,-2 0 0 0,-3 0 0 0,-4 0 0 0,-3 0 0 1,2 0 0 0,-3 0 0 83,0 0 0-84,7 0 0 0,-6 0 0 0,6 0 0 0,0 0 0 0,-2 0 0 0,4 0 0 0,-10 0 0 0,4 0 0 0,-3 0 0 0,-2 8 0 80,5-8 0-80,-6 7 0 0,8-2 0 0,-2-3 0 0,5 4 0 0,0-6 0 0,-2 4 0 0,-6-2 0 1,3 3 0-1,5-5 0 1,2 6 0 78,4 0 0-78,9 2 0-1,-2 2 0 0,-2 0 0 0,-3 1 0 0,2 0 0 1,-3-3 0-1,-6 4 0 0,0-7 0 0,-4-5 0 1,-5 3 0 6,5 1 0 74,-5-3 0-79,3 3 0-2,-2-4 0 0,0 2 0 0,-2-2 0 0,-4 6 0 0,-1-6 0 0,2 0 0 0,-4 0 0 0,-3 0 0 1,-5 0 0 86,3 0 0-87,-2 0 0 0,-2 0 0 0,7 0 0 0,-7 0 0 0,4 0 0 0,5 0 0 0,-2 0 0 0,0 0 0 0,2 0 0 1,0 0 0 0,-1-6 0 83,-1 4 0-82,5-2 0-2,5 3 0 0,1-6 0 0,-1 2 0 0,5-3 0 0,1-2 0 0,-3 3 0 0,2-5 0 0,4 4 0 1,0-4 0 82,0 7 0-83,-5-3 0 0,-3 2 0 0,1 6 0 0,-4-6 0 1,1 1 0-1,-3-1 0 0,8 3 0 0,-1-2 0 1,3 0 0-1,-3 5 0 0,-2-7 0 87,-3 7 0-84,-6-8 0-3,1 8 0 0,-8-2 0 0,-3-2 0 0,1 4 0 0,0-3 0 0,0 0 0 0,3 3 0 0,10 0 0 0,3 0 0 0,12 0 0 79,9 0 0-79,4-5 0 0,-1 5 0 0,5 0 0 1,1 0 0-1,4 0 0 0,-3 0 0 0,1 0 0 0,-4 0 0 0,-7 0 0 84,4 0 0-81,-9 0 0-3,7 0 0 0,-2 0 0 0,0 0 0 0,-1 0 0 0,-2 0 0 1,4 0 0-1,-5 0 0 0,5 0 0 0,-3 0 0 0,-8 0 0 81,1 0 0-81,-8 0 0 0,2 0 0 0,-2 0 0 0,-3 0 0 0,-2 0 0 0,5 0 0 0,-6 0 0 0,1 0 0 0,-4 0 0 1,1 0 0 85,-1 0 0-82,-2 0 0-4,-6 0 0 0,3 0 0 0,-2 0 0 0,-1 0 0 0,1 0 0 0,-4 0 0 0,1 0 0 0,4 0 0 0,-4 0 0 1,5 0 0 5,2 0 0 75,3 0 0-81,0 0 0 0,4 0 0 0,5 0 0 0,0 0 0 0,5 0 0 0,-2 0 0 0,-4 0 0 0,2 0 0 0,-1 0 0 1,1 0 0 78,3 0 0-79,-1 0 0 0,5 0 0 0,1 0 0 0,4 0 0 0,-2 0 0 0,-3 0 0 0,6 0 0 0,-7 0 0 1,-2 0 0 0,-1 0 0 7,-3 0 0 74,2 0 0-81,-7 0 0 0,7 0 0-1,-1 0 0 0,1 0 0 0,1 0 0 0,1 0 0 0,2 0 0 0,-2 0 0 0,-1 0 0 0,0 0 0 81,-4 0 0-80,9 0 0-1,-6 0 0 0,2 0 0 0,8 0 0 0,-6 0 0 0,2 0 0 0,-1 0 0 0,-1 0 0 0,6 0 0 0,-5 0 0 83,1 0 0-82,-3 0 0-1,-4 0 0 0,-2 0 0 0,-3 0 0 1,-2 0 0-1,-2 0 0 0,-2 0 0 0,1 0 0 0,-2 0 0 0,1 0 0 81,5 0 0-81,-1 0 0 1,2 0 0-1,3 0 0 0,-1 0 0 0,11-6 0 0,2 4 0 0,7-2 0 0,-2 3 0 0,6-3 0 0,3 4 0 81,-2 0 0-79,-1 0 0-2,-2 0 0 0,-4 0 0 0,-6 0 0 0,-4-3 0 0,-5 3 0 0,-6 0 0 0,-8-5 0 0,0 5 0 1,-1 0 0 7,6 0 0-4,-5 0 0 75,7 0 0-79,2 0 0 0,3 0 0 0,2 0 0 0,-5 0 0 2,9 0 0-2,2 0 0 0,1 0 0 0,7 0 0 0,-7 5 0 0,6 2 0 81,-6-2 0-79,0 3 0-2,-5-3 0 0,2 1 0 0,0-2 0 0,2-2 0 0,1-2 0 0,-5 0 0 0,-5 0 0 0,-3 0 0 1,-7 0 0 74,-2 0 0-75,3 0 0 0,-3 0 0 0,2-2 0 0,-2-5 0 0,3 4 0 0,0-2 0 0,2-3 0 1,2 3 0-1,-2-2 0 80,-5 2 0-78,-3 0 0-2,-4-2 0 0,-3 5 0 0,-3 2 0 0,-7-3 0 0,-1 0 0 1,-2 3 0-1,0-2 0 0,5-1 0 0,-5-3 0 82,0-8 0-82,3-11 0 0,-3-18 0 0,0-7 0 0,0-20 0 0,0-11 0 0,0-1 0 1,0-3 0-1,0 1 0 0,0 7 0 0,0 6 0 10,0-8 0 68,0 5 0-77,0 7 0-1,-8 6 0 0,3 1 0 0,2 1 0 1,-1 0 0-1,1 3 0 0,3 1 0 0,0 5 0 0,0 6 0 0,0-4 0 87,0 7 0-86,0 4 0 0,-3 3 0-1,-3 2 0 0,-1 2 0 0,-3-4 0 0,7 4 0 0,-1-7 0 0,1 0 0 0,-4 1 0 0,1-7 0 0,-1 3 0 84,-4-1 0-84,4 1 0 0,0 5 0 0,1-2 0 0,0 8 0 0,-1 1 0 0,4 0 0 0,0 5 0 0,3 7 0 0,0-2 0 0,0 8 0 4,0-5 0 6,0 0 0 72,0-2 0-81,-4 2 0-1,4 4 0 0,0-1 0 0,-3 10 0 0,2 2 0 0,-2 0 0 0,-6 0 0 0,5 0-93 0,-4 0-83 0,0 0-85 84,0 0-98-81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6:06:16.95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5" units="cm"/>
      <inkml:brushProperty name="height" value="0.055" units="cm"/>
    </inkml:brush>
  </inkml:definitions>
  <iact:action type="add" startTime="2227">
    <iact:property name="dataType"/>
    <iact:actionData xml:id="d0">
      <inkml:trace xmlns:inkml="http://www.w3.org/2003/InkML" xml:id="stk0" contextRef="#ctx0" brushRef="#br0">9988 7240 97 0,'0'0'129'11,"0"0"-13"-10,0 0-3 8,0 0-12-2,0 0 12 1,0 0 14-2,0 0-20 3,-13 0 10-2,13 0-15 2,0 0-4-4,0 0-11 3,0 0 4 0,0 0-12 0,23 4-22-1,26 2-37 0,8 1 2 2,4 0 9-2,18-7-20-1,5 0 5 12,13 0-3-15,3 0-6 4,-4-2 0-1,-7-10-2 5,-16 2 7-7,-17 10 1 3,-17-7 2 4,-15 7 5-7,-15 0-5 6,-9-2 1-5,0 2-13 3,0 0-1-1,-28 0-2 0,-44 26 0 3,-27 6 2-4,-17 1 2 2,-7-1 1 2,9-10 9-6,11-2-2 5,12-13-7 4,20-3-1-11,14-4-4 6,18 0 2-3,21 0-2 2,16 0-1 1,2 0 1 3,0 0 0-8,29 0 8 6,29 0 8 1,27-4-8-4,14 4-5 0,4 0-2 2,-6 0 0 2,-16 10 1 1,-22-3 9-9,-18 0 1 6,-21-1-2 3,-13-6-4-8,-7 0-5 12,0 0-1-11,0 0-4-1,0 0-2 6,-36 6-1-3,-13-1 6 2,-11 7-15-1,-3-8-46 1,-7 0-75 1,47-4-132-3,7 0-196 1</inkml:trace>
    </iact:actionData>
  </iact:action>
  <iact:action type="add" startTime="4765">
    <iact:property name="dataType"/>
    <iact:actionData xml:id="d1">
      <inkml:trace xmlns:inkml="http://www.w3.org/2003/InkML" xml:id="stk1" contextRef="#ctx0" brushRef="#br1">4746 8979 192 0,'0'0'197'9,"0"0"-66"-7,0 0 22 4,0 0-16 1,0 0-30 1,0 0-24 0,0 0-1 0,-38 8-1-1,38-8-12 1,0 0-6 0,0 0 13 0,5 0 10-2,28 0-16 2,21 0-36-1,12 0 0 1,6 0-2-1,4 0-15 0,4 0 3 11,-3 0-3-16,3 0-5 3,-12-3-2 4,-9-1 5-2,-15 1-4 0,-14-1-2 1,-18 1 4 0,-8 3-3-2,-4 0-9 3,0 0-1-3,-29 0-2 2,-35 0 2-1,-23 3 1 0,-19 4 4 3,2 3-4-2,0-4 1-3,4-1-2 4,11-2 2-1,12 0-1-1,25-3-1 1,22 2 0-4,17-2-2 4,13 0 2 0,0 0 0-1,0 0 2 0,39 0 2 1,35 3-3 2,10 2 0-4,3 9 0 3,-10 1-1-3,-13-3 0 3,-15-1 2-1,-10-2 7 4,-23-4 7-11,-5-3 4 6,-11 1-2 1,0 5-7-2,0 6-11 2,-27 3 1 0,-21-1 0 1,-4-6 1-2,-3-8-2 1,6-2-2 1,4 0 2-4,8 0-22 2,14 4-53 1,7 7-82 0,16-6-133-1,0 9-297-1</inkml:trace>
    </iact:actionData>
  </iact:action>
  <iact:action type="add" startTime="7332">
    <iact:property name="dataType"/>
    <iact:actionData xml:id="d2">
      <inkml:trace xmlns:inkml="http://www.w3.org/2003/InkML" xml:id="stk2" contextRef="#ctx0" brushRef="#br2">16102 8933 490 0,'0'0'120'4,"0"0"-30"4,0 0 9-2,0 0-20 1,0 0 33 1,0 0 12 0,13 0-10-2,33 0-20 2,21 0 0 0,14 3-37 1,16 0-11-3,3-3-17 2,0 0-6 0,-11 0-4 0,-10 0 9-2,-18 0-4 2,-9 0-4 0,-21 0-6 0,-18 0 4-2,-9 0-5 4,-4 0-5-2,-4 0-8-3,-55 3-4 2,-30 10 4 2,-28 2 0-1,-11-6 0 2,2-1 0 8,3-3 0-16,14-1 0-2,21-3 1 11,27 3-2-6,20-1 1 3,22-3 0 3,12 0 0-6,7 0 2 1,4 0 0 2,49 3 4-2,31 2-3 3,23 4-2-1,10 4 1 2,4-1-2-6,-17 3 3 3,-14-5-1 7,-26-3 2-12,-21 0 3 7,-15-7 2 2,-17 3 1-8,-11 0 0 4,0 2-10 1,-46 4 1 1,-31 0-1-5,-13-1 1 3,-4-5 8 3,9-3-5 2,15 0-2-11,18 0-1 6,24 0-1 4,17 0 0 2,11 0 0-11,0 0 2 2,24-7-1 6,28-3-1-2,15 4-6-2,3 3-30 3,-11 3-46 4,-15 0-74-11,-43 0-49 7,-1 0-53-4</inkml:trace>
    </iact:actionData>
  </iact:action>
  <iact:action type="add" startTime="12860">
    <iact:property name="dataType"/>
    <iact:actionData xml:id="d3">
      <inkml:trace xmlns:inkml="http://www.w3.org/2003/InkML" xml:id="stk3" contextRef="#ctx0" brushRef="#br1">4656 11249 310 0,'0'0'208'6,"0"0"-77"0,0 0-5 0,0 0-25 1,0 0-19 1,0 0 1 0,0 0 3-2,13-7-14 3,-13 7-8-2,3 0 5 2,-3 0-6-4,0 2-20 4,0 26-21 0,0 11-8-2,0 1-3-1,0-1-4 2,0-4-2 0,0-6 0 0,0-3 1-2,0-9-3 2,0-8 1 0,0-4 1 2,0-3 0-4,0-2 3 1,0 0-2 2,0 0 5-3,0 0-6 0,0 0-1 4,0 0 2-4,0 0 0 3,0 0 3-3,0 0-2 1,0 0 4 2,0 0-4 0,0 0 7-4,0 0 2 2,0 0-1 3,0 0 7-3,0 0-6-1,5 6-14 3,18 2 2-2,3-2-2 0,1-1 1-1,8-1-1 2,6-4 0 1,-1 2 0-3,4-2 3 1,-4 2 3 7,1 3 1-9,0-5 1 1,-5 0 1 0,3 0 0 1,-7 0 5 2,7 2-11-1,-6 0-1-2,4 1 1 3,-8 0 1-1,7 0 1-1,-4 1-1 1,0-4-1 0,0 2 3 0,-5-2-5-3,9 0-3 1,-5 0 3 3,-1 0-1-1,4 3 0 0,-4-3 1 0,2 2 0 1,-3-2 3-1,0 0-3-1,1 0-2-3,-4 0 0 5,2 0-1-2,-2 0 0 0,-6 0 1 3,11 0 0-3,-11 0 0 0,3 0 0 2,-2 0-1-5,-1 0 1 4,-1 0 1 2,-3 0-1-3,-2 0 0 0,-1 0-1 1,-4 0 1-2,0 0-1 2,-2 0 1-2,-7 0-1 3,0 0 1-2,0 0-1-1,0 0 1 3,3 0 0-1,-3 0-1 1,0 0-1-2,0 0 0 0,0 0 0-1,0 0 0 4,0 0 0-4,0-2-1 0,3-18-2 3,4-12 4-2,-1-9 3 4,-2-2-2-8,2 4-1 5,-3 5 0 3,-2 6 2-7,2 11-2 3,-3 9-1 2,0 6 0-1,0 2-27 0,0 0-52-3,4 0-54 3,9 8-11 0,-5 6-172 0,8 3-214 2</inkml:trace>
    </iact:actionData>
  </iact:action>
  <iact:action type="add" startTime="14173">
    <iact:property name="dataType"/>
    <iact:actionData xml:id="d4">
      <inkml:trace xmlns:inkml="http://www.w3.org/2003/InkML" xml:id="stk4" contextRef="#ctx0" brushRef="#br1">6584 11126 73 0,'0'0'47'3,"0"0"29"7,0 0 42-4,0 0-3 2,0 0 26-1,0 0 18 0,0 0-10 0,0-6-34-1,0 6-34 2,0 0-27 1,0 0-12-3,0 0-12 2,0 4-10 1,0 3 1-2,0 1-3-1,0 1-2 1,-4 3-2 1,4-4-5 0,0 0 4-1,0-4-2 1,0-3 8 0,0-1-9 1,0 0-6-5,0 0 0 6,0 0 3-4,0 0 12 3,0 0 7-4,0 0-1 3,0 4-8 0,0 6-5 0,0 10 1 0,0 3-10-2,0 5-2 4,-3-3 8-4,3-3-3 0,0-9 2 2,0 0 3 0,0-8-3 0,0 2-5 0,0-5 2-1,0-2-3 0,0 0 2 3,0 0 3-6,0 0 8 5,0 0 7-2,0 0 0 2,0 0 1-2,0 0 2-1,7 0 3 2,16 0-17 0,14 0-9 0,-4 3 0-2,10-1-2 4,10 1 4-4,2-3 0 0,8 3 1 11,4 3 0-15,0-1 4 6,2 1 0 1,-3 1-2-4,0-3 2 1,1 2-5 4,-3-3 0-3,-2 1-3 2,-5-1 3-2,1-3 2 0,-5 0 0 2,1 0-5-3,-6 0 2 2,1 0-2-1,-1 0 3 2,1 4 1-6,0-1 0 7,2-3 1-3,-4 0-3 0,-7 0 1 3,1 0-1-6,-1 0-1 6,-6 0 0-2,5 0 4 2,-7 0-5-4,0 0 3 1,-1 0-4-2,-2 0 2 2,-5 0 0 3,-1 0 1-2,-6-3-1-1,-4-1 2-3,-3 4 0 5,-5 0-1 0,1 0-1-2,-6 0 0 0,2 0-1 0,-2 0 1 1,0 0-1-1,0 0 3 0,0 0-3 2,3 0 0-2,-3 0 1 0,0 0-1 2,0 0-1-3,0 0 0 2,0 0 0-1,0-1 0 0,0 1 0 1,0 0-1 0,0-6-1-2,0-7 2 2,0-14-4 1,0-11 2-3,0-6 1 4,0 7 0-2,0 7 0 0,0 11-21-1,0 6-17-4,0 6-22 7,0 5-35-4,0 2-49 2,0 0-98 0,0 0-219 1</inkml:trace>
    </iact:actionData>
  </iact:action>
  <iact:action type="add" startTime="16692">
    <iact:property name="dataType"/>
    <iact:actionData xml:id="d5">
      <inkml:trace xmlns:inkml="http://www.w3.org/2003/InkML" xml:id="stk5" contextRef="#ctx0" brushRef="#br1">11279 11150 350 0,'0'0'212'5,"0"0"-60"1,0 0-25 0,0 0-15 2,0 0-27 0,0 0-4 0,0 0-11-2,0 0-9 3,0 10 5-1,0 15-16 0,5 5-15 2,-5 7 3-4,0-3-13 2,0-1-8 0,0 1-3 0,0-4-4-4,0-1-4 8,0-1 2-7,0-5-3 1,0-6 2 2,0-6-2 1,0-5 2-1,0-6 3-2,0 0 1 0,0 0-2 4,0 0 0-4,0 0-2 1,0 0 2 1,0 0 1 1,0 0-2-3,5 2 1 0,-2 5 3 3,7 0-10 0,-7-1 2-1,5-4 8-1,-4 1-1-1,8 0-8 1,-1 0 2 2,2 0-5-3,6-3 3 2,1 0-2 0,3 0 2 0,5 0 3-3,1 0 2 5,0 0 3-2,7 0 2-2,0 0 5 18,5 0 1-24,0 0-4 0,2 0-3 7,4 0 1 0,2 0-4 4,-1 0-1-3,4 0 0 7,-4 0 1-11,2 0 0-4,-3 0-1 7,6 0 5 4,-2 0-7-8,-7 0 1 5,2 0-4 4,-4 0 0-7,0 0 3 2,2 0 1 4,-1 0-3-7,3 0-1 3,-2 0 2 4,-1 0 3-7,-2 0-2 4,5 0-1 2,4 0 0-6,0 0-1 3,4 0 0 4,0 0 0-6,-7 0 2 5,9 0-1-6,-4 0-3 5,0 0 1 5,2 0 0-12,-4 0 1 7,4 0-2-3,-8 0 2 3,8 0 0-6,-6 0 0 5,7 0 1 2,-1 0 1 4,-7 0-4-12,7 0 0 6,-3 0 0-3,-2 0 1 3,2 0-1 0,-2 0 0 1,-1 0 0-2,0 0 0 1,7 0-1-4,-2 0 0 5,-2 0-1 0,3 0 3-4,-1 0-3 5,-6 0 1-5,5 0 0 4,-10 0 0 4,1 0-1-12,1 0 0 8,-5 0 1 0,2 0-1-3,-1 0 0-2,-8-3 0 4,-4 3 1 2,-8-3-1-3,-7 0 1 1,2 3-2 0,-10 0 1-1,-5 0-1 0,0 0 1 1,0 0 0 0,0 0-1 0,0 0-3-3,0-3 4 1,0 3-1 4,0-2-1-3,0-10-2 1,0-13-3-1,0-17 6 3,0-15 1-4,0 0 1 2,8 3 0 0,2 7 4-2,-4 10-5 2,1 13-1-2,-6 14 0 4,-1 10 1-6,0 0 0 6,0 0-31-4,0 0-64 1,0 0-66 1,-11 0-41-1,2 6-78 2,-3 7-205-2</inkml:trace>
    </iact:actionData>
  </iact:action>
  <iact:action type="remove" startTime="20404">
    <iact:property name="style" value="instant"/>
    <iact:actionData xml:id="d6" ref="#d5"/>
  </iact:action>
  <iact:action type="add" startTime="20411">
    <iact:property name="dataType" value="strokeEraser"/>
    <iact:actionData xml:id="d7">
      <inkml:trace xmlns:inkml="http://www.w3.org/2003/InkML" xml:id="stk6" contextRef="#ctx0" brushRef="#br3">20344 15794 547 0,'0'0'219'13,"0"0"-104"-12,0 0-15 5,0 0-46-1,0 0-35 3,0 0-12 0,0 0-7 2,0-14-5-4,-1 14-46 1,-2-3-90 1,0 3-114 0</inkml:trace>
    </iact:actionData>
  </iact:action>
  <iact:action type="add" startTime="22937">
    <iact:property name="dataType"/>
    <iact:actionData xml:id="d8">
      <inkml:trace xmlns:inkml="http://www.w3.org/2003/InkML" xml:id="stk7" contextRef="#ctx0" brushRef="#br2">11400 11336 747 0,'0'0'182'2,"0"0"-48"5,0 0-47 0,0 0-50 1,0 0-15-1,0 0 12 0,15 140-4 2,-15-103-1-2,0-4 14 2,0 4-5-2,0-8-17 0,0-9 3 1,-2-13-8 0,2-4 4-2,0-3-10 2,0 0-6 0,0 0 3-2,0 0 4 4,0 0-5-3,0 0 0 1,0 0 5-3,0 0-1 3,0 0 11 2,11 0 8-3,8 0-15-2,-2 0 8 3,4 0-4 0,3 0-2 1,-5 0 2-4,10 0-7 4,-1 0 3 0,4 0 11-3,5 0-7 0,0 0 4 21,3 0-1-27,8 0-11 0,-2-5-3 12,8 2 8-12,-2 1-2 10,3 2 1-4,-1 0 1 5,1 0-4-8,-3 0 2 6,-3 0-6-2,5 0 0 3,-8 0-1-4,-2 0-1 4,1 0 2-6,-6 0 4 5,6 0-5 1,-2 0-1-6,2 0 4 4,-1 0-2 4,-1 0-2-9,2 0-2 6,5 0-2 4,-3 0 4-11,6 0 0 5,-9 2-2-1,0 1 3 4,-1-1-3-6,2 4 0 6,0-2 2 2,-6-4-2-10,6 3-2 6,-1 1 3 2,-4-1-3-7,4 0 4 5,4 0-3 1,-3 1 2-3,3 1-2 4,-1-3 0-2,-2 1 1-1,3 2 3 0,0 1-2 1,-3-3 1 3,-2 0-2-9,7 0 0 7,-7-3-2-3,-2 2 1 3,2 2 0-2,-5-4-2 0,-2 2 1 3,-1-2 2-6,0 3 2 5,-5-3-5-3,1 3 0 4,5 0 0-2,-7-1 0-4,7 1 0 5,-1-1 0 6,-6 6 0-14,7-6 0 7,-3 3 0 5,-5 3 0-11,1-4 0 10,-9 1 0-10,-10-3 0 5,-1-2 0 2,-6 0 0-4,-3 0 0 1,0 0 0 3,0 0 0-1,0 0 0 0,0 0 0 0,0 0 0-1,0 0 0-1,0 0-3 2,0-17-1-1,0-22-3 1,0-17 7 1,0-2 0 2,0 1 0-7,0 9 0 5,4 8 0-4,4 16 0 2,-7 13-2 3,-1 9-2-6,0 2-59 6,0 0-40-3,0 0-88 0,0 13-76 0,0 9-327 0</inkml:trace>
    </iact:actionData>
  </iact:action>
  <iact:action type="add" startTime="27991">
    <iact:property name="dataType"/>
    <iact:actionData xml:id="d9">
      <inkml:trace xmlns:inkml="http://www.w3.org/2003/InkML" xml:id="stk8" contextRef="#ctx0" brushRef="#br1">3407 16362 19 0,'0'0'673'5,"0"0"-510"1,0 0-34 3,0 0-14-4,0 0-41 2,0 0-29 1,0 0-10 0,-26 111 29-2,20-79-20 3,2-5 2-2,1 2-3 3,1 2-22-5,-1-9 0 2,3 0 3 1,0-2-14 1,0-15 7-4,0-2-8 3,0-3 13 0,0 0-13 1,0 0 0-2,0 0-3-1,0 3 5 4,0 1-10-3,12-2 6-2,8 6 6 4,3-8-5-2,6 7 12 2,2-7-8-3,-1 0 5 3,7 2 2-3,-4-2-2 4,7 0 4-2,1 0-4-3,5 0-2 5,5 0 2-4,3 0 3 1,-5 0-3 1,2 0 1 1,-5 0-2-2,-5 0-1 0,2 0-1 0,1 0-4 1,-1-2-4 0,8-5 0-2,-2-1 4 2,-1 6 1-1,1-2 3 2,-2 4-3-2,1 0 0 0,-3 0 0 1,2 0 3 0,1 0-9 0,-3 0 3-1,0 0-7 1,-1 0 1-1,-1 0-1 1,6 0 0-1,-4 0 2 0,2 0-2 1,5 0 2-1,-7 0-1 0,3 0-2 1,1-3 3 0,-1-5-3-3,0 0 2 3,-4 3 0 1,4-2 2-1,-4 2-2-3,4 0 3 6,-3-4-3-6,-2 3 1 6,-2 1-3-5,-1-1 0-1,-1 6 0 5,2-6 0-4,2 4 0 2,-2-1 0-2,5 1 0 3,-2 2 0-2,-1-4 0 1,1-2 0-1,-1 3 0 1,-2-1 0-1,-2 4 0-1,-1-8 0 2,-2 8 0 0,-3 0 0 1,-5 0 0-3,-5 0 0 3,-3 0 0-2,-4 0 0 3,-8 0 0-6,0 0 0 2,-6 0 0 3,-2 0 0-1,0 0 0-2,0 0 0 3,0 0 0-1,0 0 0 0,0 0 0-2,0 0 0 1,0-1 0 2,0 1 0-2,0-4 0-1,3-9 0 3,1-21 0 0,5-3 0 0,-2-10 0-5,-3 7 0 4,-1 4 0 1,3 11-15-2,-3-2-24-2,-3 14-19 3,0 9-26 0,0 4-59 0,0 0-37 0,4 12-31-1,3 12-3 2,9 9-761-1</inkml:trace>
    </iact:actionData>
  </iact:action>
  <iact:action type="add" startTime="29248">
    <iact:property name="dataType"/>
    <iact:actionData xml:id="d10">
      <inkml:trace xmlns:inkml="http://www.w3.org/2003/InkML" xml:id="stk9" contextRef="#ctx0" brushRef="#br1">7308 16330 321 0,'0'0'250'3,"0"0"-93"0,0 0-23 7,0 0-19-2,0 0-42-5,0 0-17 5,-5 77 7 0,5-47-12 0,0 1-5 0,0-6-4-2,0 0 4 3,0 1-8-1,0-8 1-2,0 9-7 1,0-7-12 1,0-3-1 0,0 0-9-1,0-4 8 1,3-5-6-1,3-1 1 2,-6-7 11-4,7 4 4 5,2 2-1-4,2 1-5 3,10 0-18-4,-4 5 21 4,2-7-4-2,4 7-1 1,-1-3-1 0,1 0-6 0,6 4 1 3,-1-5 0-7,8-2 2 11,-4-3-5-14,7-1-1 6,1 6-5 6,1-1 2-12,7 3 1 9,1-2-1 0,3 4 1-4,-1-7 0-1,-2 1 0 3,2-2-1 1,0 0-3-6,0 2 2 6,1 1 0-1,-7-7 7 2,4 2-8 3,-3-2-1-12,-2 0 4 7,-1 0 0 2,4 0-4 0,-2 0 4-8,-6 0 1 7,1 0 5-1,-3 0-1-5,-6 0-4 5,1 0 1 2,-4 0-5-3,5 0-1 5,-2 0 0-10,1 0-1 4,-3 0-2 4,2 0 7 0,3 0-3-2,-2 0 2-6,10 0 1 7,-2 0-8 0,-6 0 0 0,5 0 0-5,-10 0 0 7,-2 0 0-4,1 0 0-2,-6 0 0 3,-2 0 0 0,3 0 0-1,-4 0 0-1,-2 0 0 2,7 0 0 0,-7 0 0-1,6 0 0 1,-7 0 0-1,1 0 0 3,-1 0 0-3,-4 0 0 2,1 0 0-5,2 0 0 5,-4 0 0-1,5 0 0 0,1 3 0-4,7-3 0 5,0 2 0 1,5-2 0-1,-1 0 0-4,4 3 0 3,-5-3 0-3,2 0 0 2,-1 0 0 3,-4 0 0-1,5 0 0-3,-1 0 0-1,-5 0 0 6,10 0 0-4,-9 0 0-3,3 0 0 4,7 0 0 1,-7 0 0-2,2 0 0 1,-1 0 0 2,4 0 0-6,-5 0 0 10,6 0 0-13,-2 0 0 9,2 0 0-4,1 0 0 1,0-3 0 4,1 1 0-8,0-1 0 6,-5 1 0-2,4 2 0 3,5-13 0-5,-6 11 0 3,6-4 0 2,-10 0 0-2,8 6 0-5,-7-5 0 5,2-1 0 2,-2 4 0-3,-2-3 0 0,-2 5 0 1,-1-4 0 0,-5 4 0-1,4-3 0-1,-3 3 0 1,-5-5 0 2,3 0 0-1,-2 2 0-2,-1-3 0 4,4 3 0-4,-1 0 0 3,3-2 0-5,-3 5 0 4,5-6 0 1,-1 6 0-3,4-6 0 3,0 1 0-3,5-5 0 2,3 5 0 0,5-3 0 1,1 3 0-1,-2-4 0 0,7 1 0-2,2-1 0 3,-1 1 0-3,2-1 0 1,3 1 0 3,-3-1 0-7,2 1 0 6,3 3 0-2,-8-3 0 2,3 1 0 0,-4 2 0-1,-1 0 0-1,-1 5 0 6,-2 0 0-12,4 0 0 7,-2 0 0-1,-2 0 0 0,2 0 0 3,2-7 0-7,5 7 0 5,-1-2 0 6,5-1 0-10,-9 0 0 3,4 3 0-1,-6 0 0 3,1 0 0-6,-4 0 0 7,0 0 0-1,0 0 0 3,-1 0 0-10,-1 0 0 6,-2 0 0 2,2-2 0-5,0 2 0 4,-2-3 0-4,3 3 0 4,-1-6 0 0,-5 6 0-5,5-6 0 4,-5 4 0 2,6 2 0 1,-1-3 0-8,-2 1 0 5,5 2 0 0,-5-8 0-1,-1 8 0 2,4-5 0-4,-6 5 0 3,6 0 0 4,-5 0 0-10,0 0 0 6,4-4 0-1,-2 4 0-1,5 0 0 4,-5 0 0-4,-8 0 0 5,1 0 0-7,-6 0 0 6,2 0 0 2,1 0 0-10,0 0 0 4,-9 0 0 1,6 0 0 4,-8 0 0-5,5 0 0 1,-1 0 0-1,4 0 0 4,0 0 0-1,-5 0 0-5,-2 0 0 4,-2 0 0-1,-2 0 0 4,-1 0 0-7,-2 0 0 3,-2 0 0 1,-2 0 0 0,3 0 0-1,-5 0 0 2,-1 0 0-3,-2 0 0 3,0 0 0-3,0 0 0 0,0 0-124 2,-44 13-103 0,-37 18-44 3,40-14-49-8,2 13-509 5</inkml:trace>
    </iact:actionData>
  </iact:action>
  <iact:action type="remove" startTime="32142">
    <iact:property name="style" value="instant"/>
    <iact:actionData xml:id="d11" ref="#d10"/>
  </iact:action>
  <iact:action type="add" startTime="32152">
    <iact:property name="dataType" value="strokeEraser"/>
    <iact:actionData xml:id="d12">
      <inkml:trace xmlns:inkml="http://www.w3.org/2003/InkML" xml:id="stk10" contextRef="#ctx0" brushRef="#br3">15674 21179 349 0,'0'0'168'16,"0"0"29"-16,0 0-14 1,0 0-57 7,0 0-41 1,0 0-23-4,4-10-32 3,-4 10-22 1,0 0-8-2,0 0-15-1,0 3-66 3,0 8-243-2</inkml:trace>
    </iact:actionData>
  </iact:action>
  <iact:action type="add" startTime="34200">
    <iact:property name="dataType"/>
    <iact:actionData xml:id="d13">
      <inkml:trace xmlns:inkml="http://www.w3.org/2003/InkML" xml:id="stk11" contextRef="#ctx0" brushRef="#br1">7371 16389 310 0,'0'0'498'5,"0"0"-321"3,0 0-71-4,0 0-35 4,0 0-33 0,0 0 0 1,0 0 13-3,13 99-6 3,-13-74-7-2,0-6 12 1,0-2-18-1,0-9-6 1,0-3-9 0,0 3-1-1,0-8-7 1,0 4-1-1,0-4 0 2,3 0-3-2,0 5 6-1,3-1 4 1,1 0 5 1,6-2-10 1,-1 1 3-3,7-1-9 2,-5 4 0-1,2-6 5 2,0 6 6-4,-1-6-4 5,2 3 8-5,-1-1-1 4,3 1-2-3,-2 0-2 2,3-1-1 0,1 5-3 2,-1-7 4-3,8 0-4 10,-7 0-6-17,1 0 4 7,-2 0 3 4,4 0-1-9,2 0 0 5,-3 0-4 3,4 0 3-4,-1 0 0 2,-2 0 2 0,-6 0 5-2,4 0 2 1,1 0-2 1,1 0-6 0,0 0-1 1,1 0-2-3,0 0 0 0,1 0 1 2,-2 0-2 0,-3 0-1-1,-1 0 1 0,-1 0 2 1,7 0-4 1,-6 0 0-1,6 0 0 0,-1 0 0-3,-5 0 3 6,5 5 2-9,2-5 2 9,1 0 0-3,-1 3-5 5,4-3-2-12,1 2 2 6,5-2-4 2,-3 0 2-2,-1 0-4-2,-5 0 4 2,-5 0 0 4,3 0-4-5,0 0 0 3,2 0 0-1,2 0 0 1,9 0 0 1,2 0 0-7,-1 0 0 4,4 0 0 1,-1 0 0 0,2 0 0 2,4 0 0-6,-2 0 0 3,-2 0 0 7,10 0 0-13,-2 0 0 6,4 0 0 2,-2 0 0 1,2-2 0-8,-4-1 0 6,-2 3 0 0,1 0 0 0,2 0 0 2,-3 0 0-5,2 0 0 6,2-5 0-6,0 5 0 7,-1-9 0-10,-6 6 0 5,1-2 0 3,-3 2 0-5,-2-9 0 7,2 5 0-9,-1-3 0 6,5 7 0 0,3-9 0-6,4 5 0 6,2 1 0 0,-4 1 0-1,9 5 0-4,-5 0 0 7,1 0 0-2,1 0 0-5,-9-9 0 5,4 6 0 2,1-4 0-8,-6 0 0 5,-2-1 0 2,6 6 0-7,-3 2 0 8,8 0 0-8,-2 0 0 8,8 0 0-3,-6 0 0 1,1 0 0-6,0 0 0 6,-5 0 0-2,-7 0 0 3,2 0 0-6,-4 0 0 4,3 0 0 3,4 0 0-5,0 0 0 2,-1 0 0 1,4 0 0-4,-4 0 0 3,4 0 0 1,-1 0 0-5,2 0 0 4,2 0 0 0,-7 2 0 0,4 1 0 0,-9 2 0 0,-2-5 0 0,1 0 0-4,-7 3 0 4,4-3 0 0,-1 0 0 1,1 0 0-2,3 0 0 1,3 0 0-1,0 0 0 2,0 0 0-2,-2 0 0-2,1 0 0 3,2 0 0 1,-2 0 0-3,2 0 0 2,2 0 0 0,1 0 0 1,1 0 0-6,4 0 0 7,1 0 0-3,-2 0 0 4,-2 4 0-6,-3-2 0 5,-9 3 0-4,0 1 0 3,-5 0 0-6,-6-6 0 5,2 0 0 2,-3 5 0 4,-3-5 0-12,3 0 0 5,-4 0 0 0,5 0 0 4,-1 0 0-9,-5 3 0 8,4-3 0 0,-4 0 0-6,-1 0 0 3,-1 0 0 3,-6 3 0 0,-3-3 0-6,-3 0 0 5,-4 0 0-5,4 0 0 3,-8 0 0 7,-3 0 0-12,1 0 0 5,-3 0 0 1,0 0 0-1,0 0 0 2,0 0 0-2,0 0 0 1,0 0 0-2,0-11 0 3,0-38 0-3,0-9 0 1,0-7 0 3,0 6 0-6,0 9 0 6,0 14 0-1,0 9 0 2,0 17 0-10,0 10-21 7,0 0-80-1,0 0-78 1,-8 5-69-2,1 12-93 2,4 2-677 1</inkml:trace>
    </iact:actionData>
  </iact:action>
  <iact:action type="add" startTime="37823">
    <iact:property name="dataType"/>
    <iact:actionData xml:id="d14">
      <inkml:trace xmlns:inkml="http://www.w3.org/2003/InkML" xml:id="stk12" contextRef="#ctx0" brushRef="#br2">15951 16381 347 0,'0'0'236'5,"0"0"-50"1,0 0-24 2,0 0-40-3,0 0-35 4,0 0-19-2,0 0-26 3,7 67-11-6,-7-27 14 4,0-3-7 0,0 0 5 0,0 1-10-2,0-7-13 2,0-1 1 1,0-10-6-2,0-6-5 0,0-2-1 0,0-7-2 1,0-5 1 0,0 3 8-2,0-3 6 3,0 0 3-2,0 0-9 1,0 0-8-2,0 0 2 4,0 0 2-4,0 0 6 4,3 0-1-6,12 0-3 4,4 0 0 0,7 3 1 0,-2-1 4-1,7-2-1 1,5 4-2 0,7-3 4-1,4 7-2-1,6-4 3 7,4 1-3-10,0-1 2 7,1 2-3-4,-2-3-8 2,-1 5 1 1,2-8 2-2,2 6-1-1,8-1 0 4,-1 1-4-4,-2 3 0 4,0 1 2-6,-5-7-1 3,-1 2-2 1,-3 1 1 0,-2 5-4-1,0-8 1 1,-3 4 1 1,3-3-1-2,-8 2-3 0,4-6 7 0,1 7-2 3,0-7 2-4,1 0-1 0,6 0-3 2,-1 0 3 0,5 0-4 0,-1 0-1-2,-4 0 2 4,2 0-4-4,-1 0 0 3,-1 0 0-4,2 0 0 3,2 0 0 0,3 0 0 0,-5 0 0-1,6 0 0-1,1 0 0 4,-1 0 0-3,-4 0 0 1,0 0 0-2,1 0 0 3,-4 0 0-2,2 0 0-1,-7 0 0 2,-2 0 0 0,3 0 0-1,1 0 0 0,3 0 0 2,-1 0 0-2,3 0 0 3,-1 0 0-5,6 0 0 1,-1 0 0 2,-5 0 0 0,5 0 0-1,1 0 0 0,0 0 0 2,-3 0 0-1,-2 0 0 0,-2 0 0-2,-4 0 0 4,1 0 0-4,0 0 0 0,-1 0 0 2,7 0 0 0,-1 0 0 0,2 0 0-2,6 0 0 4,-2-7 0-4,-4-1 0 3,-5-1 0-4,-1 6 0 3,-2-2 0 0,-6-7 0 0,3 4 0-1,-2 3 0 0,-5-7 0 2,-1 7 0-2,2 0 0 1,-4-4 0-2,7 3 0 4,2 1 0-4,-1-1 0 0,4 2 0 2,-4-1 0 0,4 1 0 0,-7 0 0-2,3 0 0 4,-3 3 0-4,-2 1 0 4,2 0 0-6,-2 0 0 4,2 0 0-1,0 0 0 1,-6-4 0-1,2-1 0 1,-2 2 0 1,-7 3 0-2,4-5 0 0,-2 5 0 0,0 0 0 3,0-6 0-4,-2 3 0 0,0 0 0 2,-1 1 0 0,3 2 0 0,-7 0 0-2,1-3 0 4,1 1 0-5,-2 2 0 6,2 0 0-7,-1 0 0 3,-1 0 0 1,5-7 0 0,-4 7 0-1,5-6 0-1,-5 6 0 4,-8 0 0-2,3 0 0-1,-1 0 0-1,-7-2 0 5,5 2 0-6,-4 0 0 2,-3 0 0-1,-2 0 0 3,2 0 0 1,0 0 0-6,-2 0 0 5,5 0 0-2,-3 0 0 3,-2 0 0-4,1 0 0-1,-8 0 0 5,6 0 0-1,-7 0 0-1,0 0 0-3,1 0 0 5,-4 0 0-4,0 0 0 0,0 0 0 2,0-2 0 1,3-2 0 1,-1-2 0-7,7-12 0 6,-7-6 0-2,6-12 0 0,2-3 0 3,0-12 0-1,0-11 0-5,-4-6 0 4,-2 10 0 1,1 10 0-5,-3 14 0 6,3 15 0-3,-5 14-16 0,0 5-45 0,0 0-38 4,0 0-51-5,0 21-29 0,-16 3-78 3,3 6-125-2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6T00:23:38.0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412">
    <iact:property name="dataType"/>
    <iact:actionData xml:id="d0">
      <inkml:trace xmlns:inkml="http://www.w3.org/2003/InkML" xml:id="stk0" contextRef="#ctx0" brushRef="#br0">5383 8925 446 0,'0'0'227'5,"0"0"-41"14,0 0-67-19,0 0-30 1,0 0-16 13,0 0-1-14,0 0-10 23,0 0-8-23,24-5 2 0,-24 1-2 13,-27 4 0-12,-10 0-3 34,-10 0-11-35,-10 0-14 0,-1 0-5 0,-9 0-5 22,-5 0-5-21,1 0 0-1,-3 0-8 24,-6 0 15-22,3 0-7-2,6 0 6 0,2 0-9 16,8 0 4-16,10 0-10 6,8 0-1 12,6 0 0-18,13 0 3 21,8 0-6-21,7 0 7 0,5 0-5 18,4 0 2-18,-3 0 2 4,3 0 1 15,0 0 3-19,0 0 4 19,0 0-5-19,27 0 10 0,30-8-4 20,31-2-1-20,17-3-9 1,2 6 0 20,3 1 0-20,-5-3-2-1,-16 5 1 23,-10-1 6-23,-16 2 7 0,-3 3-8 16,-6 0 8-15,-7-2-11 18,-2-1 0-18,-11 1 1-1,-7-1-2 21,-8 3-2-20,-10 0 0-1,-6 0 5 16,-3 0 4-16,0 0 4 20,0 0-13-19,0 0 14-1,0 0-13 21,0 0-2-21,0 0-2 18,-24 3 2-17,-32 16 0-1,-22 3 3 18,-5-9-3-18,-1 4 4 3,-2-9-7 25,-5-6 11-25,7 3-12-3,6-2 9 0,15 3-10 30,13-3 2-30,16 0 1 0,14-3-5 1,16 0 6 20,4 0-1-20,0 0-4-1,0 0 6 16,0 0-1-15,0 0-2 20,14 0-3-21,30 0 5 0,19 0-5 20,4 0 6-20,6 0-3 0,-8 0 3 20,2 2-3-18,-11 1 6-2,-12 2-1 21,-20 0-1-21,-11-3 2 5,-10-2-3 32,-3 0 0-37,0 0-2 0,0 2-6 0,0-2 5 0,0 3-16 21,-30 0 15-21,-20 0 4 1,-6 3 4 25,8-5-2-26,5 6-3 1,6-2 1 1,13 0-3 16,8-1 3-18,14-4 0 5,2 0-3 12,0 0 4-17,0 0-2 19,0 0-23-18,0 0-8-1,13 0-40 23,15 11-68-23,-3 3 19 0,4 6-45 20,-18-12-35-20,-2 3-220 0</inkml:trace>
    </iact:actionData>
  </iact:action>
  <iact:action type="add" startTime="6739">
    <iact:property name="dataType"/>
    <iact:actionData xml:id="d1">
      <inkml:trace xmlns:inkml="http://www.w3.org/2003/InkML" xml:id="stk1" contextRef="#ctx0" brushRef="#br1">10014 7203 569 0,'0'0'249'2,"0"0"-119"19,0 0-28-21,0 0-27 0,0 0-30 17,0 0 12-16,0 0 9-1,36 0 24 20,-21 0-17-20,3 0-6 20,7 0 8-18,3 0-7-2,8 0-25 20,3 0-15-19,9 0-4-1,8 0-15 23,5 0 9-23,3 0-12 0,6 0 21 21,-7 0 5-21,-3 0-2 1,1 0-19 22,-12 0 11-23,-6 0-11 0,-8 0-3 19,-15 0-5-18,-8 0-1-1,-12 0-2 23,0 0 3-23,0 0-4 0,0 0 4 30,0 0-6-28,0 0-2-2,-14 0 5 0,-28 0 0 27,-28 0 3-27,-27 0 4 1,-13 0-4-1,-2 0 10 23,3 0-9-23,5 0 1 1,13 0-1 16,5 0-4-12,18 10 0-5,11 2 0 20,21-6-1-20,16-2 4 0,10 1-6 27,10-5 6-24,0 0-6-3,0 0 7 1,10 0-8 22,46 0 9-23,26 0-5 0,22 0 0 17,16 0-5-17,1 0 5 25,-8 0 0-23,-21 10 1-2,-21-3-1 0,-17 0 6 21,-19-1-3-20,-22-4 0-1,-4 1-1 16,-9-3-2-15,0 0 0 18,0 3 2-19,0 0-1 25,0 13-1-24,-29 8 12-1,-24 0-11 0,-23 4 1 22,0-11 1-22,2-5-6 1,6-4 2 3,6-5 1 12,11-3-1-15,18 0-1 21,11 0-3-21,10 0 10 0,12 0-11 19,0 0 8-20,0 0-6 1,0 0 3 16,16 0-4-17,35 0 5 26,7 11 0-26,10 4-2 0,-13-4 6 21,-8-1-4-21,-12-1 3 1,-11-4-4 1,-12 3 1 16,-4-8 0-18,-8 0 0 5,0 0-2 12,0 0-4-17,0 0-2 20,0 2-3-20,-20-1 4 0,-12 3 2 19,-5-2 0-19,6-2-45 2,1 0-59 20,-1 0-77-21,20 0-114 1,9 0-371 33</inkml:trace>
    </iact:actionData>
  </iact:action>
  <iact:action type="add" startTime="9685">
    <iact:property name="dataType"/>
    <iact:actionData xml:id="d2">
      <inkml:trace xmlns:inkml="http://www.w3.org/2003/InkML" xml:id="stk2" contextRef="#ctx0" brushRef="#br2">15987 8928 44 0,'0'0'105'22,"0"0"6"-22,0 0-24 0,0 0-13 13,0 0 34-12,0 0 12 19,0 0 14-19,-36 25 4-1,36-25-3 22,0 0-21-22,0 0 4 21,0 0-5-20,0 0-19 0,0 0-19 0,0 0-11 31,0 2-12-32,23 5-18 0,11 1-20 0,13 2-1 18,19 2 4-18,12-3-9 1,19-3 3 21,9-4-7-22,1-2 2 20,-3 0-1-19,-2 0-4-1,-6 0 11 19,-5 0-9-19,-10-12 9 0,-8 2-12 27,-17 0 5-26,-8-3-5-1,-9 4 0 0,-14 4 4 22,-9 2-2-22,-6 1 2 0,-7-1-1 20,0 3 2-19,-3 0-4 15,0 0 6-15,0 0-6-1,0 0 10 33,0 0-4-32,0 0-1-1,0 0 4 0,0 0-8 7,0 0 1 8,-28 0 1-15,-28 8-1 21,-27 4-3-21,-10-4 2 0,-24 1-2 32,-1-8-1-31,-6 6 0-1,-2-4 1 0,11-1-2 16,5 2 4-16,16-4-4 4,14 0 4 14,16 0-4-18,19 0 4 4,13 0-5 14,16 0 3-18,9 0-1 5,7 0 1 13,0 0-1-18,0 0 0 20,0 0-2-19,0 0 3-1,32 0 0 16,23 0 4-16,25 11-4 38,7 3 0-38,10-1 0 0,2 5 2 0,-7-5-4 0,-5 0 7 4,-14-6-6 18,-8 4 3-22,-13-2-2 0,-11 0 5 25,-14-7-8-25,-14-2 3 1,-5 0 0 22,-8 0 0-23,0 2-1 0,0-2 0 19,0 4-5-17,0 1 6-2,-21 1-12 21,-24 1 4-21,-24-4 7 0,-5-3 0 6,-6 0 0 11,-1 0 0-17,7 0 0 4,4 0 2 16,17 0-2-20,19 0 3 5,16 0-2 9,13 0 4-14,5 0-5 25,0 0 2-24,0 0 3-1,0 0 4 21,52 0-7-20,27 16-1-1,11 4 2 17,-6-7-1-17,-15-1 0 3,-21-7 1 19,-12-3-1-22,-18 2-2 0,-11-4 0 23,-4 0 0-23,-3 0 1 0,0 0-7 19,0 0 3-19,0 0-13 5,0 0-9 13,-12 0-32-17,-24 2 23 18,-10 5-85-18,24-7-77-1,0 10-141 4</inkml:trace>
    </iact:actionData>
  </iact:action>
  <iact:action type="add" startTime="13864">
    <iact:property name="dataType"/>
    <iact:actionData xml:id="d3">
      <inkml:trace xmlns:inkml="http://www.w3.org/2003/InkML" xml:id="stk3" contextRef="#ctx0" brushRef="#br0">4435 11343 586 0,'0'0'273'1,"0"0"-104"-1,0 0-58 21,0 0-35-20,0 0-25-1,0 0 31 16,29-4 13-16,-28 29-48 33,6 9-22-33,-1-3 1 0,-5 5 11 0,8 1-15 20,-6-1 13-19,-3-1-27-1,2-10 9 22,-2-3-14-22,0-5 9 0,0-9-4 23,0-1 2-23,0-5 7 0,0-2-9 21,0 0 14-21,0 2-11 1,0-2 3 17,0 0-14-18,0 3 12 22,2 3 0-21,3 0-6-1,1-1-6 19,4 1 2-19,-2-4 8 0,7 2-6 22,2-2 7-22,2 4-8 0,6-1 1 19,1 1-3-19,0 0 3 19,12-3 6-17,-2-1-6-2,-1 1 3 20,4-1-2-20,-6 2 2 0,6-4 1 16,-1 4 5-15,-2-4-13 3,-1 2 9 13,-2 0 6-16,-1 3-5 4,0-1 6 14,-3 2-12-18,-6-3 8 3,2-3-10 16,2 0 5-20,1 0-1 0,-3 0-4 19,2 0-1-19,2 0 5 23,2 0-1-23,2 0-5 0,0 0 7 18,-2 2-5-17,-2-2 7-1,0 0-2 21,0 0 1-21,1 0-6 5,-2 0 1 13,-4 0-1-17,-3 0-2-1,2 0 2 20,-6 0 4-20,4 0-6 2,-3 0 2 20,-2 0 0-22,10 0 3 0,-2 0-9 26,-1 2 4-26,1-2 0 0,0 0 1 16,-6 4 0-15,0-4-2 2,-1 2 3 14,-1-2-1-17,0 0 2 4,-1 4-3 21,-5-4 4-25,-4 0-9 0,-5 0 4 22,-1 0 1-22,0 0-2 0,0 0 5 29,0 0-7-28,0 0 13-1,0 0-17 0,0 0 13 21,0 0-7-21,0 0 2 0,0 0-2 21,0 0 1-21,0 0 1 19,0 0 0-17,0 0 0-1,0 0 1 17,0 0 1-18,0 0-4 1,0 0-2 19,0 0 0-20,3-4-2 1,3-24 1 33,-2-6 3-34,-1-2 2 0,0 5-4 0,-3 4 8 18,0 7-9-18,0 6 4 0,0 9-8 21,0 5-48-20,0 0-27 17,0 0-68-17,0 0-54 0,0 2-94 20,0 9-426-21</inkml:trace>
    </iact:actionData>
  </iact:action>
  <iact:action type="add" startTime="15154">
    <iact:property name="dataType"/>
    <iact:actionData xml:id="d4">
      <inkml:trace xmlns:inkml="http://www.w3.org/2003/InkML" xml:id="stk4" contextRef="#ctx0" brushRef="#br0">6223 11364 152 0,'0'0'201'0,"0"0"-13"22,0 0 12-20,0 0-35-1,0 0-37 15,0 0-9-16,0 0-16 19,0-3-22-18,0 6-5-1,0 23-37 18,0 4-8-17,12 7-13 18,-5-1 2-19,2 1-6 1,-8-6-7 17,2-5 3-18,1-6-8 18,-4-12 17-17,0-3-16-1,0-5 14 18,0 0-1-18,3 0 5 23,-3 0-7-23,3 0 6 1,-3 0 12-1,10 0-3 16,-2 4-6-16,8 1-20 19,7 0 10-19,4-2-3 35,2-1 2-35,6 1-11 0,-2-3 11 1,8 7-8-1,0-4 0 18,4-3 2-17,-5 2-4-1,4-2 9 18,-4 0-11-17,1 0 16 22,-2 0-14-23,6 0 15 0,-2 0-13 22,5 0 7-22,-3 0 6 0,6 0-6 17,-2 0 5-15,2 0-9 16,0 2 13-17,-2 1-15-1,-6-3 3 25,-2 0-4-25,2 0 2 0,-3 0-5 1,0 0 1 18,1 0 2-18,-5 0-4 17,5 0 2-14,-4 0 4-4,4 0-5 20,-5 0 1-20,5 0-2 0,-2 0 3 19,-1 0-3-17,-5 0 2-2,6 0-2 24,-3 0 1-24,2 0 3 0,-5 0-2 16,1 0-1-14,-7 0 1 17,1 0 2-18,-2 0-4-1,0 0 0 23,-1 0 0-22,1 0-1-1,0 0 1 19,-2 0 0-14,0 0 4-3,-1 0-3 1,3 0 0 18,-9 0-1-21,-2 0 2 0,1 0-2 19,-5 0 0-19,-2 0-2 5,0 0 1 14,-2 0 2-18,6 0-3-1,-6-3 4 18,6 3 0-17,0-2 1 18,-3 2-5-18,-2-2 2-1,2 2 0 23,-4 0-2-23,-2 0 2 0,-1 0 0 15,3 0 3-14,-2 0-3 17,-1-3 2-15,0 3-4-2,-2 0 3 22,2 0-1-23,-3 0 0 0,0 0-2 21,0 0 1-21,0 0 2 0,6 0 0 22,-6 0 1-22,0 0-3 1,0 0 6 20,0 0-10-21,3-4 4 0,-2 1-1 26,2 3 1-26,4-3 1 0,-4 1-4 36,5-10 6-35,-1-6-4-1,2-8 4 0,-4-11-4 0,-5 0-5 18,0-5 2-17,0 2-3 0,0 5-3 18,0 3-14-19,0 8-27 4,-16 7-31 14,-11 11-91-18,14 6-121 5,7 0-208 12</inkml:trace>
    </iact:actionData>
  </iact:action>
  <iact:action type="add" startTime="18373">
    <iact:property name="dataType"/>
    <iact:actionData xml:id="d5">
      <inkml:trace xmlns:inkml="http://www.w3.org/2003/InkML" xml:id="stk5" contextRef="#ctx0" brushRef="#br0">3266 16212 455 0,'0'0'257'21,"0"0"-85"-21,0 0-21 1,0 0-33 20,0 0-3-20,0 0 9-1,0 0-32 16,0 0-3-16,28 42-38 20,-22-3 2-20,-2 0-15 1,-1 4-1 17,0 2-16-18,1-2 1 25,2-11-3-25,-3-2-9 1,-2-6 8-1,2 1-14 18,1 1 17-17,-4-7-19 16,3 1 3-17,-3-3-5 0,3-12 2 21,-3 1-2-21,3-2 0 18,0-4 1-17,-3 0 4-1,4 0 0 23,-4 0-3-23,0 0 9 0,3 0-8 23,10 0 9-23,5 2-1 0,12 0-3 21,9 4-4-20,-1-6-4-1,5 7 7 17,7-7 0-17,0 0 12 23,4 0-11-22,-6 0 7 0,4 0-10-1,-7 0 0 19,10 0 5-17,-10 0-6 2,7 0 6 14,-7 0-9-18,-1 0 10 6,2 0-4 11,3 0-7-17,-4 0 0 4,2 0 0 15,2 0 0-19,-6 0 0 0,1 0 0 26,-2 0 0-25,0 0 0-1,-4 0 0 19,5 0 0-18,-2 0 0-1,4 0 0 21,-5 0 0-19,-5 0 0-2,4 0 0 17,-1 0 0-17,-2 0 0 25,5 0 0-25,-1 0 0 1,-1-7 0 24,-2 7 0-25,0 0 0 0,-2-6 0 0,-3 6 0 15,1-2 0-13,2 2 0 16,1-2 0-16,1-2 0-2,3 1 0 22,1 0 0-21,-2 3 0-1,6 0 0 18,-6-5 0-18,5 5 0 5,2 0 0 12,-3 0 0-16,2-5 0 3,-1 2 0 13,-1-1 0-16,2-1 0 3,-4 2 0 23,2-2 0-27,-2 0 0 1,-5 5 0 1,-4-9 0 23,-4 6 0-25,-12 0 0 0,4 1 0 19,-9 2 0-17,0 0 0-1,-4 0 0 17,-4 0 0-18,0 0 0 1,-3-3 0 20,0 3 0-20,0 0 0 17,0 0 0-18,0 0 0 0,0 0 0 20,0 0 0-19,0 0 0-1,0-6 0 23,0 6 0-23,0-17 0 0,1-5 0 20,2-9 0-20,6-6 0 2,-8 12 0 24,2-6 0-26,1 8 0 0,-4 3 0 20,3 9 0-20,-3 9 0 0,0-4-20 19,0 6-106-19,0-13-75 2,0 6-46 24,0 2-99-26</inkml:trace>
    </iact:actionData>
  </iact:action>
  <iact:action type="add" startTime="20105">
    <iact:property name="dataType"/>
    <iact:actionData xml:id="d6">
      <inkml:trace xmlns:inkml="http://www.w3.org/2003/InkML" xml:id="stk6" contextRef="#ctx0" brushRef="#br0">7312 16007 423 0,'0'0'329'21,"0"0"-162"-21,0 0-42 0,0 0-58 23,0 0 8-22,0 0-8-1,0 0 1 17,38 166 28-17,-38-127-30 20,2-2-14-19,-2-1-12-1,0-2-1 31,0-3-8-31,0-6-8 0,0-2-7 1,0-7-3 18,0 1 8-19,0-5-19 0,0-4 19 26,5-3-18-26,-5 2 15 0,3-2-13 17,0 3 9-17,1-2-4 19,5 0-7-18,-8-1 3 0,2-5-5 19,-3 2 9-19,7-2-4-1,2 3 0 47,8 4-1-46,4-7-10-1,5 0 9 0,1 0-4 0,4 0 6 0,8 0-3 20,-3 0 13-20,5 0-1 0,-1 0 3 33,4 0-13-32,4 0 7-1,4-7-1 0,4 2 1 0,5 0 0 22,3-1-1-21,4 0-1-1,5 1-5 19,-2 5 13-19,5-3-10 22,-6 3 14-22,1 0-21 1,-7-5 14 31,1 5-14-32,-7 0 8 0,0 0 1 0,1 0-10 0,2 0 0 18,0 0 0-16,7 0 0 17,-4 0 0-16,1 0 0-3,3 0 0 4,-7 0 0 13,-1 0 0-17,-5 0 0 3,1 0 0 15,1 0 0-18,-5 0 0 18,-3 0 0-18,1 0 0 23,-4 0 0-23,5 5 0 1,-1-5 0 0,0 3 0 28,-4-1 0-26,2-2 0-2,-2 3 0-1,-5 1 0 22,0-4 0-22,-1 2 0 0,1-2 0 5,-5 0 0 9,7 0 0-12,10 0 0 22,0 0 0-24,2 0 0 0,5 0 0 20,1 0 0-19,4 0 0-1,-4 0 0 19,3 0 0-18,-5 0 0 3,-1 6 0 13,-2-6 0-16,2 0 0 3,-1 0 0 14,4 0 0-18,-2 0 0 4,2 0 0 15,9 0 0-18,1 5 0 3,1-3 0 15,5 4 0-19,-6 3 0 4,-1-1 0 15,-7 1 0-19,4-1 0 1,4 1 0 20,0-4 0-21,5 3 0 1,0 5 0 23,-2-9 0-24,5 5 0 1,-3 0 0 22,1-1 0-22,-4-2 0 0,-9-1 0 12,-4-2 0-12,-7-3 0 5,-1 0 0 11,-3 0 0-17,-3 0 0 23,-1 0 0-22,-1 0 0 0,5 0 0-1,-2 0 0 17,2 0 0-15,3-3 0 20,3 1 0-22,-6-1 0 1,1-3 0 3,-7 0 0 15,-2 1 0-19,-5 3 0 5,-3 2 0 12,1-4 0-17,2 0 0 31,-3-1 0-31,2 1 0 0,1-4 0 0,2 3 0 4,1 0 0 13,-3 2 0-16,2-2 0 17,-5-1 0-17,4 6 0-1,-7 0 0 30,0 0 0-29,4 0 0-1,-7 0 0 1,5 0 0 22,-4 0 0-23,2 0 0 0,4 0 0 32,-1 0 0-31,3 0 0-1,-4 0 0 0,0 0 0 1,-7 0 0 20,-2 0 0-21,3 0 0 1,-12 0 0 22,-1 0 0-21,-1 0 0-2,-8 0 0 19,4 0 0-19,-8 0 0 4,2 0 0 15,-2 0 0-19,0 0 0 1,0 0 0 19,2 0 0-20,2-13 0 20,1-17 0-19,0-11 0-1,-3-15 0 19,-2-12 0-17,0-5 0-2,0 6 0 16,0 12 0-15,0 18 0 23,0 13 0-24,0 18 0 0,0 6 0 3,0 0 0 19,0 0-142-22,-25 0-75 0,-23 0-39 18,24 13-54-18,16-8-661 5</inkml:trace>
    </iact:actionData>
  </iact:action>
  <iact:action type="add" startTime="24098">
    <iact:property name="dataType"/>
    <iact:actionData xml:id="d7">
      <inkml:trace xmlns:inkml="http://www.w3.org/2003/InkML" xml:id="stk7" contextRef="#ctx0" brushRef="#br2">11233 11176 501 0,'0'0'400'2,"0"0"-238"2,0 0-42 18,0 0-35-22,0 0-31 0,0 0 12 16,0 0-10-16,16 150-5 23,-16-120-4-22,0 2 4-1,0-2-10 19,0 1-1-19,0 2-11 0,0-2 3 16,0 0-12-16,0 0-5 20,0-6-1-19,0 0-3 17,0-5 3-17,0-6 0-1,0 3 0 24,0-3-10-24,0-3 11 0,0 1-8 13,0-7 0-12,0 4 0 21,0-1 0-22,0 3-1 1,0-2-5 16,0-7 9-17,3 2-5 1,1-4 6 17,-1 0-5-18,0 0-2 24,-3 0 1-24,3 0 0 0,4 0 6 20,5 0-1-20,4 0 5 0,4 0-8 22,3 0 6-22,3 0-8 0,2 0 7 18,-1 0-5-18,5 0 3 20,-2 0 0-20,4 0-4 1,2 0-2 22,-3 0-4-23,2 0 0 1,-1 0 0 18,6 0 0-16,2-4 0-3,5 0 0 19,-3 1 0-19,-4-1 0 0,0 2 0 21,4 2 0-19,-4 0 0-2,8-4 0 21,-4 2 0-21,1-3 0 4,-2 3 0 14,-2-2 0-18,-4 4 0 1,0 0 0 17,0 0 0-17,4 0 0 22,4 0 0-23,-2-6 0 1,-5 3 0 0,1-2 0 19,-1-3 0-19,-1 4 0 1,0 2 0 16,0-1 0-18,2 3 0 6,-5-3 0 13,5 3 0-19,2-3 0 17,3 1 0-15,0 2 0-2,5-4 0 21,-5 2 0-21,-8 2 0 1,-1 0 0 18,-2 0 0-15,-1 0 0-4,0 0 0 17,0 0 0-17,-3 0 0 21,3 0 0-21,4 0 0 0,-6 0 0 22,4 0 0-22,0 0 0 0,-3 0 0 17,1 0 0-15,0 0 0 20,-9 0 0-21,6 0 0-1,1 0 0 4,1-3 0 17,2 0 0-21,0-2 0 1,4 3 0 4,0-5 0 16,0 1 0-20,3 2 0 0,-1-3 0 21,-4 4 0-22,4-2 0 0,-5 2 0 29,3 1 0-29,0 2 0 1,-7-3 0 0,0 3 0 22,-1 0 0-23,6 0 0 0,0 0 0 23,1 0 0-23,0 0 0 1,4 0 0 20,-11 0 0-21,-2 0 0 0,-7 0 0 21,1 0 0-12,-5 0 0-9,-12 0 0 0,3 0 0 25,-1 0 0-25,-6 0 0 0,3 0 0 17,-3 0 0-12,4 0 0-5,-1 0 0 21,-1 0 0-21,-2 0 0 0,0 0 0 18,3-4 0-18,2-33 0 18,-2-18 0-17,-3-9 0-1,3 0 0 23,-3-5 0-23,4 12 0 0,1 13 0 31,1 17 0-30,-6 17 0-1,0 10 0 0,0 0 0 22,0 29 0-22,0 21-51 0,0 7-190 21,0-30-114-20,0 0-260-1</inkml:trace>
    </iact:actionData>
  </iact:action>
  <iact:action type="add" startTime="26937">
    <iact:property name="dataType"/>
    <iact:actionData xml:id="d8">
      <inkml:trace xmlns:inkml="http://www.w3.org/2003/InkML" xml:id="stk8" contextRef="#ctx0" brushRef="#br2">17289 16162 524 0,'0'0'267'2,"0"0"-113"-1,0 0-41 19,0 0-22-20,0 0-18 21,0 0-4-21,0 0 18 1,0 67-14 18,0-35-11-18,0 5-16-1,0 15-19 18,0-2 12-18,0-2-17 32,0-3 3-31,0-13-10-1,0-5 3 0,0-5 4 1,0-9-3 20,0 0-3-21,0-2-4 0,0-3 3 17,0 4-8-17,0-4 10 22,0 1-10-22,0-1 5 1,0-3-7 18,4-5 1-19,-1 6 0 0,0-6 0 21,4 6 7-21,-4-4-8 19,2 4 6-18,2 1-8-1,2-7 6 16,1 5-3-15,4 3 5 21,1-2 0-22,-1-1-5 0,9-5 3 22,-2 0-8-22,5 0 6 0,-4 0 0 16,-2 0 6-16,6 0-11 19,0 0 6-17,2 0-5-2,-1 0 4 20,2 0 3-19,-1 0-8 0,1 0 11 6,-2 0-10 12,1 0 12-18,4 0-7-1,-2 0 1 22,-2 0-9-22,2 0 0 19,-1 0 0-19,-1 0 0 1,1 0 0 24,-2 0 0-24,6 0 0-1,-2 0 0 0,1 6 0 21,0-6 0-21,7 2 0 1,-2-2 0 19,4 0 0-19,3 0 0-1,-4 0 0 20,-1 0 0-19,-1 0 0 18,1 0 0-18,-6 0 0 0,4 0 0 15,-7 0 0-15,1 0 0 20,-4 0 0-21,5 0 0 0,3 0 0 24,-3-2 0-24,-3 2 0 1,3 0 0 20,4-3 0-21,-4 3 0 0,4-3 0 33,-4-2 0-33,0 5 0 1,1-6 0-1,-5 6 0 0,3 0 0 21,-6 0 0-21,-2 0 0 0,2 0 0 18,-3 0 0-16,-2 0 0 18,3 0 0-19,-3 0 0-1,7 0 0 20,-10 0 0-18,6 0 0-2,-6 0 0 6,4 0 0 28,-2 0 0-34,-6 0 0 0,-2 0 0 0,5 0 0 22,0 0 0-22,2 0 0 0,-4 0 0 27,6 0 0-26,-4 0 0-1,3 0 0 1,-1 0 0 22,2 0 0-23,-3 0 0 1,6 0 0 1,-4 0 0 23,6 0 0-25,-2 0 0 0,0 0 0 4,5-3 0 16,-2 3 0-20,4 0 0 20,1-3 0-15,5 3 0-3,5 0 0-2,-2-2 0 22,9-1 0-19,-3 3 0-2,-1-2 0 24,7-5 0-25,-4-1 0 1,6 2 0-1,-4 3 0 26,2 0 0-25,0-2 0-1,0 5 0 25,2-5 0-25,4 2 0 0,-2-1 0 0,-7 4 0 27,4-5 0-23,-7 5 0-3,-2 0 0-1,2 0 0 22,-6 0 0-22,2 0 0 0,0 0 0 25,-2 0 0-20,1 0 0-5,4 0 0 0,1 0 0 25,-3 0 0-25,4 0 0 0,2 0 0 24,-3-3 0-24,-2 1 0 1,-1-1 0 20,2-2 0-21,5 5 0 0,-5-7 0 4,4 5 0 18,1-1 0-22,-6 0 0 0,1 1 0 25,-1-1 0-25,2-3 0 0,5 0 0 25,-4 1 0-25,-3 3 0 0,-2-6 0 3,-5 3 0 18,0 5 0-17,-2-4 0-3,-2 4 0 23,-3 0 0-24,1 0 0 1,1 0 0 0,-1 0 0 21,3 0 0-21,1 0 0 0,-5 0 0 24,-2 0 0-25,-1 0 0 1,-5 0 0 2,-1 0 0 20,-6 0 0-22,-1 0 0-1,-7 0 0 31,1 0 0-31,-4 0 0 0,-3 0 0 0,0 0 0 24,0-8 0-24,0 8 0 0,0 0 0 22,0 0 0-18,0 0 0-4,0 0 0 1,0-1 0 3,0 1 0 16,0 0 0-20,0 0 0 27,0 0 0-27,0 0 0 0,0 0 0 0,0 0 0 22,0 0 0-21,0 0 0-1,0 0 0 23,0 0 0-23,0 0 0 1,0 0 0 22,0 0 0-22,0 0 0-1,0 0 0 23,0 0 0-23,0 0 0 1,0 0 0 15,0-4 0-15,0-1 0-1,0-15 0 31,0-7 0-31,0-10 0 0,3-5 0 0,-3-3 0 24,0 6 0-24,0-10 0 0,0 0 0 24,0-5 0-23,0 3 0 1,0 10 0-2,0 9 0 25,0 7 0-25,0 3 0 0,0 2 0 22,0 8 0-20,0 5 0-2,0 7-40 23,0 0-64-23,0 0-57 1,-6 0-103 19,1 0-83-16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6:08:08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02">
    <iact:property name="dataType"/>
    <iact:actionData xml:id="d0">
      <inkml:trace xmlns:inkml="http://www.w3.org/2003/InkML" xml:id="stk0" contextRef="#ctx0" brushRef="#br0">14590 6317 517 0,'0'0'150'8,"0"0"-10"-5,0 0 21 5,0 0-51-1,0 0-15-1,0 0-19 2,-161 121 2 0,90-42-7 0,-6 17-19-1,-4 5-9 1,1 2-6 0,6-5-8 0,5-13 0-2,15-21-13 3,11-19-7-1,18-22-2-1,13-16-6 1,5-7-1-2,7 0-2 2,0-10 2 1,60-41 4-2,27-27 6-1,34-23-3 2,5-15-5 9,-11 7 3-15,-15 16 3 5,-33 31-4 0,-30 30 5 5,-21 23 4-10,-16 9 7 5,0 24 9 2,-56 55 8-3,-31 42-23 4,-20 28-8-6,-5 16 4 4,-1 2 0 3,10-12-1-7,19-26 2 4,20-33 4 1,28-44 2 0,16-30-3-6,17-22-3 5,3 0-1 0,71-39-8 1,42-38 6-1,59-41-7 1,30-28 0-4,12-17 0 2,-4-7-1-1,-37 18-7 2,-47 40-6 1,-46 41 4-2,-45 41 7 2,-22 23 4-1,-13 7 0-2,0 0 1 1,-18 57-2 0,-35 28 4 0,-18 24 5 2,1 12-9-2,8-12 3 1,11-16-1 1,20-26-2-4,17-33 0 3,10-21-1 0,4-13 0 1,18 0-9-4,43-47-1 4,32-20 4-2,20-26 2 0,16-16-5 2,15-19 3 0,-5-5-6-5,-17 12-1 4,-34 29 6 0,-46 41 0 0,-23 34 7 0,-19 17 2-3,-3 17 2 4,-54 62 14-2,-19 41-12 0,-21 31 2 1,-3 14-3 1,5-9-5 0,13-6 5-6,21-27 1 5,17-27-2 3,20-38 1 0,11-33 2-9,13-25-7 6,0 0-3-2,61-50 0 4,33-32 1-5,33-30-4 2,27-17-1 3,16-20-4-2,-8-6-3 1,-22 24 1-6,-44 37-6 7,-51 50 6-4,-45 44 13 3,-9 33 5-2,-75 85 14 0,-39 56-15 2,-26 46-2-4,-3 13 4 2,2-11-3 3,23-16 9-3,25-30-1 3,23-32 7-6,29-43-4 3,26-45-5 2,13-33 0-1,11-23-2-3,35-4-1 4,54-47-6-1,35-27 0 1,20-20-4-1,-6-8 0-2,-21 12-4 6,-34 26 5-11,-38 26 2 9,-25 26 1-2,-20 16-3 4,-31 0-7-10,-63 45-28 5,-42 32 38 1,-19 26 1 2,1 4 2-7,14-9 3 5,22-16-5 1,25-18 2-2,34-27-2-1,27-15 1 0,19-16-2 2,13-6 3 0,20 0 6-2,54-18 4 2,26-39-13 1,18-17 0-2,2-22-3 0,-17-8-10 0,-22 9 7 1,-33 15 3 1,-21 25-1-3,-22 16-3 2,-5 10-9 0,-3 7-5 0,-41 5 3-2,-5 8 2 2,-5 9 13-1,4 0 0 3,0 0 3-5,10 0 0 2,5 14 0 2,18 2 4-2,2-3-4 0,14-2 6 1,1-5 1 1,0-1-1-2,0-2 0-2,27-3-6 4,27 0-15-2,7 0-32 2,11 0-75-2,-41-8-90 0,2 2-149 1</inkml:trace>
    </iact:actionData>
  </iact:action>
  <iact:action type="add" startTime="4937">
    <iact:property name="dataType"/>
    <iact:actionData xml:id="d1">
      <inkml:trace xmlns:inkml="http://www.w3.org/2003/InkML" xml:id="stk1" contextRef="#ctx0" brushRef="#br0">31497 6154 800 0,'0'0'164'4,"0"0"-30"4,0 0-70-2,0 0-29 3,-168 166 22-3,74-73 15 2,1 11 1-2,-1-1-16 5,11-8-16-5,20-15-8 2,15-24-10-2,19-23-11 2,14-20-6 0,15-13 4 1,0 0-1-3,38-15 22 1,43-35-23 2,38-23-7-2,22-21-1 9,6-15 0-13,-3-1 1 1,-28 16-1 6,-44 32 0-3,-33 27 3-2,-28 30 2 2,-11 5 20 4,-9 10 27-6,-52 54-31 3,-33 30-15 1,-28 27 0-1,-8 11 0-4,2 3 2 5,12-10-6-3,32-23 3 3,25-26-2-1,30-33-1-1,20-29 0 3,9-14 3-4,17 0 3 2,66 0 12-3,34-42-20 5,36-18-3-4,7-15-2 0,-3-7 0 2,-27 12-3 0,-43 26 2 1,-36 20 2-2,-35 24 4 1,-16 0 1-2,-16 59-1 3,-42 35-8-3,-16 24 6 1,-1-4 2 1,7-4 0 1,8-16 1-1,14-22-1-3,18-20 2 4,15-22-1-1,13-21 1 1,0-9 2-6,13 0 1 6,48-24-5-1,28-34 0-2,22-36-4 4,23-29 1-4,21-29 0 3,11-24 2-2,3-13-4 1,-23 18-3-1,-36 38-1 2,-42 52 6-2,-39 51 2-1,-24 30 1 3,-5 17 4-1,-42 72-1-4,-34 49-1 4,-24 38 7 1,-9 15-3-1,-11 2 0 2,3-20-3-7,14-24 1 8,25-39-1-6,25-43 1 2,30-40-2 3,16-20-1-4,7-7 2 3,36-7 1-4,53-48 11 4,38-38-15-3,25-34-2 4,9-32-2-3,7-36-4 0,6-15-2 0,-17 13-13 0,-37 43-8 2,-39 63 24-2,-44 59 7 2,-33 32 3 1,-4 27 9-6,-58 83 0 3,-42 59-11 2,-23 46 5-3,-8 16 3 2,-1-9-3-2,16-26 2 1,15-36-2 1,21-38 0 0,28-49-1 1,20-36-4-2,26-27-1 1,6-10 3 3,54-15-1-10,36-37 3 7,30-24-5 7,11-28-5-13,9-22 1 8,-6-9-2-6,-14 14-9 6,-39 34 2-6,-40 45 8 3,-34 36 5 3,-7 12 1-3,-48 78-1-2,-36 45 1 3,-29 32-1 0,4-2 6 0,9-18-3-1,15-28 2 2,21-29-4-1,23-25 3-1,22-29 0 0,15-15-1 1,4-15 5 0,4 0 9-1,49 0 17 0,21-33-34-1,13-13-4 5,8-10 3-6,-6-1-5 4,-8 10 2-2,-22 17-3-1,-25 10 2 3,-24 16-7-2,-10 4 5 1,0 0-10-3,-5 31-16 7,-34 26 8-6,-6 18-37 2,-7-1-39-2,1-1-30 4,2-9-51-7,33-47-18 5,9-2-216 2</inkml:trace>
    </iact:actionData>
  </iact:action>
  <iact:action type="add" startTime="9842">
    <iact:property name="dataType"/>
    <iact:actionData xml:id="d2">
      <inkml:trace xmlns:inkml="http://www.w3.org/2003/InkML" xml:id="stk2" contextRef="#ctx0" brushRef="#br0">8863 8160 340 0,'0'0'132'5,"0"0"-43"2,0 0 55 3,0 0-12-6,0 0-34 4,0 0 8 0,0 0 2 1,0 0-13-4,-33 43-16 4,22-9-28-2,1 5-1-1,-3 6-14 2,2-3-9 0,-4 0-4 0,6-2-2 0,1-9-7-1,0-4-4 0,8-4-2 2,0-9 0-2,0-6-1-1,0-3 5 2,0-5 4 0,0 0 3-2,0 0 2 2,0 0-4 1,21 0-12-1,2 0-3-1,10 0 5-1,4 0 1 2,3 0 6 0,4 0 2 0,3-5 3 0,0-1-2-2,6 4-3 13,1-3 4-18,8 5-2 3,-1-2-4 4,6-2 5 0,0 1 0 4,1-3-4-10,-2-3-2 6,11 1-2 0,-3 3-3 1,-3-4 0-5,6 4 1 6,-13-1 0-3,5 4 6 0,-2-3-5 2,-7 5 1-3,-3-4-2 3,0 1 0-3,0 3 0 4,3 0-4-5,0 0 2 6,-5 0 0-7,-3 0 1 4,2 0-2-1,-1 0 1 1,-2 0 1-1,-3 0-1 1,7 0-2 2,-1 0-3-4,-4 0 4 2,7 0-3-1,7 0 1 0,-6 0-1 1,1 0-1-2,2 0 3 3,-2 0-2-2,1 0 0 1,-2 0 0-2,1 0 2 1,2 0-1 0,-9 0 0 3,-4 0 2-4,-1 7 0 1,-5-7-1 1,7 7-2 0,0-1 1 0,2-1-1-3,0 4 0 4,1-4 0-1,4 3 0 1,-1-4-1-5,2-1 1 7,1-1-1-6,-2 1-2 4,1 0 1-3,0 0 0 2,-4 1 0 1,-2-4 0-1,0 0-3 1,1 0 3-5,-4 0 0 6,4 0 0-7,-9 0 1 5,-1-4 1 2,-3-2-1-4,-5 1 0 4,-7 2 0-5,-3-3 2 5,-8 3-2-4,-3-2 0 1,-6 5 0 0,3-6 0 3,0 3 0-5,-1-5-1 3,-1-12 0 0,0-14-3-2,-1-23 3 4,-6-15-1-4,-1-9 2 2,0 7-1 0,0 17-3 1,0 19-19-1,0 21-15-1,3 10-44-3,2 3-62 5,-2 4-47-3,-2 0-93 1,14 14-659 3</inkml:trace>
    </iact:actionData>
  </iact:action>
  <iact:action type="add" startTime="11662">
    <iact:property name="dataType"/>
    <iact:actionData xml:id="d3">
      <inkml:trace xmlns:inkml="http://www.w3.org/2003/InkML" xml:id="stk3" contextRef="#ctx0" brushRef="#br0">25690 7970 758 0,'0'0'149'3,"0"0"-42"2,0 0-48 4,0 0-44-3,0 0 7 3,0 0 1-4,6 158-3 3,-14-114 15 2,3-7-3-6,-2-4-5 4,4-8-4 3,3-1-8-5,0-6 0-1,0-4 1 4,0-2-1-2,0-7 3 2,0 1 8-3,0 1-7 1,15-3 6 3,0 2-3-4,3 3 2 0,4-1-1 2,-5 2-5 1,6 2 1-1,-2-4-4-3,9 1 4 4,-4-4 0-2,10 1-7 2,1-2 4-4,5-2 5 13,1-2-1-18,1 3-1 12,3-3 5-10,10 2-1 5,2 2-3 1,7-4-2 0,6 2-2-1,5-2 4-1,-6 0-7 4,-2 4 2-3,-2-4 2-1,3 3 0 2,-4-3-3 2,0 0-3-3,-3 0 1 1,6 0-2-1,-1 0-7 0,-7 8 3 2,2-8-6-4,-6 0 0 5,-4 0 0-3,-2 0 1 2,1 2 1-6,-4 1 8 6,4 1-2-2,-4-4-4 1,6 5-3-1,-2-5 1 0,-4 2 1 3,6 1-2-4,-4 0 3 2,0 2-1 0,-7-2 0 0,1 3 1-1,3-3-2 0,0 2-1 0,-1-2 0-1,5-1 0 4,-5 2 0-3,2-1 1 2,-2 2-2-2,5-5 1 2,-3 3 0-3,7-3 1-1,-1 0 0 4,2 0-1-2,-5 0 1 2,3 0 1-4,-4 0-1 3,0 0-1-1,0 0 4 2,0 0 1-1,2 0-3 0,3-6-1 0,-1 4 0-3,-4-5-1 3,4 2 1-1,-2-3-1 3,0 2 2-5,-4-2-2 5,-3 5 3-3,-1-2-2 6,-4 5-2-11,1-5 4 5,1 5-2 4,-2 0-1-7,-2 0 1 5,-2 0-1-1,1 0-1-3,-7 0-1 3,3 0 0 1,-8 0-3-3,1 0 4 0,0 0-1 3,-6 0 1-2,7 0 0 1,-10 0-1 1,6 0 0-1,-3-4 1-4,1 1-1 5,-4 1-1 0,-1-6 2 2,-1 5-1-9,5-3 0 6,-4-5 0 0,0-4 0 1,0-2-1-5,-2-2 1 6,1-9-1-1,1-4 0-3,0-7-1 2,1-6 0-2,-7 3-2 5,0 0-5-7,-3 8-10 4,-1 11-17 3,2 9-25-9,-8 9-48 7,2 2-44-2,-2 3-69-1,3 0-119 2</inkml:trace>
    </iact:actionData>
  </iact:action>
  <iact:action type="add" startTime="16752">
    <iact:property name="dataType"/>
    <iact:actionData xml:id="d4">
      <inkml:trace xmlns:inkml="http://www.w3.org/2003/InkML" xml:id="stk4" contextRef="#ctx0" brushRef="#br0">20914 9919 701 0,'0'0'158'6,"0"0"-53"-1,0 0-2 3,0 0-34 1,0 0-18-2,0 0 3-1,0 0 7 2,167-61 8 0,-137 47-7 0,4-2-17-2,2-1-11 3,-1-7 2-2,7 4 2 3,6 0-4-3,-1 3-7-2,7-4-6 3,1 4-3 0,-3 3 10-2,1-3-3 12,3 4 5-18,5-2-10 7,-5 1 1-1,2 3-7 4,-1-3-5-1,2 4 9-3,7-3-6 2,-1 4-5-3,-1 1 1 3,-3 3-1 0,-2-1-3 0,-5 3-2 3,1 3 0-8,1 0-1 8,4 0 6-7,-4 0-2 3,1 0-2 2,6 0 0-2,-2 3-2 3,6 8 3-5,0 2-2 4,-6-3-1-1,-2 4 2 1,2 3 2-6,-2-1-2 5,-6 0 0 0,-1 3 0-1,1-2-1 4,-6 2 1-7,-2 1-1 4,-2-1 0 0,-10-3 0 2,4 1 0-5,-4-2-1 2,-2-3 0 1,5 5 0 0,-3-4 2 2,2 7-1-5,4 3 2 2,-1 2-4 1,-2-3 2 1,-6 0-2-1,2-4 4-5,-7 2-4 5,-6-3 1 0,-2-1 2 3,3 1-2-9,-4-3 1 9,-1 3 1-5,2 1-2 3,-1-3-1-1,5 9 3 1,-3 3-3-5,4 3 0 6,-2 2 0-3,4 2 1-2,-4-7 1 3,-4-1-2 0,0-4 1 1,-5-2-1 0,2 0 0-3,-1 3-2 2,-3-2 2-4,-3-4 2 4,1 1-2 2,-1-2 0-3,-2-6 1-1,5 3-1 2,-6-2 1 0,1-5 0-1,0 2-1 1,-1-2 1-2,3 2-1 4,-2 2 0-4,3-3 0 0,-4 5-1 2,6-5 2 2,-7 2 0-5,0 0-1 5,6-4 0-3,-8 3-1 0,3-4 1 0,-3-1 1 1,0-1-1-2,2 3 0 5,-2-2 0-3,0 4 1-5,3-2-1 5,2 3-2-1,-5 3 2 3,3-2 1-3,-3-1-1 1,1-2 0-1,2-1 1 0,3-1-1-2,-3-3 0 5,-3 3 0-4,3-1-1 3,-3-3 1 0,1 0-1-4,2 0 0 3,-3 0-1-2,0 0 2 3,0 0 0-2,0 0-1 1,0 0 1-1,0 3 0-1,0 2 1 2,0 4 0 2,0-1-1-2,4 4-2-1,-4-7 2-1,5-3-1 1,-5 2-4 3,0-4-13-6,0 0-18 5,0 0-29 0,0 0-43-2,0 6-75-1,0 2-73 2,0 12-66-1</inkml:trace>
    </iact:actionData>
  </iact:action>
  <iact:action type="add" startTime="18382">
    <iact:property name="dataType"/>
    <iact:actionData xml:id="d5">
      <inkml:trace xmlns:inkml="http://www.w3.org/2003/InkML" xml:id="stk5" contextRef="#ctx0" brushRef="#br0">24180 13098 375 0,'0'0'180'3,"0"0"5"4,0 0-17 0,0 0-39 1,0 0-32-2,0 0-25 2,0 0-37 0,10 76 6-1,-10-45 2-1,0 9 0 2,0-1 0 0,0 9-15 0,-13-1-12-2,-7 2-1 2,1-4-5 1,2-9-2-1,-4-1 2-3,2-3-2 4,2 0-3-2,-6-2 1 1,3-2 3-1,-4 0-4 0,0-5 2 8,1 1-2-13,-6-3 0 4,1-2-3 2,-5 3-1 0,1-2 2 0,-10 3-1-2,-5 1 2 2,-9 6 0-1,-8-3-1 2,-7 4 4-4,-10-3-3 4,-9-3 3-1,-10 0 4 0,-10-1 4-3,-3-7-3 6,1-4 2-4,2-1 4 2,10 0-7-5,12-2-2 4,-1 8-3 0,11 1 6 0,8-2-3-1,6 3-4 0,11-7 3 3,9-1 0-3,8-5-7-2,19-4 3 3,7-3 1-1,10 0-1 0,0 0-1 1,0 0 1 0,0-8-3 0,20-22 3 1,6-10-2-3,10-1-2 3,-8 4-1-2,5-5 1 0,6 5 0-1,-7 0 0 2,1 6 0 1,-5 5 1-1,-9 11 0-1,-9 3 0-1,-7 5-1 5,-3 7 2-5,0 0 0-1,0 0 0 5,0 0-2-3,0 7 3 0,-23 26 11-1,-14 10-5 4,-3 5-7-3,-1 3 7 3,1-1-4-5,1-1 11 2,7-2 0 0,7-12-3-1,15-8-2 2,0-10 0 1,10-12 4-3,0 0 15 3,0 5 13-3,17 11 2 3,30 2-24 0,13 2 4-2,1-3-25-2,5-4 0 4,-9-5 0-1,-3-2 0-2,-7-1 0 2,-3-5 0 0,-12 3 0 0,5-2 0 0,-7-1 0-3,-4-2 0 5,-6 2 0-4,-7-1 0 4,-1-3 0-5,0 6 0 2,-8-4 0 1,0 2-43-2,-4-1-104 3,0 1-87-2,0-5-98 2,-7 6-382-4</inkml:trace>
    </iact:actionData>
  </iact:action>
  <iact:action type="add" startTime="22911">
    <iact:property name="dataType"/>
    <iact:actionData xml:id="d6">
      <inkml:trace xmlns:inkml="http://www.w3.org/2003/InkML" xml:id="stk6" contextRef="#ctx0" brushRef="#br0">2215 16577 793 0,'0'0'152'4,"0"0"-83"3,0 0 32 1,-230 29-12-2,79-21-34 0,-19-3 7 2,-3-5 6 0,-6 0-19 0,13 0-18-2,25 0-10 3,37 0-1-2,27 0-6 3,30 0 3-5,23 0-2 2,18 0-7 1,6 0-5 0,0 0 1-2,26 0 1 2,58 0 2 0,41 0-6 0,36 0 1 4,18 0 0-9,-5 12 1 8,-20 13 2-5,-26-6 11 1,-28 4 18 0,-32-3-7 2,-26-9-5-2,-28-3-2-1,-11-8 3 3,-3 0-13-4,-4 5-10 6,-66 2 0-6,-44-1 0 5,-56 2 16-4,-24-8 1 3,-9 0 14-5,14 0-17 3,36 0-7 2,41 0-2-2,44 0-1 1,32 0-2-1,24 0-1 3,12 0-1-5,0 0-1 1,0 0-3 3,23 0-1-1,11-14 5 1,6 7 0-3,-9 7-20 4,2 0-4-5,-10 0-30 5,-2 4-60-6,-5 7-47 4,-16-5-93 0,0-6-335-1</inkml:trace>
    </iact:actionData>
  </iact:action>
  <iact:action type="add" startTime="24283">
    <iact:property name="dataType"/>
    <iact:actionData xml:id="d7">
      <inkml:trace xmlns:inkml="http://www.w3.org/2003/InkML" xml:id="stk7" contextRef="#ctx0" brushRef="#br0">32073 16057 605 0,'0'0'422'5,"0"0"-306"0,0 0 7 2,0 0-5 1,226 0-29 0,-125 0-37-2,24 0-2 3,14 0-6-2,2 0-10 2,4 0-6-4,-8 0 13 4,-10 11 5-1,-14 2-7-1,-25-6-13-1,-23 3 3 2,-34-8-6 0,-18 3-6 0,-13-5-11-2,0 6-6 2,-52 13-18 2,-66 1 0-4,-50 5 18 0,-35-1 2 7,9-6 1-9,23-8-2 3,33-6 1 0,29 9-2 1,38-8 0-1,26 0-1 3,29-2 3-5,14-3-2 2,2 0 7 1,18 4 21 0,43 3-10-1,26 5-15 0,10 6-3 4,-2-6-2-5,-17 3 2 2,-22-10 1-2,-19 1 2 3,-21-4 4-3,-12 5-3 0,-4-2-4 2,0 0-6 0,-9 2-13 0,-33 3 14-1,-11 1 5 2,-1 0 3-2,6 2-3 3,5-9-1-7,6-1-77 5,5 0-87 0,12 0-63 0,16-3-109-1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2T23:09:23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064">
    <iact:property name="dataType"/>
    <iact:actionData xml:id="d0">
      <inkml:trace xmlns:inkml="http://www.w3.org/2003/InkML" xml:id="stk0" contextRef="#ctx0" brushRef="#br0">12018 8997 703 0,'0'0'108'6,"0"0"6"2,0 0 48 0,0 0-51 1,0 0-10-4,0 0 21 3,0 0-18 0,-2-1-15 1,7 1-5-4,26 0-8 3,20 0-47 0,18-9-8-2,12-8 5 2,15-3-3 0,5 0-1 0,-1 5 0 0,-10 3-6 3,-9 3 6-6,-8 9-6 5,-15 0-3-4,-15 0 4 1,-12 0-3 1,-14 0-6-1,-11 0-5 0,-6 0 3-1,0 0-6 2,0 0 0 0,-6-11-2 2,-31-13 0-5,-20-19 2 2,-14-11 1 2,-9-10 4-4,-5-10-4 3,-11 7 2 0,-5-1 3 0,-11 9-3-2,8 12-3 4,4 2 0-4,8 15 0 4,16 4 0-3,9 9 0-2,20 11 0 3,16 3 0 1,9 3 0-1,12 0 0-3,8 0 0 3,2 0 0 0,0 0 0 1,0 35 0-3,29 17 0 1,10 5 0 1,5 5 0 1,2 9 0-3,5 4 0 1,-5 3 0 2,5 6 0-2,-5-3 0 0,-2-2 0 0,-3-2 0 4,-8-13 0-5,0-5 0 0,-2-9 0 1,-8-6 0 2,-6-14 0-1,-1-7 0-2,-6-12 0 1,-4-9 0 1,-2 3 0 2,5-5 0-6,-9 0 0 4,2 0 0 0,-2 0 0 0,0 0 0-2,0 0 0 2,0 0 0 0,0 0 0 0,0 0 0 0,0 0 0-2,0 0 0 4,0 0 0-4,0 0 0 0,0-16 0 2,0-29 0 1,7-17 0-3,2-14 0 1,11-16 0 2,3-14 0-1,2-25 0-3,2-2 0 4,1-3 0-2,-8 15 0 1,0 26 0 0,-5 30 0-2,-2 28 0 3,0 17 0-2,-10 13 0 0,-2 7 0 2,-1 0 0-3,0 0 0 4,0 0 0-4,0 32 0 0,-20 27 0 2,-25 20 0 0,-7 8 0 1,-5 4 0-3,-6 5 0 2,2-5 0-1,1 0 0 2,4-11 0-3,6-6 0 1,3-6 0 1,6-8 0 0,6-7 0-1,3-12 0 1,8-4 0-1,8-12 0 2,4-8 0-2,6-10 0-1,3-7 0 3,3 0 0-2,0 0 0-1,-2 0 0 2,2 0 0 0,0 0 0 0,0 0-10-2,0 10-89 2,0 7-103 0,0-12-134 1,0 3-369-4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6:11:37.2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5" units="cm"/>
      <inkml:brushProperty name="height" value="0.055" units="cm"/>
    </inkml:brush>
    <inkml:brush xml:id="br5">
      <inkml:brushProperty name="width" value="0.05292" units="cm"/>
      <inkml:brushProperty name="height" value="0.05292" units="cm"/>
    </inkml:brush>
  </inkml:definitions>
  <iact:action type="add" startTime="3471">
    <iact:property name="dataType"/>
    <iact:actionData xml:id="d0">
      <inkml:trace xmlns:inkml="http://www.w3.org/2003/InkML" xml:id="stk0" contextRef="#ctx0" brushRef="#br0">242 7950 379 0,'0'0'171'3,"0"0"-4"5,0 0-22 0,0 0-42-2,0 0-33 2,0 0 9 1,0 0-2-2,-1 0-13-1,1 0-7 3,0 0 13-1,0 0-1 0,0 0-5-2,0 0-6 2,0 0-10 0,0 0-7 1,0 0-3-4,0 0-8 3,0 0 9 0,1 0-2 0,28 0-19-2,6 0-4 3,2-5-5-1,6-1 9 0,11-4-1-1,2 0 1 16,8 2-6-23,-2-1 1 0,-4-2-4 6,-3 2 8 2,-2-2-5 0,-7 4-2 0,0-2 9 1,2 1-8-2,-1 3 2 0,-1 1 8 3,8-5-11-7,2 3-10 5,-1 3 0 0,5 3 0 0,0 0 0 1,-3 0 0-4,4 0 0 5,6 0 0 0,-8 0 0-7,2 0 0 4,0 0 0 2,-12 0 0 0,2 0 0-4,-6 0 0 3,-2 0 0 0,-1 9 0 1,5-4 0-5,-4 1 0 5,6 1 0-2,-4 1 0 1,2-3 0 0,-1-1 0 2,-2 1 0-6,-4 0 0 4,7 0 0 0,-1 1 0 0,-3 0 0 0,-2-3 0-2,0-1 0 3,-7 1 0-3,1-3 0 1,-4 3 0 2,-4-3 0-2,-1 0 0 1,-4 0 0-2,-6 0 0 2,-7 0 0-1,-5 0 0 3,-4 0 0-5,0 0 0 4,6 2 0-4,7 10 0 6,3 1 0-3,-5 10-124-2,-9 7-94 2,-2-20-147 1,0 1-322-3</inkml:trace>
    </iact:actionData>
  </iact:action>
  <iact:action type="add" startTime="6456">
    <iact:property name="dataType"/>
    <iact:actionData xml:id="d1">
      <inkml:trace xmlns:inkml="http://www.w3.org/2003/InkML" xml:id="stk1" contextRef="#ctx0" brushRef="#br0">13468 5979 571 0,'0'0'140'4,"0"0"-66"3,0 0 25 0,0 0-17 1,0 0-38 0,0 0-3-2,0 0 52 2,-161 15-28 1,131-13-8-1,1 1 6-2,-2-3 11 2,1 3-16 0,-1 1-21 0,-2-2 7-3,5-2-16 4,-3 3-2-1,-1-3-4 0,-10 0-3-2,-2 2 1 2,1-2 12 1,2 0-12-1,2 0-2 8,7 0-4-15,-4 0 5 8,2 0 1-3,4 0 1 1,-8 0 1 0,-1 0-8 0,-1 0 5-1,-7 0-5 1,4-5-4 0,-8 3 0 1,-1-2-2 1,-2 1 6-1,2 0-3 0,0 3-3 0,5-2 2 0,7 2-6-1,-1-3 1-3,-2 1-2 5,7-1 1-2,-5 3-1 2,3-4 0-1,-4 1 1 1,5 3-3-2,-3-2 1-4,0-1-2 5,-4 3 3 0,1-2 0 0,-2 2-1-1,-4 0-1 1,-5 0 4-1,-3 0 5 4,0 0-5-8,-3 0 2 8,-1 0-4-5,5 0 0 2,-1 0 0 1,5 0 1-5,1 0-4 7,2 0 3-2,4 0-2-4,2 0 1 5,2 0 1-4,2 0 1 3,1 0-3-7,-1 0 0 6,3 0 1 1,-1 0-2 0,-3 0 2-5,-2 2-2 6,9 1 3-1,-4 2-2 0,7-1-2-7,-1 1 2 7,-5 0-1 0,9 1 0-1,3 3 0-3,1-7 0 2,9 2 0 2,5-2 0-4,5-2 1 6,4 2-1-5,-3-2 1 1,3 0-1 1,0 0 0 0,0 0 3-1,0 0-3 3,0 0 0-5,0 0 0 1,0 5 0 3,0 3 0-1,0 8 0 0,0 7 0-2,0 7 0 3,0 2 0-2,0 4 0 2,0 6 0-3,0 5 0 0,0 5 0 4,0 0 0-4,0 0 0 3,0-2 0-2,0-2 0 1,0 2 0-1,0-1 0 2,4 1 0-4,5 1 0 3,-5-1 0-1,-1-1 0-1,4 0 0 3,-1 4 0-2,-3-2 0 3,1-4 0-4,-1-1 0 4,2-7 0-2,0 2 0-5,1-5 0 5,-1 2 0 1,3 2 0 0,-3 2 0-1,2 2 0-3,-3 5 0 2,5-2 0 2,-6 0 0-3,-2-3 0 2,2-5 0 1,2-2 0 0,-5-4 0-1,4-2 0-5,-4-3 0 5,0 3 0 0,0 3 0 2,0-3 0-3,0 6 0 2,0 0 0-4,3-2 0 4,-3 1 0-5,1-5 0 4,-1-2 0 0,0-7 0 0,0-2 0 1,0-3 0-3,3-6 0 3,-3-5 0-6,0-1 0 6,4-2 0-1,-4 7 0 2,3-3 0-3,-3 1 0-3,0-1 0 6,0-3 0-4,3 2 0 4,-3 1 0-3,0-2 0 0,0-2 0 0,0-3 0 0,0 0 0 0,0 0 0 0,3 0 0 3,-3 0 0-3,0 0 0-1,0 0 0 3,7 0 0 0,6 2 0-3,2 9 0 3,11 0 0-3,4 1 0 3,2 1 0 2,0-4 0-9,9 0 0 5,11-3 0 2,-4-1 0 0,6-2 0-1,1 0 0-3,-6-1 0 2,3 3 0 1,9-2 0 2,-2 4 0-5,9-5 0 2,5-2 0 1,8 3 0 1,-1-1 0-1,0 5 0-1,-6-2 0 1,-8 0 0-4,-1-1 0 6,-2-2 0-1,-5 4 0 1,-2-3 0-8,4-1 0 6,-4 2 0 1,1-2 0-3,-2-2 0 0,1 3 0 2,-2-3 0 2,3 0 0-6,-2 0 0 6,0 0 0-4,-5 0 0 3,-3 0 0 0,1 0 0-4,4 0 0 2,-4 0 0 2,1 0 0-1,-1 0 0 1,5 0 0-4,-2 0 0 2,1 0 0 2,-1 0 0-4,3 0 0 4,-5 0 0 0,2 0 0-1,-2 0 0-4,-1 0 0 5,-5 0 0-2,-2 0 0 1,2 0 0 0,-2-3 0-1,-5-3 0 1,2 4 0 1,-2-3 0-4,-3-5 0 1,1 5 0 5,2-4 0-6,-5 4 0 3,-4 0 0-1,2 2 0 1,-3-1 0 3,2 1 0-8,-4 2 0 5,0 1 0 1,-1-4 0-1,-7 2 0-2,1-1 0 2,-4 0 0 2,3 0 0-7,-4 3 0 4,-1-2 0 1,-2 2 0 3,-3-4 0-4,-3 2 0 3,7-4 0-7,0 1 0 7,-3-7-12-5,6-5 0 3,-3-8 1 1,3-11 5-2,-5-9-1 0,5-9 5 2,-3-10-3 0,-4-4-3-6,-2-10 2 6,-4-6 2-1,0-5 3 1,6-9-1-1,-5-4 0-5,2 1 0 5,6-2 1 0,-8 8 2 2,2 11-3-2,-3-1 4-4,0 8-5 4,0-5 3 0,0 4-2 1,0 4 1-3,0 5 0 2,0 8 1 1,0 2 0-5,0 3 0 5,-4 9-1-1,-5 5-1 1,6 5 2-4,-4 11 0 2,-2 1 0 1,5 2-2 0,-3 1 2 0,2 0 0-1,-6-6 0 0,6-1-3 3,-5 1 3-1,0 4-1-6,6 7-1 6,-5 8 2-2,9 9-1-2,0 0 0 4,0 0-2 0,-3 0-2-1,3 0 5-2,0 0-3 2,-3 0 1 0,3 0 0-1,-13 0 0 1,2-4-1-2,-10 2 3 3,-3-3 0-2,8 1 2 1,-3-4-2-1,-1 3 0 0,7-2-1 3,0-1 0-4,-2-4-1 1,-1 5 0 1,2-8 2 0,-1 2-1 0,8 1 0 0,0 7 0-4,5-1 1 5,2 6 0-2,0 0 0-1,-9 0-1 3,5 0-2-1,-8 0 0-1,1 0 2 0,-5 0-6 3,-4 0-22-2,-8 0-23-5,-11 11-66 6,-10 3-68-1,28-11-84 0,10 0-422-1</inkml:trace>
    </iact:actionData>
  </iact:action>
  <iact:action type="add" startTime="9719">
    <iact:property name="dataType"/>
    <iact:actionData xml:id="d2">
      <inkml:trace xmlns:inkml="http://www.w3.org/2003/InkML" xml:id="stk2" contextRef="#ctx0" brushRef="#br0">4178 8711 640 0,'0'0'234'4,"0"0"-140"4,0 0 6-1,0 0-39-1,0 0 2 2,0 0 8 0,0 0 10 0,-122 0-8-1,69 0-13 1,-4 0-19-1,-7 0-7 2,-2 0-1-3,-4 0 10 2,5 0-8-1,0 7-8 2,-4-3 3-3,3 2-2 2,1 1-4 0,1-6-2 10,3 6-6-17,-3-5 5 6,6 6-5-1,2-1 1 3,-4-2-4-4,4 0-2 2,1-2 4 2,1 3-4 1,-1-3-1-7,7 2-7 6,0-5 5 0,2 3-3 3,-1 0 0-10,0 1 0 5,0-2 3 3,-2 3 1-1,-5 1 1-4,1 0-2 3,-1-1-3-2,-4 1 2 3,-4 0-4-2,-2 5-1-2,-3-1-1 3,12-1 0 2,3-4-1-6,4-1 0 4,2-2 0 0,2-2-1 0,4 4 1 0,0-4 0 2,7 3 0-5,3-3-1 3,-4 0 1 0,7 0 0-1,4 0 0 1,-11 0 0 2,11 0 0-6,0 0 0 5,-2 0 0-1,8 0-1 0,1 0 1-5,3 0-1 7,3 0 1-4,7 0-2 2,-3 0 1-2,-1 0-2 5,-3 0 3-4,2 0 0 3,6 0-1-8,-9 0 1 7,11 0-2-3,-3 0 0 5,1 0 2-7,2 2 0 3,-8 6 1 2,7 7 1-1,-11 7-1 0,5 12 1 1,1 5 0-1,3 3-2-2,3 8 1 3,0 4 0-5,0 3-1 4,0 1 1-1,0 2-1 1,0-2-1 1,0-4 1-3,0 2 0 2,12 0 3-1,0-3-4 1,-4 1 1 0,5-1 0 1,-3-3 0-2,-5-2 1-2,8-4-1 3,-3-8 0-1,3-1 1 2,-6 0-1-1,6 2 1 1,-1-2-1-3,-1 2 0 4,0-1 1-7,-4-6-1 7,0-3 0-4,-1 1-1 1,4-1 1 2,-7 9 0-2,3 0 0 3,1 0 3-4,-6-1-3 1,5-5-2 0,0-8 2 3,-3-3 0-7,-3-2-1 4,1-4 2 2,-1 6-2-1,0-2 0-2,0-1 1 1,0-2 0 2,0 1 0-1,0-10 0-2,3 1 0 2,-3-4 1 0,0-2-1 0,5 0 0-1,-5 0 0 0,0 0-1 1,0 0 1-1,3 0 0 0,10 3 0 2,11 2 0-2,8 2-3 0,12 2 3 2,1-4 0-2,4-2 1 2,10-3 0-2,5 0-1 1,13 0 1-2,7 0 0 2,9 0 3 0,-2 0-4 0,-1 0 0-1,-9 0-2 0,-10 0 2 1,-4 0 0-2,-1 0 3 3,-6 0-1-3,4 0 1 2,-1 0 3-3,6 0-5 5,-4 0 2-4,1 0 0 5,-5 0-2-6,3 0 1 2,3 0 1 1,-5 0-3 0,-1 0 2 0,-4 0-2 0,-5 0 6 0,3 0-3-3,-7 0-3 4,2 0 3-1,4 0-3 0,0 0 0 0,2 0 0-2,4 0 0 1,-2 0 0 2,-2 0 0-1,-2 0 0-4,-5 0 0 6,-8 0 0-4,-2 0 0 2,-10 0 0-1,7 0 0 1,-3-3 0-1,9-1 0 0,-4-1 0 1,-5 5 0-2,-2-3 0 3,-4 1 0-2,-3-5 0 2,-8 6 0-4,-1-3 0 4,-6 4 0-2,0-3 0-1,-2 3 0 2,-3-6 0 0,8 4 0 1,-8 2 0-4,5 0 0 5,-2-2 0-3,1-1 0 1,2-1 0-3,-4 4 0 3,-5 0 0 0,8-2 0 2,-5 2-3-3,3-4-1 0,-1 2 0 1,4-5-3-1,-3-3-3-1,7-10 0 2,-7-12 3 1,-3-5 3-2,-4-20 3 0,0-12 0 2,0-12 0-2,0-8 1 1,0-3 0 0,-4 2 0-1,-5 8 0-1,3 11 0 2,0 1 0-1,4 3 0 0,-3 1-1 2,-2-5 1-3,1 3 0 2,-1 0 0 0,3 3 0 1,1-1 0-1,-3 4 0 0,2 3 0-5,1 5-1 5,-5 4 1 0,3 6 0 1,-3 0 0 1,3 9-1-6,-1 5 0 4,1 3 1 0,1 7 0 0,1 0 1-2,-6 9-2 3,8-2 1-4,-5-2-1 2,2 5 0 2,-5-6 1 0,0 2-1 3,-6 1 0-10,-1 0 0 4,-5-2-1 5,1 0 2-8,-3 2 0 6,3 1-1-2,-5 1 1 3,-4 2-1-1,-9 5 0-1,-8 1-1-5,-3-1 2 13,-12 2 0-14,4-2 0 7,3 4 0-5,8 0-1 6,8 0 0-4,5 0-29 2,4 0-47 1,-1 0-62-4,27 0-107 5,3 17-154-5</inkml:trace>
    </iact:actionData>
  </iact:action>
  <iact:action type="add" startTime="13499">
    <iact:property name="dataType"/>
    <iact:actionData xml:id="d3">
      <inkml:trace xmlns:inkml="http://www.w3.org/2003/InkML" xml:id="stk3" contextRef="#ctx0" brushRef="#br1">19253 5915 585 0,'0'0'237'2,"0"0"-107"3,0 0-31-1,0 0-40 4,0 0-12 0,0 0 8 0,-39-3 14-2,19 3 0 2,-6 0 4 1,-14 0-1-1,6 8-8-1,-13 4-9 1,-1 1-9-1,-7-1-10 3,-6 3-5-3,-4-5 0-2,-7-1-9 3,1-1-3 0,-2-5 2 8,2 1-9-14,6-4 3 7,8 0-1 4,1 0-3-12,1 0 2 11,7 0 3-10,-1-4 2 10,1-4-4-10,-6 0 0 14,-1-1-1-14,3 1-3 16,0 0-1-16,-5-1 1-2,5-3-3 8,-2 4-3 23,8-4 6-23,3 4-2-6,2 3-3 0,-1-4 4-2,1 4 0 1,4 5-3 14,-8 0-6-15,3 0 0 14,-5 0 0-12,-6-3 0 8,-4 3 0-7,-2 0 0 7,1 0 0-4,-3 0 0 1,12 0 0 4,1 0 0-4,4 0 0-3,4 0 0 5,1 0 0 2,-3 0 0-8,-2 3 0 6,3 2 0 5,-2 1 0-11,2 2 0 7,-2-5 0-8,-2 2 0 7,-3 2 0-1,0-5 0 0,-2-2 0-5,-4 0 0 5,8 3 0 2,5-3 0 1,-3 6 0-9,-2-4 0 10,-2 2 0-9,2-3 0 4,5 3 0 8,6-1 0-13,8 2 0 8,2-1 0-5,6 0 0 1,2 3 0 5,1-5 0-3,5 1 0 3,-3-1 0-9,3 5 0 4,-1-4 0 3,2 2 0-3,-3 0 0 2,3-2 0 1,6 3 0-4,-2-6 0 4,0 5 0-4,2 1 0 4,-7 1 0 1,-2 10 0-4,0-2 0 0,3 10 0 3,0 0 0-2,-3 4 0 0,3 8 0 0,3 5 0 3,-1 2 0-4,0 4 0 0,0 3 0 0,3 3 0 2,-3 4 0 0,8 2 0 0,-2-2 0-2,-3 3 0 2,-1-6 0 1,2-4 0 0,1-1 0-1,0 1 0-2,3-1 0 11,0 1 0-9,0-1 0-7,0 4 0 11,0-4 0-10,0 1 0 15,6 2 0-13,4-5 0-4,-3 3 0 8,5-3 0 8,-8 2 0-12,4 1 0-3,-3-3 0 9,3-1 0 7,-5-2 0-13,-2 0 0-4,2 0 0 8,1 2 0 7,1-1 0-11,-5-6 0-3,1-7 0 22,-1-5 0-20,0 0 0-2,0-5 0 4,0-4 0 16,0-2 0-18,0-2 0-3,0-2 0 9,0 1 0 1,0 1 0-6,3-1 0 8,0 3 0-12,4-4 0 10,-1 3 0-3,1 0 0-1,-2 0 0 12,6 1 0-13,-2 0 0-4,-1-2 0 7,3 4 0-3,-1-6 0 7,-4-1 0-9,2-3 0 19,-2-5 0-20,4 3 0-2,3 0 0 22,5 5 0-15,5-1 0-6,4-2 0-1,2-3 0 13,5-1 0-13,3-1 0 11,4-4 0-2,7 0 0-3,4 0 0 11,7 0 0-14,2 0 0-3,6 0 0 14,3 0 0-11,-5 0 0 9,3 0 0-10,7 0 0 19,-5 0 0-18,1 0 0-2,1 0 0 8,-3 0 0 2,-4 0 0-9,3 0 0 10,-1 0 0-12,-9 0 0 15,1 0 0-7,2 4 0-6,-5 0 0 4,4-2 0 9,-4 1 0-13,-8 1 0 3,4-3 0 4,-7 3 0-4,7-4 0 10,1 0 0-13,3 0 0 14,7 0 0-11,-3 0 0-5,7 0 0 10,0 0 0-4,-3 0 0 9,1 0 0-14,0 0 0 7,-6-4 0-3,-1 3 0 9,-4 1 0-11,0-4 0 11,2 1 0-6,-5 1 0-7,1-2 0 12,-4 0 0-11,1 0 0 17,-8 1 0-16,2-3 0-3,-2 4 0 13,0 2 0-11,-2 0 0 12,-2 0 0-11,-6-3 0 1,-2 1 0 6,-2-2 0-6,7 2 0 3,-7-2 0 4,5 2 0-7,-7-1 0 7,-6 1 0-6,-2-1 0 9,-4-1 0-12,0-1 0 19,-4 2 0-18,-1-2 0-3,4-2 0 12,1 2 0-11,2-6 0 16,-1-3 0-11,-1-3 0-5,0 0 0 19,3-8 0-17,-4-2 0-3,4-5 0 16,-3-1 0-12,-5-6 0-4,0-7 0 15,3-4 0-9,-6-10 0-6,-3-4 0 7,-2-7 0 2,0-5 0 0,6-1 0 5,-6-2 0-8,5-3 0-4,-2 1 0 6,1 4 0-1,-4 2 0 1,0 8 0-3,0 5 0 4,0 8 0 7,0 0 0-11,0 4 0-4,0 5 0 8,0 1 0 3,0 0 0-10,0 0 0 8,0-1 0-5,-9 0 0 8,-2-1 0-11,3 2 0 7,-5-1 0 0,3 0 0-3,0 0 0 7,3 7 0-9,-2 10 0 0,5-2 0 6,1 6 0-4,-4-2 0 3,5 1 0-5,-2-1 0 3,1 2 0 9,-4-3 0-15,5 3 0 13,-1-2 0-11,-3 7 0 3,4 2 0 2,0 0 0 7,-1-3 0-11,0-5 0-4,-1-4 0 12,1-1 0 1,3 2 0-11,-3 9 0 4,0 4 0 7,-1 9 0-11,1 3 0 5,3 3-39-2,-1 0-25 2,-2 0-36 3,-6 0-55-2,2 0-33-3,-2 0-104 3,5 0-236 3</inkml:trace>
    </iact:actionData>
  </iact:action>
  <iact:action type="add" startTime="16637">
    <iact:property name="dataType"/>
    <iact:actionData xml:id="d4">
      <inkml:trace xmlns:inkml="http://www.w3.org/2003/InkML" xml:id="stk4" contextRef="#ctx0" brushRef="#br1">8853 8580 560 0,'0'0'247'1,"0"0"-132"2,0 0-30 7,0 0-2-1,0 0-50-3,0 0 37-1,0 0-18 2,-103 9-4 1,62-9 0-1,1 0 11 1,-1 0-7 0,-2 0-9-1,2 0-16 1,-3 0-2-1,1 0 8 1,-2 0-14 0,-3 0-5 0,3 0 4-2,-3 0 8 5,-1 0-1-7,3 0-5 15,1 0 5-19,0 0-2 5,6 0-8 7,1 0 5-9,5 0-2 5,-4 0-4 0,7 0-3 4,0 0-3-9,4 0-1 8,1 0-5-9,3 0 4 7,5 0-4 1,2 0 4-7,-1 0 0 7,-1 0 0 6,1 0-2-15,0 0 6 11,4 0-7-11,2 0 5 12,4 0-8-10,-1 0 0 1,4 0 4 7,-7 0-1-3,3 0 3-2,-3 0-5 4,-3 0 2-6,0 0 3 6,7 0-4-6,-4 0 1 3,5 0-3 3,-3 0 2-4,6 0-1 4,-1 0-1-6,-7 0 1 6,-4 0-1-2,-2 0 16 2,-7 0-7-7,2 0-4 7,1 0 0-2,-3 0 0 6,-6 0-4-12,6 0 3 2,8 0-2 6,-4 0 2-6,5 0-3 8,-7 1 2-7,4-1-3 4,-2 3 1 4,2-3 2-11,-3 0-1 9,1 4-1-8,-3-4-1 6,3 0 1-6,-4 2-1 7,6-2 1 1,-4 0-1-6,1 0 0 3,1 0 0 1,-3 3 0-4,-1-3 0 8,0 2 1-11,-6-2 0 8,6 0-1-5,-2 0 0 2,5 4 0 7,-3-4 0-13,2 0 1 12,-2 0-1-12,6 0 1 8,-3 2-2 1,1 2 1-5,6-4 0 2,1 3 0 0,6-3 0 4,-1 0 0-7,3 0 0 4,-1 0 0-2,-2 0 1 3,0 0-1 0,-3 4 0-4,-1-1 1 2,3 0-1 4,-1 4 0-4,-5-7 0-2,2 7 1 4,-1-4-1-2,-4 2 0 5,1 1 0-11,0 0 0 11,-8-1 0-8,4 3-2 4,-4-1 1 7,-3-2-6-11,7-3 0 2,-6 1-9-1,12-3 3 7,1 5 2-7,-3-3 4 2,8-1 5 4,-8 3 0-7,9 2 1 3,-10-4 1 1,-1 5 1 3,0-5-1-8,-6 0-2 4,7 2 1 19,-6-2-6-18,7 1 5-7,-2-3-3 3,2 4 4 3,2-4 2-4,1 1-2 8,-3 3 2-10,4-1-1 11,-1-3 0 3,0 5-1-12,6 0 0-1,0-2 1 5,-2 1 0 12,6-4 0-15,-1 0 1-2,1 0-1 6,-1 2 0-2,1-2 0 12,0 3-1-17,-4-1 1 0,4 1 0 7,-8 4 1 1,4 3-1 6,-6 7 1-11,3 3 0-4,1 0 2 24,1-1 0-22,-1 1-2-2,5 3 0 13,-2 1 0-8,-1 1-1-3,4 4 2 13,0-1-1-13,3 1 1 19,-5 1-1-12,5 1 0-7,0-3 0 0,0 1-1 1,0-4 2 4,0 0-2 3,0 0 1-5,0 1 0 9,0 2 1-13,0 0-1 20,0 3 1-19,0 2-1 1,0-2 0 2,0-2 3 1,0-3-4 2,0-4 2-2,0 0 0 11,0 3-1-14,0 2 1 1,0 2-2 3,0-1 3 2,0 3-3-1,0 4 2-2,0 1-1 7,0-1 0-11,0 5-1 17,0-8 1-15,0-5 0-4,0-4 0 14,0-6 2-14,0 0-2 14,0 0 0-8,5-4 1-6,-2 2 1 9,0-1-1 6,-1 2 0-13,3 4-1 4,-5 5-1 26,3 1 0-27,-3 2 0-5,0-2 0 0,0 1 3 0,0-2-3 11,0 4 0-7,3-1 0 11,-3-2 0-14,0-1 0 11,0 2 1-8,0-4-1 9,0 2 0-11,0 2 1 6,0 0-2 4,0-5 1-9,0 0 0 9,0 1 1-10,0-4-1 12,0-4 0-12,0 2 0 5,0-10-1-1,0 8 1 6,0 0 1-9,0-7 0 14,0 1-2-12,0-1 2-5,0-3-2 9,0-3 1 1,0 4-1 8,0-2 2-15,0-4 1-3,0 0-2 4,0 0 2 10,0 2 0-14,0 1-1 8,10 5 0 1,-3-1-1 4,13 3-1-13,1 1 1 9,5 0 0-1,4 1 2 1,9-2-1-3,5 0 0 8,11-3 1-12,7-1-2 11,6 3 1-11,2-3-1 11,-2 0 2-11,-1-3 1 10,-2 2-2-8,0-2 1 8,-1 2-1-11,0 0-1 8,5 2 1 1,1-2 0-6,-1 0-1 3,-3-2 0 10,-4 0 0-12,-8 0 0-5,-2 0 1 17,-3-1 2-15,-3 1 0 10,2 0 0-10,-3-3-3 10,-1 0 1-10,1 0-1 13,-2 0 2-13,9 0-1 4,1 0 1 15,-4 0-2-18,2-3 1-3,-2 0 0 15,-1 1 2-11,-2 2-2-4,-4-3-1 11,-4 3 2-7,-3 0-1 6,-2 0-1-7,-1 0 0 10,-5 0 0-10,4 0 0 12,-5 0 1-11,-3 0-1 0,5 0 0 3,5 0-1 11,-3 0 0-14,8 0 1-4,-3 0-1 17,3 0 1-16,-5-3-2 7,-6 3 2-4,1 0 1 13,-1-3-1-14,-2 3-1 1,-2-3 0 7,8 0 1-5,-8 1 0 10,4-1-2-12,2 1 2-4,-5-5 0 10,-4-1 0 10,3 3 0-17,-7 0-1-3,-3-2 1 9,2 7 0-6,-1-6-1 5,-1 4-2-1,5-3 3 2,2-1 0-2,0 0 0-1,0 1-1 5,2-2-3-6,-4-1 4 2,2 0 0 1,-4-1 0 7,0 1 0-13,-2 1-5 10,1-3 1-9,-2-1 2 9,-2-3-10-9,-6 0 4 3,5-11-6 4,-4-4 3-4,1-4 0 5,-3-11 6-8,-4-1 4 5,0-8-1-1,3-5 0 0,-3-6 2 10,0-4 0-11,6-2 0-6,-6-6 0 11,0-3 2-8,0-2-1 11,0-3-1-13,0-7-2 12,0-1 1-9,0-4 1 10,0 6 0-12,0 0 0 6,0 9 0-2,0 10 0 7,0 10 0-11,0 8 1 6,0 8-1 0,0 2-1-3,0-1 1 11,-6-2 1-14,3 5-1 13,-1 1 0-12,4 3 0-2,-3 7 0 9,-1 2 0 4,1 0 0-12,0 7 2 12,3 6-2-12,-3-2-3 3,-1 4 3 1,-1-1 0 2,2-3 0-2,-8 1 0 4,6-1-2 3,-5-3 2-9,5 1 0 0,-3 4 0 5,7 5 0-4,1 5 0 3,-5 5-2 1,5-4 2 0,-11 1-3-4,-18-7-3 5,-12 1 4-2,-14-6 2-2,-1 2 0 13,4-2-2-15,7 7 0-3,10-1-10 10,3 7-20-8,0 2-42 10,2 0-24-9,-11 0-33 5,28 11-119-1,3 5-174-4</inkml:trace>
    </iact:actionData>
  </iact:action>
  <iact:action type="add" startTime="22969">
    <iact:property name="dataType"/>
    <iact:actionData xml:id="d5">
      <inkml:trace xmlns:inkml="http://www.w3.org/2003/InkML" xml:id="stk5" contextRef="#ctx0" brushRef="#br2">25305 6047 482 0,'0'0'163'2,"0"0"-20"4,0 0-40 3,0 0-19-3,0 0-8 3,0 0-13-1,0 0-13 0,4 31-6 1,-4-28-2-2,-17 3 6 4,-6 2 14-6,-8 0-15 3,-2 1 0-3,-11 3-8 3,-3-5-9-1,-3 2-12 0,0-4-3 3,-7 2 1-3,0-5 3 0,-3-2 5 20,-4 0 6-27,0 0-6 1,-1 0 2 15,7 0-7-14,1 0-2-2,4 0-5 16,5-2 2-11,-4-5 5-5,4-1-6 15,-4 2-1-13,4-1 1 7,-3-2 8-2,-4 2-8 0,0 2 1 7,-2 0 3-14,1 2-7 9,2-2 1-1,1 2-2-2,-1-3-1 5,-3 0 6-8,7 4-4 8,0-1 4-7,3 0-4 11,6 0-3-14,2 0-1 14,-6 3 0-14,6-3 0 19,-8 1 1-18,4-4 0-2,-1-1 0 29,4 3 0-26,-1-1-4-2,2 1 0 2,-2 0-1-3,1 4 0 14,1-5 3-12,1 3-1 16,5 2-1-10,-1 0 4-7,-2 0-7 0,-2-2 0 17,5-2 0-14,-5 4 0 1,5 0 0 1,-3 0 0 7,3 0 0-11,2 0 0 15,-1 0 0-14,-3 0 0-2,2 0 0 17,-5 0 0-14,-1 0 0-4,3 0 0 11,-5 0 0-7,1 0 0 9,6 0 0-11,0 0 0 7,-5 0 0 1,2 0 0-6,-3 0 0 12,-4 0 0-14,7 0 0 4,-3 0 0 7,7 0 0-12,0 0 0 14,-2 0 0-14,3 0 0 15,-3 0 0-12,2 0 0-4,-8 0 0 11,-1 0 0-4,-1 0 0-3,1 0 0 5,-3 0 0 7,1 0 0-16,1 0 0 7,-1 6 0 1,-3 1 0 0,0-3 0-2,1 0 0 2,1 1 0 12,9-1 0-17,-4 6 0-2,10-7 0 6,3 2 0-3,3-2 0 5,7 3 0 4,-6-3 0-10,2 2 0 6,-5 4 0-5,0-4 0 9,9 1 0-11,-2-4 0 12,5 5 0-12,0-6 0 11,6 6 0-11,1-4 0 6,-1-3 0 0,7 0 0-1,-2 0 0 8,-1 0 0-13,-1 0 0 11,4 0 0-12,1 2 0 6,-3 2 0-1,3-4 0 1,-3 5 0 2,3 1 0-2,-4-1 0-1,1 4 0 4,-3-1 0-3,6 0 0-3,-4-2 0 6,4 5 0-3,0 3 0 9,0 9 0-13,0 2 0 4,0 2 0-3,0 9 0 6,0-4 0 2,0 5 0-10,0 3 0 7,0-1 0-3,0 6 0 8,0 2 0-12,0 4 0 11,0 1 0-11,0 0 0 6,0 2 0-4,0 3 0 8,0 5 0-6,0-2 0 0,0 5 0 2,0-6 0 8,0 0 0-11,0-6 0-5,0 1 0 10,4 2 0-3,-1 2 0 2,3 5 0-4,-2-5 0 9,-4-1 0-13,3-8 0 6,-3-5 0 8,0-2 0-12,0-9 0 4,0 1 0-1,0-3 0 10,0 1 0-13,0-2 0 3,0 0 0 0,0 7 0 1,0-3 0 2,3 3 0-5,-3-4 0 5,0-2 0-1,0-8 0 7,0-1 0-8,1-5 0-7,4-2 0 8,-1-4 0-3,-4-5 0 5,3-1 0-3,-3-3 0-1,1 4 0 1,-1-3 0 3,3 1 0-4,-3-4 0 0,5 1 0 5,6 6 0-4,9 2 0 2,5-1 0-2,11 2 0 2,5-1 0-5,2-1 0 4,12 2 0 0,-2-3 0 2,0-1 0-7,7-6 0 6,-1 2 0 4,6-2 0-4,8 0 0-8,4 0 0 5,10 0 0 12,10 0 0-16,3 6 0 2,1 0 0 11,-4 3 0-11,-14-5 0-4,-3 0 0 14,-12-1 0-11,1-3 0 3,0 0 0 7,3 0 0-9,-1 0 0 6,-1 0 0-7,-7 0 0 7,1 0 0-3,-3 0 0 9,0 0 0-15,-5 0 0 7,1 0 0-1,-6 0 0-4,1 0 0 9,4 0 0-7,1 0 0 14,-2 0 0-16,4 0 0-3,-1 0 0 8,2 0 0 1,1 0 0-2,-2 0 0 1,-5 0 0-3,-6 0 0 5,4 2 0 4,-7-2 0-11,7 0 0 6,-6 0 0-7,-1 0 0 12,5 0 0-12,-10 0 0 13,4 0 0-14,-1 0 0 12,-2 0 0-11,2 0 0 8,4-5 0-6,-1-2 0 6,2 2 0-7,1-3 0 7,-1 3 0 7,-2-1 0-14,1 0 0-3,-4 1 0 10,-2-2 0 4,-5 2 0-12,-4-3 0 6,0 2 0-4,0-2 0 7,4-1 0-3,0-2 0-2,5 1 0 3,-1-3 0-4,-3 2 0 8,-1-1 0-11,-6 4 0 7,-1 0 0-2,-1-1 0 3,-4-1 0-5,-3 1 0 3,-1 7 0 0,-4-4 0-2,3 6 0 9,-2-8 0-13,6 3 0 5,-2-2 0-2,2-3 0 4,-3 7 0-3,6-3 0 2,-3 0 0 1,2 1 0-3,-5 1 0 0,1 0 0 2,-2 0 0 7,-4 1 0-13,-3 1 0 4,-6 2 0 3,1-3 0-5,-3 3 0 3,8-4 0 3,-3-1 0-3,-1 0 0 3,3-5 0-4,2-7 0 3,-9-1 0-2,6-16 0 0,-4-11 0-1,4-9-11 5,0-13 2-5,-3-12 4 6,1-15 3-12,-8-14-4 9,4-1 3 2,-4-2 1-6,0 8 0 2,2 12 2 7,0 10 0-14,-2 6-1 8,5 4 1 7,-5 1 0-14,0 1 1 11,0 0-1-11,0 5 0 10,0-1 0 4,0 3 0-11,0 4 0-4,-5 1 0 9,-3 1 0 0,-1 6 0-1,-1-1 0 2,4 0 0-6,-4 5 0 10,7-1-1-12,-3 0 1 14,2 0 1-13,1-2-1-3,2 4 0 8,-8 4 0 7,4 6-1-13,3 5 2 6,-6 6 0 7,5 7-1-8,3 9-1-6,-2 6 1 7,2-1-1-4,-3 3 0 4,3 0-22 0,-3 0-33 0,-6 0-14-1,-10 27-42 2,-11 16-63 0,15-18-105-5,-1-2-218 6</inkml:trace>
    </iact:actionData>
  </iact:action>
  <iact:action type="add" startTime="26547">
    <iact:property name="dataType"/>
    <iact:actionData xml:id="d6">
      <inkml:trace xmlns:inkml="http://www.w3.org/2003/InkML" xml:id="stk6" contextRef="#ctx0" brushRef="#br2">13991 8630 484 0,'0'0'253'3,"0"0"-64"4,0 0-64 0,0 0-45-3,0 0-12 6,0 0-15-4,0 0 2 3,28 0-4-3,-31 0-4 1,-33 0 6 1,-5 0-4 0,-8 0-20-3,-6 0 4 4,-2 0 4 1,-2 0-6-2,-2 0 3 0,4 0 3-3,5 0-5 5,1-3 2-5,1-3-6 12,-4-1 3-11,-2 1-1-5,-1-3-3 8,3 0-1-4,4 4-8 6,-4 0 1-7,3-2-3 8,-2 6-1-10,-2-6 4 8,7 5-6-3,-3-4-7 0,0 6 7 2,2-4-1-2,-2 4-12 4,5 0 0-8,-5 0 0 14,2 0 0-12,-5 0 0-4,5 0 0 14,0 0 0-9,5 0 0-5,-4 0 0 6,3 0 0 3,-1 0 0-6,0 0 0 6,-2 0 0-3,4 0 0 7,5 0 0-12,1 0 0 7,-1 0 0 15,10 0 0-22,-3 0 0-2,2 0 0 1,-3 0 0 8,2 0 0 13,-2 0 0-20,-5 0 0-2,-4 0 0 12,0 0 0-12,-3 0 0 7,-1 0 0 3,-2 0 0-7,2 0 0 8,-1 0 0-7,-2 0 0 4,4 0 0-1,-6 0 0 3,8 0 0-3,2 4 0 3,5-2 0-4,7 2 0 7,4-4 0-11,-1 0 0 5,6 2 0 0,-9-2 0 1,4 0 0-3,-2 0 0 5,-2 0 0 0,4 0 0-4,-2 0 0-1,0 0 0 2,1 3 0 0,6 1 0 3,-3-3 0-3,0 3 0 2,1-1 0-4,-1-1 0 3,2 1 0 0,3 1 0 0,-4 0 0 1,6 0 0 143,0-2 0-151,0-2 0-1,4 3 0 0,1-3 0 0,7 2 0 0,1 2 0 0,-5-4 0 0,3 2 0 0,-3 2 0 0,-2-1 0 1,3 1 0-1,-5 2 0 0,4 1 0 1,2-7 0-1,0 5 0 0,2-5 0 0,4 2 0 0,0-2 0 0,0 0 0 0,0 3 0 0,-3 0 0 4,1 11 0 6,-1 3 0-4,-5 10 0 2,3 8 0 2,-2-2 0-4,1 4 0 2,3 2 0-1,-1 3 0 3,1 3 0-5,3 6 0 4,0-7 0-3,0 8 0 0,0-5 0 2,0 2 0 0,0 6 0 0,0 1 0-2,0 4 0 4,0-2 0-4,0-8 0 5,0-3 0-9,0 0 0 7,0-8 0 0,0-2 0-2,0 0 0 2,0-4 0-1,0 3 0 3,0 1 0-8,0 3 0 7,0 4 0-5,0 1 0 2,0-3 0 7,3 0 0-12,-3-5 0 6,0-6 0-1,0-1 0 6,4 0 0-11,-1-3 0 3,-3 1 0 6,3-2 0-4,0 2 0-1,-3-2 0 1,5 2 0 3,-3-6 0-5,3 0 0 7,-2 6 0-9,5-2 0 5,-6 4 0 0,5-2 0 2,-1-4 0-6,0-3 0 3,-2-10 0 3,-1-2 0-2,-3-9 0-3,0 0 0 4,0 3 0-2,1-3 0 0,-1 0 0 0,3 5 0 0,6 4 0 5,-2-1 0-9,6 3 0 5,5-2 0 2,3 2 0-2,7 1 0 0,10-3 0-5,-2 1 0 7,12-5 0-1,1 1 0 4,2 0 0-10,5-1 0 3,1 1 0 1,2-3 0 1,6 3 0-4,-1-1 0 7,9 1 0 1,-5 0 0-10,0-4 0 6,-13 7 0 2,-4-3 0-3,-5-1 0 1,1 1 0-1,3-4 0-3,4-2 0 11,5 0 0-13,2 0 0 8,9 0 0-7,-1 0 0 5,2 0 0 7,-1 0 0-13,-5 0 0 7,-2 0 0-5,-3 0 0 6,-3 0 0-5,-3 0 0 4,-1 0 0 7,1 0 0-12,-1 0 0-4,5 0 0 10,5 0 0 4,5-5 0-12,4-7 0 7,4 1 0-5,-1 0 0 4,-2 3 0-1,-5-1 0-1,-3 6 0 4,-3 0 0 4,1 1 0-12,-8 2 0 11,-2 0 0-9,0 0 0 5,-10 0 0-6,-2 0 0 12,-1 0 0-14,-4 0 0 5,2 0 0 0,0 0 0 5,-3 0 0-8,2 0 0 6,0 0 0 0,0 0 0-4,2 0 0 5,2 0 0 5,-6 0 0-13,1 0 0 13,-7 0 0-10,-9 0 0-5,1 0 0 8,-1 0 0-2,0 0 0 3,-5 0 0-1,-4 0 0-4,-4 0 0 3,-5 0 0 4,2 0 0-3,-4 0 0 0,0 0 0-5,0 0 0 7,0 0 0-4,0 0 0 3,5-5 0-3,0-15 0 3,6-2 0-1,0-15 0 3,2-12 0-8,-7-3 0 5,-5-16 0 1,-1-7 0-4,0-7 0 4,0-12 0 2,0 2 0-8,0-5 0 6,0 0 0 0,0 9 0-1,0 7 0-2,0 11 0 6,0 11 0-9,0 10 0 6,0 2 0-2,0 5 0-3,0 3 0 10,0-1 0-12,-1 2 0 7,-5-1 0 5,-4-2 0-10,3 1 0-1,2-1 0 4,-3 0 0 8,3 4 0-13,2 8 0 12,3 4 0-9,0 3 0-3,0 5 0 7,0 0 0-4,0 0 0 5,0 1 0-3,0-1 0 3,0-7 0-6,-2 3 0 5,-3 2 0 14,1-8 0-22,2 5 0-1,0-4 0 10,-6 7 0-9,5-1 0 10,-2 3 0-5,0 4 0 0,1-6 0 0,-2 6 0 3,0 0 0 0,2-2 0-2,-6-1 0 1,4-4 0-2,-3 3 0 2,4 0 0 0,-4 5 0 1,7 7 0-5,-1 2 0 3,1 3 0 5,-3 0 0-10,2 0-56 8,-2 0-28-2,-13 0-56-2,-12 6-41 3,14 5-44-1,-2 9-127-2</inkml:trace>
    </iact:actionData>
  </iact:action>
  <iact:action type="add" startTime="32196">
    <iact:property name="dataType"/>
    <iact:actionData xml:id="d7">
      <inkml:trace xmlns:inkml="http://www.w3.org/2003/InkML" xml:id="stk7" contextRef="#ctx0" brushRef="#br3">31344 5725 398 0,'0'0'245'6,"0"0"-96"1,0 0-19-1,0 0-23 3,0 0-27-2,0 0-11-2,0 0 14 3,-41-10 21 0,11 10-16 0,-1 0-20-2,-8 0 8 3,1 0-25-1,-1 0-4 0,-4 0-3-3,-7 0-12 3,-2 0 3 0,0 0-1 0,1 0-3-1,3 0-8 0,2 0 6 1,0-2-8 10,1-1 3-17,-9 1-6 7,-1 2 3 0,0 0-3-1,1 0 0-4,2-3-14 10,-4-1-4-8,1 4 0 8,-6-1 0-12,0-3 0 7,1 1 0 0,4-3 0 2,-8 4 0-7,8 0 0 5,-1-1 0-1,5-1 0 2,3-2 0-1,-4 6 0-1,7-2 0 1,1 2 0-1,2 0 0 2,-2 0 0 0,4 0 0-6,-2 0 0 6,-1 0 0-1,-5 0 0-2,-6 0 0 1,-2 0 0 8,-4 0 0-13,-3 0 0 4,1 0 0 4,-3 0 0-2,-2 0 0-4,5 0 0 4,-7 0 0 2,3 2 0-6,9 2 0 7,2-2 0-5,2 2 0 9,-2-1 0-14,6-1 0 8,3 0 0-6,2 2 0 6,5-2 0-1,4 1 0-2,0 1 0 3,7-3 0-2,-3 3 0 2,5-4 0 0,2 0 0-3,0 0 0 1,5 0 0 1,-3 0 0-4,5 0 0 5,0 0 0-2,-4 0 0 2,-1 0 0-1,-3 0 0-3,-8 0 0 5,2 0 0-3,-8 0 0 1,-5 0 0-1,1 0 0 0,-9 0 0 4,2 0 0-9,3 0 0 7,-4 0 0-2,8 0 0 6,4 0 0-9,-1 0 0 3,8 0 0 0,-3 0 0 0,10 3 0 1,1-1 0 0,2 3 0-2,7-2 0 2,-2-3 0-2,-2 7 0 3,7-5 0 0,-1 3 0-3,-2-2 0 1,0 0 0 1,-2 1 0 0,-1-4 0 1,-1 2 0-2,3-1 0-1,-6 3 0 1,2-1 0 1,-3 2 0 1,0-5 0-2,1 5 0-1,0-5 0 3,1 2 0 0,2-2 0-5,0 2 0 7,-8 1 0-5,4 0 0 3,-5 2 0-4,5-1 0 4,4-2 0-3,0 1 0 0,1-3 0 2,4 3 0 0,1-3 0 4,-2 0 0-10,0 3 0 7,0-3 0-2,0 2 0 1,-3-2 0 0,2 5 0-1,-3-2 0 0,1 1 0 1,1-4 0 0,2 3 0-1,-4-3 0 1,4 2 0-1,-4 1 0 1,-5-1 0-2,-7 1 0 3,-2-3 0-2,-3 4 0-1,-3-1 0 3,2 2 0-2,3 0 0 0,0 4 0 1,5 0 0 1,-6 0 0-2,8 1 0 0,2-3 0-1,0 1 0 3,1-1 0 1,-1 2 0-2,6-1 0-4,-3 0 0 3,3-1 0 2,7 1 0-3,-5 1 0 3,11 2 0-3,-2-4 0 3,5 5 0-3,1 3 0 1,3 2 0 1,0 3 0 0,0 1 0 0,-3 5 0-2,3-1 0 2,-4 2 0 0,4 2 0 2,-3 1 0-2,0 2 0-1,3 5 0-1,0 0 0 3,0 5 0-2,0 2 0-1,0 3 0 2,0 8 0-1,0-2 0 1,0 2 0 1,0 0 0 0,0-8 0-3,0-3 0 2,0 0 0-2,0-3 0 1,0 2 0 0,0-2 0 0,0-1 0 2,0-3 0-2,0-2 0 4,0 3 0-9,0-2 0 9,0 1 0-4,0 2 0 1,0 1 0-4,0-3 0 4,0 1 0 1,0-1 0-2,0 2 0 0,0 1 0 1,0-4 0 0,0 1 0 0,0-7 0 2,0-1 0-7,0-2 0 5,0 5 0 1,0-2 0-4,0 4 0 4,0 1 0-1,0-5 0-1,0 2 0 0,0-8 0 0,0 4 0 2,0-3 0 0,0-1 0-1,0 3 0-1,0-5 0-1,0 1 0 1,3-1 0 0,0-2 0 0,1 1 0 3,-1-6 0-1,0 2 0-6,-2 1 0 6,-1 1 0-1,0 1 0-1,3 5 0 0,-3-2 0 1,5-4 0 0,-5 1 0 1,0-5 0-2,4 2 0-2,-1-4 0 4,1-5 0-2,0 3 0-1,2-3 0 2,-3 1 0 0,7-1 0 0,-2 4 0 1,-1-4 0-3,3 3 0 4,-1 2 0-4,-1 4 0 1,4-7 0 0,0 4 0 3,1-6 0-5,0 0 0 2,8 1 0 0,4-3 0 1,8-1 0 1,8 4 0-4,13-3 0 4,2-6 0-2,1 0 0-1,8 0 0 2,-9 0 0 0,4 0 0 2,-7 0 0-6,-5 0 0 5,4 0 0-2,-4 0 0 1,7 0 0-2,-5 0 0 2,2 0 0 1,4 0 0-2,5 0 0 6,-4 0 0-11,-6 0 0 7,2 0 0-3,-2 0 0 3,1-3 0-4,-1-4 0 3,2 2 0 0,4 0 0 1,0-3 0-4,2-1 0 3,-7 3 0 2,2-2 0-3,2-1 0 0,1-1 0-1,-4 1 0 3,8 0 0-5,-4 1 0 6,-1 5 0-3,1-3 0 2,-6 4 0-3,2 2 0 1,4-3 0 1,-1 3 0 0,5 0 0-2,-1 0 0 1,-5 0 0 2,-3 0 0-2,0 0 0 1,-7 0 0-1,-1 0 0 2,0 0 0-2,4 0 0 1,-3 0 0-2,10 0 0 2,-2 0 0 1,0 0 0-4,-2 0 0 4,3 0 0 2,2 0 0-3,1 0 0-3,-4 0 0 0,1 0 0 4,-8 0 0-1,5 0 0 1,0 0 0-4,4 0 0 5,3 0 0-1,-5 0 0-2,1 0 0-1,0 0 0 0,-5 0 0 2,5 0 0 0,-1 0 0 0,4 0 0 0,-2 0 0 0,4 0 0-1,-1 0 0-1,-1 0 0 1,-1 0 0 0,-1 0 0 2,-2-2 0-2,-1-4 0 5,1 0 0-10,-9 1 0 6,-1-2 0 0,2 2 0 0,-1 2 0 0,-1-2 0 1,4-2 0-3,-1 6 0 3,2 1 0 3,-3-4 0-9,-2 2 0 8,-2-1 0-8,-3 0 0 6,1 3 0-2,1-3 0 4,4 1 0-9,4 2 0 6,-5-4 0 6,2 2 0-13,-4-1 0 9,-1 0 0-6,-8 0 0 5,0 3 0 0,-4-2 0-5,-2-5 0 5,-3 5 0-2,-3-4 0 4,0 2 0-8,-1 3 0 6,-4-1 0-1,-1-2 0-3,2 1 0 2,0 3 0 3,2-3 0-2,-4-2 0-3,-1 3 0 3,-6-5 0 1,5 2 0-1,-8 2 0-3,8-7 0 4,-1-7 0-1,2-15 0 5,6-13 0-12,-4-11 0 9,8-11 0-4,-6-15 0 1,-2-8 0 7,-1-14 0-12,-1-9 0 8,-8-7 0-5,2 2 0 5,-4 3 0-6,-3 14 0 5,0 9 0-4,0 4 0 4,0 6 0-2,0 3 0 1,0 7 0 2,-15 1 0-7,2 9 0 6,-1 10 0 2,2 3 0-9,-1 7 0 8,6 8 0 2,-3 1 0-9,0 2 0 7,-3 0 0-6,5 0 0 5,-3-4 0 5,4 3 0-13,-1-2 0 11,3 3 0-10,-3 2 0 7,7-3 0 5,-4 2 0-12,-2-4 0 6,6-1 0-5,-5-2 0 6,2 1 0 1,-2-2 0-6,3 11 0 6,0 7 0 2,-1 8 0-10,1 7 0 4,0-2 0 7,3 4 0-9,0-1 0 1,0 1 0 6,-3 3 0-7,-1 0 0 3,1 0 0 1,-4 0 0 1,-4-3 0-1,-9-2 0-2,0-4 0 4,-8-1 0-4,-4-2 0 4,2-1 0-3,-1-2 0-3,1-2 0 5,4 3 0 5,7 6 0-12,5-1 0 7,1 3 0-4,5 4 0 4,-5 2 0-4,-7 0 0 5,-13 0-24-4,-11 25-115 2,-15 18-77 0,34-22-92 5,5 5-113-11</inkml:trace>
    </iact:actionData>
  </iact:action>
  <iact:action type="add" startTime="36253">
    <iact:property name="dataType"/>
    <iact:actionData xml:id="d8">
      <inkml:trace xmlns:inkml="http://www.w3.org/2003/InkML" xml:id="stk8" contextRef="#ctx0" brushRef="#br3">29391 8565 348 0,'0'0'182'4,"0"0"-54"5,0 0-6 1,0 0 4-7,0 0-48 5,0 0-13 0,0 0-3-1,0 0-8 2,-180 34 9-3,146-34-7 4,-1 0 12-4,0 0-11-1,2 0-8 4,-4 0-11-1,1 0 1 1,1-2-2-4,-5-5 2 6,4 6-5-6,-2-3 3 5,-1-1 1-4,3 5-8-1,4-3-2 15,3 3 3-20,1 0-7 8,5 0-8-5,-6 0 2 7,1 0-4-2,4-4-4-2,-8 4 0 2,4 0 1 3,-5 0 0-5,1 0-4-2,5 0 4 5,2-1-4-1,2 1-4 0,-3-4 3 1,-1 1-3-4,3 3 1 2,1-2 3 0,-3 2-1 4,-2 0 5-7,0 0-1 4,-1 0-6 0,-1 0-1 2,-3 0 0-6,5 0-2 5,-1 0-1-2,-1 0 1 3,-1 0 1-6,-5 0 0 6,1 0 6-2,-5 0-2-4,-2 0-2 4,-5 0-2 1,-3 0 4 4,0 0-5-12,-2 0 0 6,-3 0 0 4,4 0 0-5,3 0 2 3,-4 0-3-2,2 0 0-2,-4 0 0 3,0 0 0 1,-5 0 0-1,4 2 0-1,-5-2 0 1,4 3 0-5,-1 2 0 5,4 2 0 0,6-2 0 1,-1 0 0-3,2-2 0 5,0 3 0-5,-4-3 0 2,2-1 0 1,1 2 0-4,2-2 0 1,-10-2 0 2,5 0 0 4,-2 0 0-10,-7 0 0 6,7 0 0 0,-1 0 0 1,7 0 0-2,0 0 0 2,2 0 0-2,1 4 0 2,-2-1 0-6,0-3 0 5,4 4 0 1,1-1 0-3,3-3 0 3,0 0 0-1,6 0 0 1,-1 0 0-6,2 0 0 7,-1 0 0-3,1 0 0 1,7 0 0 1,-8 0 0-4,5 0 0 4,-4 0 0-1,-1 0 0 1,1 0 0-5,-3 0 0 5,-4 0 0-3,4 0 0 2,-8 0 0 3,1 0 0-8,-11 0 0 6,-1 0 0-3,-2 0 0 4,-1 0 0-3,-10 0 0 3,1 0 0-8,-4 0 0 10,-4-7 0-7,-5 4 0 2,-3-7 0 3,-8 3 0-5,1-1 0 4,1 1 0 0,5 5 0-3,-3-1 0 1,0 3 0 2,0 0 0 1,-5 0 0-8,1 0 0 5,-5 0 0 4,5-4 0-4,-5 3 0-2,3-3 0 3,6 1 0 0,0 1 0 0,1 2 0 0,11 0 0 1,-4 0 0-4,3 0 0 2,2 0 0 0,-2 0 0-1,5 0 0 2,4 0 0 0,-4 0 0-2,10 0 0 2,-1 0 0 0,-2 0 0 0,1 0 0-1,-1 2 0 0,-2 1 0 1,2 2 0 0,-6-1 0-1,-5-1 0 0,1-1 0 1,1 1 0 0,2 2 0-1,4-2 0 1,-1 3 0-1,0-1 0 1,-2 5 0-2,-3-3 0 4,-9 2 0-4,-3 0 0 5,-4-7 0-7,-4 4 0 4,6-6 0 0,-3 0 0 1,5 2 0-2,3-2 0-1,2 0 0 2,0 0 0 1,6 0 0-4,1 0 0 4,-1 0 0 0,2 0 0 0,-2 0 0-3,-2 0 0 1,5 0 0 0,-1 0 0 1,9 0 0-2,2 0 0 1,3 0 0 2,0 0 0-2,6 0 0 2,-1 0 0-2,4 0 0 2,-3 0 0-1,4 0 0-5,-2 0 0 5,3 0 0 0,-9 4 0 1,0-2 0-2,3-2 0 2,-3 0 0-2,1 0 0 2,7 0 0-5,-2 0 0 5,-2 0 0-3,4 0 0 2,-1 0 0 1,1 0 0-2,0 0 0 2,1 0 0-2,1 0 0 2,-2 0 0-6,-9 0 0 7,-1 0 0-3,3 0 0 0,-4 3 0 2,3-3 0-2,1 0 0 4,-3 0 0-8,1 0 0 6,4 0 0 0,-1 0 0-5,0 0 0 6,2 0 0 3,3 0 0-11,-2 0 0 7,-2 0 0-3,3 0 0 1,-6-3 0 4,1-3 0-8,-1 4 0 6,-4-4 0 1,1-1 0-7,-4 0 0 4,-4 1 0-1,5 2 0 2,-2 1 0 0,-3-3 0 0,3 0 0-2,-5 3 0 3,-1-3 0-1,0 3 0 0,-2 3 0-3,2 0 0 4,-3-1 0-1,-2 1 0-1,-3 0 0 1,-1 0 0-2,4 0 0 1,-5 0 0 2,0 0 0-2,0 0 0 0,-4 0 0 3,-1 0 0-4,0 0 0 0,8 1 0 2,3 8 0 1,2-4 0-2,6 5 0-1,4-7 0 3,10 1 0-2,5 2 0 1,7 1 0-2,5-7 0 3,7 5 0-2,6-5 0 1,-4 2 0-1,6-2 0 0,-7 0 0 3,7 0 0-4,-2 0 0 1,8 3 0-1,-2-3 0 4,5 0 0-4,0 0 0 3,-3 0 0-2,-6 0 0 0,-8 0 0 1,-2 3 0-2,-2-1 0 2,-3 4 0 0,2-3 0 1,1 3 0-5,-6 0 0 7,6-4 0-5,1 4 0 4,1-1 0-5,1 0 0 1,-2 3 0 3,-1-5 0-1,2 1 0-1,6-2 0 0,5-2 0 1,3 0 0-1,2 0 0 2,-1 0 0-3,5 0 0 5,-3 4 0-6,0-4 0 2,-8 0 0 1,-1 2 0-2,-2-2 0 3,-6 4 0-3,1-4 0 5,6 3 0-5,-6-1 0 2,1-2 0-3,5 2 0 2,-3-2 0 1,5 0 0 1,3 4 0-2,-1-4 0 0,-5 0 0 1,5 0 0 0,0 0 0-1,3 0 0 1,-1 0 0 0,12 0 0-1,-1 0 0-1,-1 0 0 3,4 0 0-2,-3 0 0 1,-5 0 0-2,-10 0 0 3,1 0 0-3,-5 0 0 6,2 0 0-7,12 0 0 1,-5 0 0 3,9 0 0-1,1 0 0-2,2 0 0 1,1 0 0 1,-3 0 0 2,3 0 0-6,-3 0 0 3,-7 0 0 1,-3 2 0 1,-2 10 0-2,-1 1 0 0,5-6 0 0,2 0 0 2,2 3 0-3,-2-5 0 3,2 3 0-2,-2 1 0 3,2-1 0-4,-6 6 0 2,-2-2 0-2,-2 4 0 2,1-2 0-1,3-3 0 0,-2 4 0 1,2-1 0 1,6-2 0-3,-4-2 0 1,9-2 0 3,-1 1 0-4,-5 2 0 0,3 3 0 2,-2 3 0 0,4 8 0 0,2 3 0-2,-8 4 0 4,9 1 0-4,-4 1 0 3,4 0 0-4,-3 0 0 4,3 3 0-1,0-1 0 2,0-3 0-6,0 4 0 3,0-4 0 1,0-2 0 1,0-1 0-2,0-1 0-1,0-1 0 5,0-3 0-5,3 4 0 0,5-1 0 3,-2 6 0-3,4 2 0 2,-5 0 0-2,3 8 0 3,-3-3 0-2,-3 6 0 3,3-2 0-3,-1 2 0-1,-1-3 0 1,-1-5 0 1,-2 3 0-2,2-4 0 2,-2 1 0 0,0-4 0-1,0 2 0 0,0 0 0 1,0-1 0 2,0 0 0-4,0-1 0 1,0-2 0 0,0-5 0 3,0 3 0-4,0 0 0 0,0 3 0 4,0-2 0-4,0-6 0 4,0 0 0-5,0-7 0 1,0-4 0 3,0-4 0-1,0-7 0-1,0-4 0 1,0 2 0-2,0-2 0 2,0 0 0 0,0 0 0 0,0 0 0 0,0 0 0-1,0 0 0-1,0 2 0 2,0 11 0-1,0 2 0 1,0 5 0-1,0-3 0 1,0-9 0-1,5-4 0 5,-5-4 0-10,3 0 0 8,-2 0 0-3,8 0 0 0,11 0 0 1,16 0 0 0,11 0 0-1,9 0 0 2,-8 0 0-2,6 0 0-1,-4 0 0 2,0 0 0 1,-7-6 0-3,-2 0 0 3,-1 1 0-3,4 5 0 4,-1-3 0-5,10 3 0 2,-9 0 0 1,9 0 0 0,-5 0 0-2,1 0 0 2,-9 0 0 0,-6 0 0 0,-7 0 0-2,-1 0 0 2,-5 0 0 2,2 0 0-4,-9 0 0 0,-4 0 0 2,-1 0 0 1,-4 0 0-2,-3 0 0-2,-2 0 0 3,0 0 0 0,0 0 0 0,0 0 0 0,0 0 0 0,0 0 0 0,0 0 0-1,0 0 0-2,0 0 0 3,0 0 0 1,3 3 0-2,12-3 0 0,5 5 0 1,3-5 0 1,0 2 0-1,-2 2 0-3,3-2 0 3,-2 5 0 0,1-3 0-1,1-4 0-1,-4 4 0 3,0-2 0-2,-2-2 0 3,5 4 0-4,-3-1 0 2,6-3 0-1,-6 0 0 3,4 5 0-5,-7-5 0 2,8 0 0 1,-4 0 0 0,3 0 0-1,3 3 0 0,6-1 0 3,-2 1 0-4,2 2 0 1,3 2 0 0,-2-2 0 1,-1 0 0-1,3-2 0 0,-5 3 0 2,-4-3 0-2,1-3 0 2,-9 2 0-4,1 1 0 5,-10-3 0-4,0 3 0 2,2-3 0-1,-8 0 0 0,9 0 0 0,-1 0 0 2,4 0 0-4,0 0 0 4,4 0 0 0,0 0 0-2,4 0 0 0,6 0 0 0,5 0 0 3,1 0 0-3,8 0 0-2,5 0 0 5,2 9 0-4,15-4 0 3,4 7 0-4,8-1 0 5,2 3 0-3,4-4 0 2,-3 0 0-3,2 1 0 0,1-5 0 2,1 1 0 1,7-1 0-2,5-6 0-1,7 0 0 2,-1 4 0-1,-6-4 0 2,-3 3 0-3,-4-3 0 4,-3 0 0-4,0 0 0 0,-3 0 0 3,-3 0 0-2,2 0 0 1,-5 0 0-2,-5 0 0 3,-5 0 0-3,-6 0 0 2,-4 0 0-2,-3 0 0 3,-4 0 0-2,-5 0 0 1,-2 0 0-2,-4 0 0 2,-2 0 0 0,-3 0 0 0,3 0 0 0,-4 0 0-2,11 0 0 3,6 0 0-2,6 0 0-1,-1 0 0 4,5 0 0-4,6 0 0 2,-2 0 0-2,0 0 0 2,3 0 0 0,2 0 0 1,1 0 0-3,12 0 0 4,4 0 0-5,8 0 0 5,5 0 0-5,12 0 0 3,-6 0 0 0,-2 0 0 1,8 0 0-3,-4 0 0 1,5 0 0 3,3 0 0-3,2 4 0-2,-4 2 0 3,4-3 0 0,-5 1 0 0,-9-4 0-1,3 0 0 1,-1 0 0-1,1 0 0 2,-5 0 0-1,-2 0 0-1,-4 0 0 0,-12 0 0 2,-3 0 0 0,-4 0 0-6,0-7 0 7,-4-3 0-3,1 3 0 0,-1-1 0 2,-1-1 0-3,1 5 0 3,-9-5 0 0,2-1 0-4,-5 3 0 6,0 1 0-8,-4 1 0 5,-5-1 0 1,-2 3 0-1,-3 3 0 1,4 0 0-6,-6-3 0 5,4 3 0 1,-3 0 0 0,-1 0 0-4,10 0 0 2,-1 0 0 3,-3-4 0-2,5 3 0-5,-2-1 0 6,2-2 0-1,-2-2 0 1,0 1 0-5,2-2 0 7,1 2 0-5,-2 0 0 5,6-1 0-8,7 3 0 6,0-3 0 0,4 1 0 3,1 0 0-11,4 0 0 6,-1-4 0 3,4 1 0-2,4 1 0-5,-4-1 0 5,13-3 0 3,-2 2 0 1,6-3 0-10,3 2 0 7,7 2 0-4,-4-1 0 5,6 3 0-7,4 4 0 8,3 2 0-4,0 0 0 2,3 0 0-5,-2 0 0 4,4 0 0 3,-7 0 0-1,6 0 0-9,-1 0 0 7,3 0 0 3,3 0 0-3,-5 0 0-4,-4 0 0 4,-4 0 0 1,-2-6 0-1,-3-5 0-5,9-4 0 6,1-2 0-1,-5 3 0 5,-2 1 0-12,-11 4 0 14,-14 0 0-13,-1 2 0 13,-7-3 0-14,-4 5 0 7,-10-3 0 1,1 2 0-5,-7 1 0 5,-5-1 0 0,-3 1 0-5,-2 5 0 4,-2 0 0 0,-6 0 0 1,-3 0 0 0,-7 0 0-6,-4 0 0 6,-2-4 0 0,4 2 0-5,7-1 0 5,2 0 0-1,-6 0 0 1,4 1 0-2,-1 2 0 2,-5 0 0-6,3-4 0 6,1 4 0 2,0-2 0-6,-4 2 0 7,-4-3 0-11,1 0 0 7,-2 3 0 1,-1 0 0-3,-2 0 0 0,3 0 0 4,1 0 0-2,2 0 0-1,-3 0 0 1,-3 0 0-2,3 0 0 1,-2 0 0 2,-4 0 0-2,-7 0 0 0,3 0 0 2,-5 0 0-4,-6 0 0 4,1 0 0-2,0-2 0 1,2-3 0-3,0-5 0 4,6-4 0-1,-9-3 0 1,0-8 0 0,1-7 0-6,-3-9 0 6,0-15 0-1,0-17 0 0,0-9 0 1,-13-8 0-5,3-6 0 5,-1-1 0-2,-2 5 0 3,8 10 0-3,-4 14 0-4,3 18 0 8,-1 10 0-2,1 8 0 4,-3 5 0-11,1-4 0 5,3 3 0-3,0-9 0 4,-1 0 0 1,-2-5 0-3,1 1 0 2,1 1 0 3,-4 5 0-2,9 5 0-6,-2 3 0 9,-6 5 0-9,8-2 0 5,-2 1 0 0,0 1 0 4,-1-3 0-11,-2-3 0 10,0-3 0-6,-3 1 0 5,5-2 0-2,0 7 0-4,1 3 0 3,3 2 0 1,-2-3 0 2,-1-2 0-4,0-1 0 2,-4 2 0 0,1-2 0 0,-1 5 0 3,1 4 0-9,-1-3 0 7,3-4 0 0,-5 3 0-4,2-2 0 0,-3-3 0 5,-3-1 0-3,0 2 0 1,8 8 0-3,-5 5 0 3,1 7 0 1,5 2 0 1,0 3 0-6,-1 0 0 3,-3-4 0 3,-8 4 0 1,0-3 0-8,1 1 0 5,2-1 0 0,0 1 0-4,3-1 0 6,0 3 0-3,7 0 0 1,2 0 0-1,-2 0 0 0,-7 0 0 0,-8 0-94 3,-14 5-109-2,12 10-84-2,0 7-169 2</inkml:trace>
    </iact:actionData>
  </iact:action>
  <iact:action type="remove" startTime="50305">
    <iact:property name="style" value="instant"/>
    <iact:actionData xml:id="d9" ref="#d2"/>
  </iact:action>
  <iact:action type="add" startTime="50318">
    <iact:property name="dataType" value="strokeEraser"/>
    <iact:actionData xml:id="d10">
      <inkml:trace xmlns:inkml="http://www.w3.org/2003/InkML" xml:id="stk9" contextRef="#ctx0" brushRef="#br4">11227 14866 361 0,'0'0'194'16,"0"0"-12"-15,0 0-1-1,0 0-45 7,0 0-44 1,0 0-23 0,0 0-26-2,-28-4-15 2,24 4-16 0,2 0-12 2,-1 0 0-6,-4 13-61 4,4 0-77 1,3 5-278-1</inkml:trace>
    </iact:actionData>
  </iact:action>
  <iact:action type="remove" startTime="51103">
    <iact:property name="style" value="instant"/>
    <iact:actionData xml:id="d11" ref="#d4"/>
  </iact:action>
  <iact:action type="add" startTime="51112">
    <iact:property name="dataType" value="strokeEraser"/>
    <iact:actionData xml:id="d12">
      <inkml:trace xmlns:inkml="http://www.w3.org/2003/InkML" xml:id="stk10" contextRef="#ctx0" brushRef="#br4">13707 15183 361 0,'0'0'46'12,"0"0"-39"-12,0 0-7 8,0 0-34-1,0 0-175 0</inkml:trace>
    </iact:actionData>
  </iact:action>
  <iact:action type="add" startTime="51306">
    <iact:property name="dataType" value="strokeEraser"/>
    <iact:actionData xml:id="d13">
      <inkml:trace xmlns:inkml="http://www.w3.org/2003/InkML" xml:id="stk11" contextRef="#ctx0" brushRef="#br4">13707 15183 402 0,'26'-176'174'4,"-26"176"-111"2,0 0-18 3,0 0-45-1,0 0-13-2,0 3-94 2,0 7-246 0</inkml:trace>
    </iact:actionData>
  </iact:action>
  <iact:action type="remove" startTime="52613">
    <iact:property name="style" value="instant"/>
    <iact:actionData xml:id="d14" ref="#d1"/>
  </iact:action>
  <iact:action type="add" startTime="52629">
    <iact:property name="dataType" value="strokeEraser"/>
    <iact:actionData xml:id="d15">
      <inkml:trace xmlns:inkml="http://www.w3.org/2003/InkML" xml:id="stk12" contextRef="#ctx0" brushRef="#br4">18667 12627 469 0,'0'0'137'21,"0"0"-65"-20,0 0 12 0,0 0-35 3,0 0-34 3,0 0-13 1,0 0-2-2,42-31-27 2,-42 31-82 0,0 0-113 0</inkml:trace>
    </iact:actionData>
  </iact:action>
  <iact:action type="remove" startTime="52929">
    <iact:property name="style" value="instant"/>
    <iact:actionData xml:id="d16" ref="#d6"/>
  </iact:action>
  <iact:action type="add" startTime="52937">
    <iact:property name="dataType" value="strokeEraser"/>
    <iact:actionData xml:id="d17">
      <inkml:trace xmlns:inkml="http://www.w3.org/2003/InkML" xml:id="stk13" contextRef="#ctx0" brushRef="#br4">18834 12998 447 0,'0'0'192'15,"0"0"-114"-14,0 0 2 4,0 0-53 9,0 0-27-13,0 0-11 5,27 17-22 2,-21-15-27 0,4 4-59-1,-8-6-71 1,9 3-219-1</inkml:trace>
    </iact:actionData>
  </iact:action>
  <iact:action type="add" startTime="53553">
    <iact:property name="dataType" value="strokeEraser"/>
    <iact:actionData xml:id="d18">
      <inkml:trace xmlns:inkml="http://www.w3.org/2003/InkML" xml:id="stk14" contextRef="#ctx0" brushRef="#br4">21802 13295 423 0,'0'0'176'8,"0"0"-84"-1,0 0 12 1,0 0-36-2,0 0-44 2,0 0-15 0,0 0-8 0,34-17-1-2,-34 17-22 2,0 0-52 0,0 0-127 0,0 0-221-2</inkml:trace>
    </iact:actionData>
  </iact:action>
  <iact:action type="add" startTime="53881">
    <iact:property name="dataType" value="strokeEraser"/>
    <iact:actionData xml:id="d19">
      <inkml:trace xmlns:inkml="http://www.w3.org/2003/InkML" xml:id="stk15" contextRef="#ctx0" brushRef="#br4">22284 13155 462 0,'0'0'104'2,"0"0"-60"5,0 0 5 0,0 0-44 2,0 0-5-3,0 0-49 2,30-50-67 1,-30 50-22-2,0 0-162-1</inkml:trace>
    </iact:actionData>
  </iact:action>
  <iact:action type="remove" startTime="54153">
    <iact:property name="style" value="instant"/>
    <iact:actionData xml:id="d20" ref="#d8"/>
  </iact:action>
  <iact:action type="add" startTime="54156">
    <iact:property name="dataType" value="strokeEraser"/>
    <iact:actionData xml:id="d21">
      <inkml:trace xmlns:inkml="http://www.w3.org/2003/InkML" xml:id="stk16" contextRef="#ctx0" brushRef="#br4">22566 12955 333 0,'0'0'35'7,"0"0"-35"-1,0 0 0 3,0 0 6-2,0 0-6-1,0 0-7 4,0 0 3-4,32-11-8 0,-27 11-14 3,-5 0-53-2,0 0-123 2</inkml:trace>
    </iact:actionData>
  </iact:action>
  <iact:action type="add" startTime="54511">
    <iact:property name="dataType" value="strokeEraser"/>
    <iact:actionData xml:id="d22">
      <inkml:trace xmlns:inkml="http://www.w3.org/2003/InkML" xml:id="stk17" contextRef="#ctx0" brushRef="#br4">23185 12494 285 0,'0'0'29'2,"0"0"-9"5,0 0-1 0,0 0-19 2,0 0-35-3,0 0-101 2</inkml:trace>
    </iact:actionData>
  </iact:action>
  <iact:action type="remove" startTime="55077">
    <iact:property name="style" value="instant"/>
    <iact:actionData xml:id="d23" ref="#d5"/>
  </iact:action>
  <iact:action type="add" startTime="55080">
    <iact:property name="dataType" value="strokeEraser"/>
    <iact:actionData xml:id="d24">
      <inkml:trace xmlns:inkml="http://www.w3.org/2003/InkML" xml:id="stk18" contextRef="#ctx0" brushRef="#br4">30310 12571 311 0,'0'0'151'7,"0"0"-24"-2,0 0 12 5,0 0-38-3,0 0-39-2,0 0-20 3,0 4-27 1,0-4-13-2,0 0-2-1,0 0-33 3,0 0-115-1,0 7-188-1</inkml:trace>
    </iact:actionData>
  </iact:action>
  <iact:action type="remove" startTime="55587">
    <iact:property name="style" value="instant"/>
    <iact:actionData xml:id="d25" ref="#d7"/>
  </iact:action>
  <iact:action type="add" startTime="55589">
    <iact:property name="dataType" value="strokeEraser"/>
    <iact:actionData xml:id="d26">
      <inkml:trace xmlns:inkml="http://www.w3.org/2003/InkML" xml:id="stk19" contextRef="#ctx0" brushRef="#br4">32783 12700 447 0,'0'0'81'5,"0"0"-76"1,0 0-5 2,0 0-36 1,0 0-84-3,0 0-235 3</inkml:trace>
    </iact:actionData>
  </iact:action>
  <iact:action type="remove" startTime="56324">
    <iact:property name="style" value="instant"/>
    <iact:actionData xml:id="d27" ref="#d3"/>
  </iact:action>
  <iact:action type="add" startTime="56327">
    <iact:property name="dataType" value="strokeEraser"/>
    <iact:actionData xml:id="d28">
      <inkml:trace xmlns:inkml="http://www.w3.org/2003/InkML" xml:id="stk20" contextRef="#ctx0" brushRef="#br4">25896 12677 465 0,'0'0'228'8,"0"0"-122"-4,0 0-48 1,0 0-18 4,0 0-26-1,0 0-11 1,0 0 0-4,33 3-3 2,-30-6-17 2,-3 3-40-1,0 0-187-2,0 0-322 2</inkml:trace>
    </iact:actionData>
  </iact:action>
  <iact:action type="add" startTime="63351">
    <iact:property name="dataType"/>
    <iact:actionData xml:id="d29">
      <inkml:trace xmlns:inkml="http://www.w3.org/2003/InkML" xml:id="stk21" contextRef="#ctx0" brushRef="#br0">13919 8509 693 0,'0'0'175'3,"0"0"-99"3,0 0-12 2,0 0 13 0,0 0-36 0,-177 0 2-2,120 0 6 2,7 0 7 0,-4 0 9-2,0 0 1 3,5 0-11-2,-2 0-4 1,-2 0-6 0,-1 0 0-1,5 0-7 0,-5 0-4 2,9 0-9-3,-7 0 3 1,4 0-3 1,-4 0-4 12,4 0-1-19,-5 0-5 3,0 0 2 6,6 2-1 1,-6 2 2-9,8 1-4 9,-2-2-2-8,3 0 2 11,-2 0 1-11,-5 1-4 6,-1-2 0-5,-5-1 1 6,1 3-1-4,-2-4 1 4,1 0-1-6,-4 0-4 5,5 2-5-2,2-2 3 1,4 0-1 3,-4 6 2-8,3-2-2 7,2 1 0-6,2 1 0 4,-2-4-2 2,1 1 3-4,1-3 0 2,0 0 0 2,4 0-2-6,-1 0 0 6,4 0-2-4,-1 0 2 1,6 4 0 1,0-4-3 2,5 0 0-6,1 0 0 6,1 0 0 3,2 0 0-11,2 0 0 2,-1 0 0 8,-2 0 0-7,-7 0 0 3,4 0 0-3,1 0 0 7,4 0 0-7,2 0 0 4,3 0 0-5,-1 0 0 4,1 0 0 8,0 0 0-14,-3 0 0 10,7 0 0-11,1 0 0 8,5 0 0-4,-3 0 0 7,6 0 0-9,-6 0 0 6,-3 0 0-3,4 0 0 3,-4 0 0 0,0 0 0-4,0 0 0 6,-1 0 0-3,-1 0 0-4,4 0 0 4,-2 0 0-2,0 0 0 1,4 0 0 3,-3 0 0 2,-1 0 0-11,3 0 0 5,2 0 0 2,-2 0 0 1,6 0 0-4,-3 0 0 6,0 0 0-6,1 0 0 6,2 0 0-5,5 0 0 0,2 0 0 2,0 0 0-2,0 0 0 2,0 0 0-1,0 0 0 2,0 0 0-2,0 0 0 0,0 0 0 0,0 0 0 3,0 0 0-2,0 0 0-4,0 0 0 5,0 0 0-2,0 0 0 1,0 0 0-2,0 0 0 4,0 0 0-5,0 0 0 5,0 0 0-5,0 0 0 3,0 0 0-1,0 0 0 1,0 0 0 0,0 0 0-2,0 0 0 2,-2 0 0 0,-6 0 0-1,-5 0 0 0,5 0 0 4,0 0 0-5,4 0 0 0,1 0 0 3,-6 0 0-2,9 0 0 1,0 0 0-1,-1 0 0 3,1 0 0-5,0 0 0 4,0 0 0-4,0 0 0 3,0 0 0 1,0 0 0-3,0 0 0 1,0 0 0 1,0 0 0 0,0 0 0 1,0 0 0-4,0 0 0 3,0 0 0 0,0 0 0 0,0 0 0-3,0 0 0 7,0 0 0-7,0 0 0 3,0 0 0-2,0 0 0 3,0 0 0-1,0 0 0 1,0 0 0-4,0 0 0 4,0 0 0-2,0 0 0 0,0 0 0 0,0 0 0 0,0 0 0 1,0 0 0 0,0 0 0 0,0 0 0-2,0 0 0 3,0 0 0-1,0 0 0-3,0 0 0 3,0 0 0 0,0 0 0 0,0 0 0-2,-3 5 0 3,-4 20 0 0,-2 12 0 0,5 2 0-3,-1 3 0 0,-3 3 0 3,5-9 0-3,-2-3 0 1,-2-6 0 1,4-10 0 1,0-6 0-2,3-6 0-2,0-1 0 4,0-4 0-2,0 0 0 0,0 0 0 0,0 0 0 2,0 0 0-2,0 0 0 3,0 0 0-6,0 0 0 7,0 0 0-5,0 0 0 3,0 0 0-5,0 0 0 4,0 0 0 0,0 0 0 2,0 0 0-7,0 0 0 7,0 0 0-3,0 0 0 1,0 0 0 1,0 0 0-4,0 0 0 4,0 0 0-1,0 0 0-2,0 0 0 1,0 0-3 0,0 0 3 3,0 0 0-4,0 0-1 2,0 0 0 0,0 0 0-1,0 0-1 0,0 0 2-1,0 0 0 3,0 0 0 0,0 0-1-2,0 0-1-1,0 0 1 3,0 0 0-1,0 0 0-3,0 0 0 3,0 0 1 0,0 0 0 0,0 0 0-2,0 0 0 1,0 0-2 1,0 0 2 0,0 0-1-2,0 0 1 2,0 0 0 0,0 0 0 1,0 0 1-4,0 0-1 3,0 0 1 0,0 0-2 0,0 0 2-2,0 0-1 3,0 0 0-1,0 0 0-1,0 0 0 1,0 0 1-1,0 0 0 2,0 0-1 1,0 0 0-7,0 0 1 10,0 0-1-10,0 0 2 7,-3 0-1-6,3 0 0 4,0 0-1 0,0 0 0 2,-4 10 0-4,1 7 2 1,-1 8-1 0,0 5 0 1,-1 2 1-1,2 2 1 2,3 5-3-1,0 9 0-2,0-1 0 4,0 7 0-3,0 0 0-1,0 0 0 1,0-2 0 1,0 5 0 0,0-6 0-2,0 1 0 3,0 2 0-1,0-7 0 0,0 4 0 1,0-1 0-5,0-2 0 4,3 1 0-1,-3-2 0 0,5 2 0 1,-1-5 0 1,-1-2 0 0,-3-2 0-5,1-3 0 7,-1-5 0-8,0 2 0 5,0 6 0 0,0-1 0 1,0-4 0-2,0-5 0 3,0-2 0-5,0-5 0 3,0 2 0 0,0 2 0 0,0-1 0 2,0-3 0-7,0-6 0 6,0-6 0-2,0 0 0 3,0 0 0-4,0 1 0 3,0-5 0-5,0 2 0 4,0-4 0 0,0-1 0 2,0-1 0-7,0-3 0 7,0 0 0-3,0 0 0-1,0 0 0 2,0 0 0-1,3 0 0 1,-3 0 0 0,10 0 0 1,5 0 0-2,11 0 0 0,7 2 0 1,5-2 0 1,8 0 0-3,15 0 0 3,4 0 0-4,11 0 0 2,1 0 0 4,2 0 0 0,-2 0 0-10,3 0 0 7,-3 0 0 2,2 0 0-5,3 0 0 4,-1 0 0 0,3 0 0-5,3 0 0 4,3 0 0 2,5 0 0-6,-6 0 0 5,6 0 0-2,-9 0 0 3,-3 0 0-6,-10 0 0 5,-4 0 0-1,-10 7 0 5,2 1 0-11,-2-1 0 5,-2 5 0 5,2-1 0-10,-2-2 0 7,-1-4 0 6,2 1 0-13,-3-2 0 5,2-2 0-1,-2 3 0 4,2-5 0-5,-5 0 0 3,1 0 0 4,4 0 0-10,-1 0 0 7,4 3 0-3,-5-3 0 2,-1 0 0 0,-5 0 0-1,-3 0 0 1,-1 0 0 0,-9 0 0 1,1 0 0-5,-3 0 0 3,3-8 0 3,-1 2 0-6,0 0 0 6,2 1 0-3,-5 3 0 1,5-2 0 0,-5 4 0 4,6 0 0-10,-7-3 0 6,5 3 0 2,-8 0 0-6,-2-3 0 5,-7 3 0-3,-4-3 0 0,0-2 0 2,-4 5 0 1,1-2 0-3,-3-2 0 4,0 4 0-2,-7 0 0-5,0-3 0 5,-3 3 0 1,0-3 0 0,1 3 0-3,-1 0 0 4,3-7 0-6,3-8 0 7,-6-12-7-7,0-16 7 3,0-15-2 4,0-23 2 0,0-4 0-10,-9-13 0 6,-2-8 0 3,-5-3 0-2,-2-2 0 1,-5-7 0-5,6 4 0 5,-6 11 0 0,7 7 0-6,0 17-1 6,4 12 1 0,-1 7 0 0,6 9 0-5,-3 9 0 5,4 2 0-1,-3 3 0 2,5 3 0-8,-3 0 0 8,-2 6 0 0,2-1 2 1,2 4-2-9,-3 6 0 4,6-2 0 3,2 11 0-2,-3-2 0 2,0-1-1-5,-1-4 0 6,1-5 1-1,-3 1 0-5,2 1-2 3,1 2 2 1,0-2 0 2,2 0 0-1,1-3 2-3,-3 2-2 1,-3-3 0 2,3 3 0-5,3 0-1 3,-1 1 1 2,-2 8 0 2,3 5 0-8,0 1 1 4,0 3-2 1,0 3 2 0,0 0-2-1,-3 0 1 1,3 0-1 0,-4 0-2 0,-2-2 2 0,-4-1-3-1,-5-3 3-1,-11 0-1 3,-4-2 4 0,-1 2-1 3,-1 1-1-10,5-1 0 5,4 6-1 0,5-2-1 0,-2 2-28 4,4 0-39-7,-7 0-27 4,-11 16-74-1,23-5-93 1,2 6-76 2</inkml:trace>
    </iact:actionData>
  </iact:action>
  <iact:action type="add" startTime="67676">
    <iact:property name="dataType"/>
    <iact:actionData xml:id="d30">
      <inkml:trace xmlns:inkml="http://www.w3.org/2003/InkML" xml:id="stk22" contextRef="#ctx0" brushRef="#br0">28508 10954 134 0,'0'0'133'4,"0"0"-27"4,0 0-3 0,0 0 5 0,0 0 13-2,0 0-9 4,0 0-21-3,0 0-13-1,-13 3-20 3,5-3-20-2,-7 0 8 2,1 0-1-4,-5 0-9 3,-4 0-11 0,2 0-1 0,0-6-2-1,-3-1-3 0,4-2 0 3,-3 3 5-3,3-6 1 1,-7 7-5-1,4-1-3 0,3-1-2 0,-3 3-5 1,5-1 0-2,-5-3 3 3,3 8 1-2,-8 0-4 3,-1 0 0-1,-1 0 6-2,-3 0 2-1,2 0-10 1,-2 0 1 2,-3 0-3-1,4 0-3-3,-3 0 1 3,-3 0 0 1,2 0 0 0,3 0 2-4,2 4 2 3,-2 0-6 0,2-2 0-2,1 1 0 0,-3 2 0 3,-4-1-1-1,4 1 0 0,-3 0 0-1,4-2-1-1,-4 0 3 3,4 0-2 0,3 0 0-3,0 0-1 1,1-3 2 1,1 0-2-2,-2 0 0 2,1 0 0 0,2 0 0 1,0 0-1-5,9 0 1 4,-1 0 0 1,-2 0 0-3,4 0 0 1,0 0 0 0,-1 0 1 1,1 0-1 1,-5 0 0-1,7 0 0-1,-3 0-1-2,-7 0 1 4,5 0 0-1,-7-6 0 1,6 0-1-3,-7 1 1 2,-5 2 0-1,-6-2 2 2,0 1-2-2,-5-1-1 3,-1 2 1-5,1 1 2 1,-12 2-2 3,3 0 1-2,2 0 2 1,-2 0-2-2,0 0-1 2,8 0 2-1,0 0-2 2,-4 0 7-3,4 0-4 1,-1 0-1 1,2 0-2 0,4 0 13-1,-6 0-10-1,0-4-2 3,4 0 0-2,1-3 2 0,0 1-3 0,6 1 1 3,-3-1 0-4,3 2 0 4,2-3-1-7,1 2 3 5,2 1-2 0,2-1 2 1,-1 2 7-2,-1 3-5 0,5 0 0 1,0 0-1 0,1 0-1-2,-3 0 2 2,-1 0-5-1,-7 0 14 1,1 0-8-1,-8-8-5 2,-2-1 3-2,-1 1-2 2,-6 1 3-4,0-6-3 3,-5 4-1 0,-4 1 1 0,-5 3-1 0,2 2 3-1,-5 0 0 1,2 0 0 0,-8 3-1-3,10 0 2 3,-6 0 1 2,1 0-6-1,3 0 4-1,1 0-3-4,-2 0 2 3,-1 0 0 1,-4 0-2 0,-2 0 0 0,1 0 0-2,-1 6 0 3,4-3 0-3,1 2-1 2,-3-2 1-1,3 2 1 3,-1 0 0-5,0-3 0 1,5 0-1 3,-3-2 1-1,1 3 0 0,6 0-1-1,-1-3-1 1,-2 3 0-1,6-3 2-1,-2 4-1 2,1-2-2 1,3-2 2-3,-2 0-1 1,2 1 2 1,3 3-1 1,0-1 1-3,-2 0-2 2,-2-1 1-2,0 2-1 3,-3 1 1-1,-5-2 1-2,-1 2-2 2,-3 0 3 1,-5-2-3-2,-2 1 0 0,1-4-2 0,2 3 1 2,3-3-1-2,-6 2 0-1,7 1 2 2,-9 3-1 1,3-4 1-2,-8 4 0-1,-2-3 1 2,-3-1-1 0,-3 2-1 0,1-2 1 0,5-2 1 1,3 0-1-4,0 0 0 3,3 0 2-1,1 0-2 0,0 0 1 2,4 0-1-2,5 0 2 1,5 0-2-2,-6-8 0 3,4 5 1-1,-2-5-1-3,1 2 1 3,-1 1 1 0,3-2-1 1,1 2-1-4,-4 2 1 5,0 1-1-4,-1 2 2-1,-4 0-1 5,-7 0 1-2,4 0-2 0,-5 0-1-1,5 0 0-1,2 0 1 2,-3 0-4 1,5 0 4-2,-3 0-1 0,-6 0 0 3,3 0 1-3,-7 0 0 0,0 0 0 0,3 0 0 2,-2 0 0-4,6 0 0 3,0 0 2-2,5 0-2 3,2 0 0-1,-2 0 0-2,5 0 3 1,6 0-3 0,-2 0 1 2,3 0 0-1,-1 2-1 1,-2 3 3-4,0-2-3 4,5 1 1-2,-3-4 4 1,5 3-5-1,-1-1 2 1,1-2-2-2,-1 3 2 0,-7 1 1 3,-2-2-2 0,-8-2-1-1,-10 0 2-2,-3 0-2 3,-6 0 0-3,7 0-1 2,1 0-2-1,2 0 1 0,11 0 0 2,-5 0 2-1,0-2 0-2,2 2-1 1,-3-4 1 1,4 1 0-1,-6 1 1 3,3-5-1-5,3 4 0 3,3-2 2 0,2 3-1-2,5-8-1 3,0 5 0-2,5 0 1 1,1 2-1-2,1-1 0 4,-2 1 1-4,2-4 0 3,-4 1-1-2,2-3 0-1,1-1 0 2,0 1 0 0,-2 1 0-1,4 5 2 0,-5 1-2 3,2-1 1-4,-2-1 0 3,-9 3-1-4,-10 1 0 2,5 0 1 2,-11-4 1-3,-1 4-2 2,-5 0-1 0,6-3 0 1,-1 3-3-5,3 0 3 7,-1 0 0-5,-4 0 1 2,-4 0 0-2,-2 0 0 3,-10 0-1-3,4 0 1 4,1 0-1-6,0 0 1 4,9 0 0 1,-4 0 0-3,0 0 2 5,11 0 0-4,4 0 0 0,2-5-2 3,4 0 0-7,4-2 0 5,3 5 1 1,11 2-1 0,2 0 3-1,9 0-3-1,-1 0 1 0,-6 0 1 1,7 0-2-3,-7 0 1 3,7 0-1 2,-6 0 0-6,2 0 1 6,-5 0-1-3,-2 0 0 2,2 0-1-6,5 0-2 6,5 0 3 0,-1 0-1 49,6 0 0-56,-9 0 0-2,5 0 1 0,-7 0 0 1,-3 0 1-1,-1 0 0 0,-7 0-1 0,-8 0 1 9,-12 0 0-2,-6 0 4 1,-9 0-1-2,2-15-2 2,2 2 0-3,-3-4 2 3,6 6-3 2,4-4 3 0,1 4 2-7,4 3-2 8,10-4-1-8,-1 7 3 8,13 0-4-6,5 1 3 3,12 1-1 7,12 0-3-13,9 3 1 9,11 0-1-9,2 0 3 8,7 0-2-1,0-2-2-5,0 2 3 6,0 0-3-7,0 0 2 7,0 0-1 0,0-3 1-8,0 3-2 5,0 0 0 1,0 0 0 0,0 0 0-3,0 0 0 3,0 0 0 0,-4 0-2 0,-4 0 2-1,-2 0 2 0,-3 0-1 2,7 0 0-4,-1 0-1 3,6 0 2 0,1 0-4 0,-3 0 4 0,3 0-2-1,0 0 0 2,0 0 0 0,0 0 0-1,0 0 2-3,0 0-2 4,0 0 1 0,0 0 0-1,0 0-1-3,0 0 1 1,0 0 0 5,0 0-1-3,0 0 2-4,0 0-3 4,0 0 2 0,0 0-1 1,0 0 1-4,0 0-1 5,0 0 0-4,0 0-3 3,0 0 3-3,0 0 0 2,0 0 0-2,0 0 0 2,0 0 1-2,0 0-1 2,0 0 1 2,0 0-1-6,0 0-1 6,0 0 0-3,0 3 0 1,-3 9-1 1,-3 1 2 0,6 7 1-5,0-1 1 3,0 6-2 1,0 4 0 0,0 8 3 1,0-2-2 0,0 6-1-5,0 4-1 4,0 5 1 0,0 4 1 1,0-2-1-5,0 5 1 4,0-4-1 0,0 0 0 2,0-2 1-2,0 3-1-4,0 3 1 3,0 1-1 1,0 2 1 2,9-2 0-6,-5 6 0 6,8 5 1-3,-8-3-2 1,6-1 2-1,3-3-1 0,-8-14 2 1,3-8 1 0,-5-13-3-1,-3-2 1 1,2-2-1 3,-2 1 0-7,0 3 1 5,0 1-2-2,0 3 1 3,3 5-1-5,1 0 0 2,-4-2 1 4,0 1-1-8,0-5 0 11,0-2-1-12,0 0 2 7,0-5-1-3,0-4 0 2,0 9 2-2,0 3-2 1,0 14 0 2,0 4 0 0,0 13 1-4,0-8-1 2,0-7 1 3,3-3-1-5,0-7 1 4,-3-7-1 1,0 2 0-5,0-5 0 2,0 0 1 0,0-3-1 5,0-1 0-9,0-3 0 5,0-2 2 0,0-2-1 2,0-1-1-7,0 0 0 7,0-7 1-1,0-5-2-5,0 1 2 7,0-4-2-6,0 0 1 1,3 0 0 1,-3 0 1 2,4 0-1-4,-4 0 4 4,6 0-2 0,7 0-1 0,7 2 1-2,8 3-2-1,8 1 0 1,4 2-1 1,8 3 1-1,6 1 0-1,1-2 4 2,1 5-3 1,0-3 2-2,2-1-3 1,-3-2 3 1,-8-1 0 1,6 1 0-8,-8-1 1 5,8-1-2 4,-2 2 0 0,1-6 0-9,2 0 0 5,2-1 0 1,-2 1 0 1,0-3 1-1,-7 0 1-2,3 0-3 0,-10 0 2 2,-3 0 1 1,3 0-2-1,4 0 4 6,-4 0-6-13,4 0 1 7,-1 0 1-1,1 0 2 0,8 0-1 1,4 0-2 1,12 0 2-5,5 0-1 4,5 0-1 3,-1 0-1-8,-3-5 0 4,0 2-1 4,-10 0 1-2,5-6 1 0,-2 4-1-7,1-5 1 7,5-2-1 1,3 4 0-7,0-4 0 5,9 1 2 1,-5 0-2 3,4-1 0-8,-3 1 1 2,-1 2 1 4,0 1-2-5,1 1 0 1,1 0 1 10,3-1 1-14,-1 2 0 6,3-3-2-5,0 5 3 6,-6-3-2-2,1 1 2 1,-8 4-2-2,3-1 3 3,-3 3-4-1,0-2 7 1,9 2-7-5,-5-7 0 5,2 2 0-1,-4-3 0 0,0 0 0 0,-4-4 0 1,-4 3-3-4,1 1 1 3,-9 1 2 0,7-1 0 5,0 8 0-11,4 0 0 6,1 0 1 0,-1 0-1-3,3 0 1 2,3 0 2 2,-2 0-3 0,-2 0 0-5,4 8 0 4,-2-1 0 1,-4 1 0 1,0 1 0-7,2 3 0 7,-5-1 0 6,1-2 0-15,1-1 0 6,-5-3 0-1,5 0 0 1,-6-2 0-2,2 1 0 3,-2-1 0 2,6-3 0-1,5 0 0-5,0 0 0 4,4 0 0 0,-3 0 0 1,7 0 0-4,-6 2 0 2,0 3 0 2,-3-2 0-1,-5 0 0 2,2 1 0-7,-1-4 0 7,1 0 0-4,0 0 0 1,6 2 0 0,-1 1 0 2,4-1 0-2,0 1 0-1,-5 0 0 3,-2-3 0-1,-2 0 0 1,-5 0 0-1,-2 0 0-2,0 0 0 1,-3 0 0 0,3 0 0 1,-2-3 0-1,2-2 0 1,-5 0 0 0,1 1 0 0,-2 1 0-1,-3 0 0 1,1 0 0 0,-1 1 0 1,2 0 0-6,-2-1 0 5,1 3 0 0,1 0 0 1,1 0 0 0,-1-4 0-4,2 4 0 2,2-3 0 1,3 0 0 1,2 3 0-2,-2 0 0 1,3 0 0 1,-1 0 0-5,-2-2 0 4,3-1 0 0,0-2 0 2,-4-4 0-7,11-3 0 5,-3 2 0 2,5 2 0 1,2-1 0-9,-1 3 0 5,3 1 0 2,-4-1 0 1,3 2 0-6,2-1 0 4,-4 1 0 0,8-3 0 1,-7 1 0-3,-1 1 0 2,6-3 0 0,-9 2 0 0,3 0 0 1,-6 1 0-5,1 3 0 3,-8-5 0 2,3 4 0-1,-4-2 0 5,-2 3 0-12,6-5 0 7,-3 1 0 1,5 6 0 1,-1-5 0-8,-1 3 0 5,6-4 0 1,-5 4 0 0,1-7 0 2,-1 2 0-6,-2 3 0 5,0 0 0-2,-5 2 0 2,3-1 0-1,0 0 0-3,5-1 0 2,2 3 0 2,6-3 0 2,-3 2 0-9,-3 2 0 6,2-4 0 2,-1 4 0-2,1-2 0-4,-1 0 0 4,-1-1 0 0,3 3 0-1,-2-2 0 3,2 2 0-2,3 0 0 5,-4 0 0-12,-2 0 0 7,3 0 0 0,0 0 0-1,-3 0 0 1,1 0 0-4,-1 0 0 8,-4 0 0-5,-1 0 0-2,8 0 0 2,-10 0 0 3,6 0 0-2,-1 0 0-3,-8 0 0 2,6 0 0 2,-6 0 0-3,3 0 0 1,-4 0 0 2,6 0 0-1,-7 0 0-1,-4 0 0-1,2 0 0 4,-4 0 0-3,-2 0 0 1,0 0 0-1,5 0 0-1,-2 0 0 2,2 0 0 0,5 0 0 0,-1-4 0-3,6 1 0 5,1 0 0-1,-6-2 0-5,0 3 0 3,-2 2 0 2,-5 0 0-2,0 0 0 0,-1 0 0 2,1 0 0-2,-1 0 0 2,1 0 0-4,6 0 0 5,-1 0 0-1,2 0 0-3,7 0 0 2,0 2 0 4,0 0 0-11,-3 1 0 6,1-3 0 4,2 0 0-7,1 0 0 5,2 0 0-1,2 0 0 2,2 0 0-7,1 0 0 4,-4 0 0 2,-4 0 0 2,-4 0 0-8,6 6 0 4,-7-2 0 3,-2 3 0-2,3-7 0-2,-7 0 0 1,3 0 0 2,0 0 0 0,4 0 0-5,-3 0 0 4,-2 0 0-1,2 0 0 2,-5 6 0-2,-2-4 0 0,-8 2 0 2,-5 1 0 3,-5-2 0-11,-8-3 0 6,1 3 0 2,3-3 0 0,-3 0 0-2,4 0 0-2,5 0 0 6,-2 0 0-5,5 0 0 0,-2 0 0 2,-6 0 0-1,-1 0 0 3,0 0 0-5,-2 0 0 5,-1-3 0-4,-1-4 0 8,1 2 0-12,-2-1 0 7,2-1 0-2,3 1 0 0,-7 0 0 0,4 1 0-1,-9-1 0 8,-10 3 0-12,0 1 0 8,-7-2 0-5,2 4 0 7,-5-2 0-11,0-1 0 8,3-3 0-2,-3-2 0 3,4-5-3-7,0-4 3 7,1-7 0 2,-1-4 0-9,2-2 0 6,0-4-2 0,-2-3 0-4,-1-3 2 2,1-1-1 7,2-9 1-11,-3-9 0 5,4-8 0-1,0-7 0 1,2 4 0-4,-5 0 0 9,4 5 0-8,-3 6 0 3,-2 5 0-3,5 9 0 4,-6 4 0 8,0-3-1-14,-2 4 1-3,0-1-1 10,0 3 1 0,0-2 2-6,0 1-2 4,0-1-3 1,0-2 3-4,0 3 0 4,-2 2-1 1,-3 0 1-7,-4 2 0 6,2 3-1-4,-2-2 1 5,-3-1-1-1,5-2 1-2,-3-4 0 0,0 1 0 6,6-3-1-11,-5 0 1 7,6 5 3-4,1 6-3 10,0 8 0-13,2 9 0 5,0 3-2-2,-5 4 2 3,5-1 0-1,-4 4 0 1,4 2 0-1,-2 1 0 1,2 2-1 3,-5-4 1-8,-3 0-6 6,-2 1 1-3,-6-3 1 3,0 0 3 4,-11-3 1-11,-1 1 0 7,-2 0 0-4,-4-4 1 3,-6 7-1 10,2-3 0-13,-4 2-1-5,9 3 1 9,-3 0 0-3,7 3 3 1,0 0-4 3,1 0 1-5,1 0-1 1,-2 0-5 6,-6 23-26-8,-6 11-39 6,-2 8-39-7,-5 15-68 8,32-33-69 4,9 8-141-13</inkml:trace>
    </iact:actionData>
  </iact:action>
  <iact:action type="add" startTime="75950">
    <iact:property name="dataType"/>
    <iact:actionData xml:id="d31">
      <inkml:trace xmlns:inkml="http://www.w3.org/2003/InkML" xml:id="stk23" contextRef="#ctx0" brushRef="#br1">18840 8476 543 0,'0'0'244'5,"0"0"-110"3,0 0-43-1,0 0-29-1,0 0 11 2,0 0-18 0,-197 13-11-2,136-7 5 3,-3-3 2-1,-4 0 6 0,-4-3-5-2,-1 0-12 2,-5 0-4 2,-5 0 9-3,2 0-7 0,1 0-1-1,-1 0 5 3,1 0-16 9,4 0-3-13,-6 0-1-5,6 0 0 12,-11 0-3-8,0 0 4 5,0 0-5-1,-10 0 1 0,-3 0-6-3,1 0-2 0,0 0-1 5,10 0 4-3,0 0-4 5,5 0-1-11,4 0-3 6,-1 0 2 5,1 10-4 0,6-1 1-10,5 4 3 4,8-4-5 3,2 2-2 3,1 4 6-11,5-1-5 8,3 1 1 1,3-4-3-7,7-2 4 4,-1 4-4 3,8-9 1-3,-1 3 1 0,7-1-2 1,2 0 1-1,1 2-1 0,-2 1 1 1,-5-1-1 1,1-3 0-2,-4 3 1 2,7-1-1-4,4-2 0 5,2 1 0-6,4 0-1 6,4-3 1-2,3-1 0-3,7-2-1 2,0 0 0 0,3 0 1 2,0 2-1-4,-3-2 0 3,0 9 1-1,-1 5-3 3,-1 11 3-3,1 15 3 0,-3 1-1 0,5 11-2 2,-1-2 2 0,-5-2-2 0,6-6 1-6,2 0-2 7,-3-2 1-3,3-1 0 0,0 6 2 0,0 2-2 0,0 7 0 4,0 5 0-6,0 8 1 3,0 7 0 4,0 0-1-11,3-3 1 9,7-3 0-1,-2-5-1-3,0-11 1 3,1-2-1 0,3 4 0-7,-2 0 1 8,0-7-1-1,-3-2 2-6,0-4-2 11,-4-3 0-11,5-1 0 5,-5 2 0 2,-1-3 0-3,3 1 0 0,1-3 0 0,-4-3 0 2,0-1-2-6,1-1 4 7,0-4-3-3,5-3 2 6,-6-2-1-12,1-6 0 7,1-3-1-2,-1-2 1 2,0-1 0-1,0 0 0 3,1 1 0-2,-4-2 0-4,6-2 0 4,-2 0-1 6,9 3-1-14,3 1-2 9,-1-1 4 1,8 4 0-3,-9-4 0 6,10 1 1-12,-3-1-1 6,3 1 0 3,6-1-1-7,5 0 1 6,4-3 0-1,15 2 0 1,5-7 1-3,12 0-2 4,10 0 2-5,6 0-1 4,10 0 1-4,0 0 0 3,-1-7-1 2,-10 2 3-2,-2 0-2-2,-2-1-1 2,0 6 0 1,3-4 2-1,2 4-2-4,-3 0 0 3,-7 0 0 1,-3 0 0 2,-10 0-4-6,-5 0 2 3,-2 0 2 2,-5 0-1-1,0 0 1-2,2 0-1 3,-1 0 0-1,11-7 0 2,6-4 1-8,-2-1-1 6,4 5 3 2,-1-6-2 1,2 6 0-8,-2-3 0 2,-8 3 1 5,0-1 0-3,-5-1-1 0,-5-3 1 0,1 3-1 1,-9 7 0 0,0 0 1-3,-4-1-1 5,1 3 1-3,-5 0 0 3,-2 0-1-5,1 0 0 3,-7 0-1 0,2 0 2-1,-10 0-1 2,0 0 0-2,6 0 0 2,-6 0 0-1,2 0 0-3,4 0 0 2,-2 0 0 2,7 0-1-2,-3 0 0 3,7-4 0-6,-4 2 1 5,-5-2-2-3,-9 2 2 2,-2 2-1 0,0-3 1-1,-8 3-4 2,-2-2 4-3,0 2-6 2,-3-2 4 0,1-11-1-2,4 0-7 0,2-16 2 4,-4-10 2-1,4-3 5-1,-3-11 0-3,0-9 1 5,-1-6 1 0,-3-10 0-7,-3-7-2 6,0-5 1 1,0-11 0-8,0-3 0 6,0-5 0 1,0 0 0 4,0 10-1-11,0 3 1 7,-9 10 0-4,2 9 1 4,0 4-1-2,-6 8 0 3,0 9 0-7,1 6-1 4,-11 2 1 4,-2 3 0 2,-7-3 0-12,-1 4 0 9,-6 0 1-4,-2 2-1 0,5 7 0 8,1 1 0-12,3 0 0 8,5 3 0-5,-2 0 0 2,11 5 0 6,4 7 1-12,4 7-2 8,7 9 0-1,3 3-37 5,-3 0-10-11,-7 0-22 5,-5 17-39 0,-11 31-55 1,13-17-112 0,7 8-343-4</inkml:trace>
    </iact:actionData>
  </iact:action>
  <iact:action type="add" startTime="78649">
    <iact:property name="dataType"/>
    <iact:actionData xml:id="d32">
      <inkml:trace xmlns:inkml="http://www.w3.org/2003/InkML" xml:id="stk24" contextRef="#ctx0" brushRef="#br1">20014 13067 517 0,'0'0'182'6,"0"0"-44"3,0 0-36-5,0 0-40 4,0 0-36 0,0 0-4 0,0 0 3-2,7-8 0 3,-7 8-7-2,0-3 22 2,-7 0 16-5,-10-2-5 5,-6 5-4-2,1-6-3 2,-6 3 0-3,-5-3 1 2,-2 2-16 1,-5-3-1-1,0 1 1-2,0 4 3 2,4-1-1 0,-1-2-5 0,8 1-4 3,-5 4 3-3,0-5-2-2,2 2 6 7,-4 1-5-11,0-5 1 5,-5 6-10 2,-2-2 2 1,-1-3 0-8,-2 3-2 4,2 3 1 3,5 0-2-1,-6 0-1 1,-1 0-2-4,0 0 4 3,-5 0-2-1,-6 0-2 3,1 0-2-2,-5 0 3-3,1 0-5 2,-5 0 2 2,1 0 1 1,5 0-3-7,1 0 1 7,3 0-3 0,4 0 2-7,5 3-2 7,2-1 1 2,8 2 1-11,1-1-1 6,5-2-1 4,2 3 0-8,-1-1 0 7,-4-1-2-2,-5-2-2 2,-1 3 5-7,1-3-6 4,2 0 0 3,0 0 0-2,4 0 0 1,0 0 0-6,2 0 0 6,-1 0 0-2,5 0 0 3,-4 0 0-6,-1 0 0 4,-5 0 0 3,-2 0 0 3,-2 0 0-13,-4 4 0 8,1 6 0-6,-2-2 0 6,4 4 0-2,1-4 0 0,2-1 0 6,5 0 0-13,-3-1 0 8,2 2 0 1,1-2 0 1,4 3 0-7,-3-1 0 5,3 0 0 3,1 1 0-2,1-1 0-3,2 0 0 1,3-1 0 4,-1-3 0-8,3 2 0 4,-3 1 0 2,3-2 0-4,-4 0 0 3,0 3 0 0,-5-1 0 2,6-2 0-7,-11-3 0 8,7 4 0-7,-1-3 0 4,-4 3 0 0,8-4 0 0,-8-2 0-2,3 3 0 2,-6 0 0 0,2 0 0 1,2 3 0 1,6-4 0-7,4 4 0 5,3-6 0 1,5 3 0-2,6-3 0 0,4 0 0 0,3 4 0 1,-7-4 0 0,4 0 0 0,2 0 0-2,1 0 0 2,0 0 0-1,0 0 0 1,0 2 0 1,0 3 0-1,-3 3 0 0,-6 9 0-4,5 3 0 6,1-1 0-5,-2-1 0 4,2-6 0-1,3-5 0-1,0 5 0 2,0-1 0-5,0 0 0 3,0 6 0 3,0-4 0-1,0-2 0-5,0-4 0 5,0-2 0-2,0-5 0 1,0 7 0-3,0 6 0 4,0 4 0-1,0 0 0 1,0 0 0-2,0-2 0-2,0-2 0 4,0 4 0-1,0 5 0 0,0 1 0-1,0-1 0 4,0-5 0-6,0 2 0 2,0-1 0 0,0 7 0 0,0 3 0 2,0 8 0-6,0 1 0 8,0-1 0-5,0-3 0 4,0-1 0-4,0 0 0 0,0 4 0 3,3 0 0-2,5 3 0 0,-7 0 0 1,6-2 0 0,2 5 0 0,-6 3 0 1,7 0 0-3,-3-2 0 2,-4-8 0-2,0-5 0 1,-1-8 0 0,3-2 0 1,-2 0 0 0,0-3 0-1,-1 2 0 1,0-1 0 0,-2 9 0-1,5 1 0 2,-2 5 0-3,1 5 0 2,-2-6 0-1,0-3 0 2,3-4 0-2,-2 0 0 3,-3-5 0-5,0-1 0 5,0 1 0-4,0-5 0 2,0 4 0-2,0 1 0-1,0-7 0 4,0 4 0-2,0-7 0 2,0-3 0-3,0-4 0 1,0 4 0 1,0 3 0 2,16 4 0-6,14-1 0 5,14 2 0-1,8-1 0-1,20 1 0 3,11-12 0-6,1 1 0 5,3 2 0-1,-3 1 0-1,-7 1 0 1,-11 2 0 1,1 2 0-3,-6 3 0 3,0-7 0-1,4 1 0-5,0-4 0 7,5-3 0-3,-1 1 0 2,0 0 0-1,3-3 0 0,-7 0 0-4,-1 0 0 4,0 0 0 0,-8 0 0 1,-3 0 0-3,-3 0 0 2,1 0 0 1,-2 0 0-2,2 0 0 3,6 0 0-8,5 0 0 8,3 0 0-4,3 0 0 1,-2-3 0 1,-3 3 0-1,-2-3 0 3,-4 3 0-3,-1 0 0-1,-2 0 0 1,-5 0 0 3,2 0 0-6,3 0 0 5,-4 0 0-2,8 0 0 1,2-2 0 0,-1-3 0-2,-1-4 0 2,-1-3 0 1,-2 6 0-2,-6-7 0 1,3 1 0 0,-4 2 0 1,-12 1 0-1,-5 1 0-4,-8-1 0 3,-9 5 0 1,5-3 0-2,-1-3 0 3,-2-7 0-2,0-7 0 4,1-2 0-4,-3-1 0-1,7 2 0 0,-5 2 0 5,0-3 0-4,1-2 0-2,-3-8 0 4,7-1 0-2,-5-5 0 2,0-8 0-1,0-1 0-1,-2-8 0 1,-1 0 0-4,0-1 0 4,-1-4 0-1,1 0 0 2,-7-6 0-2,1-1 0 3,-1-2 0-2,-6 1 0-2,0 1 0 0,0-4 0 2,0 4 0-2,0 0 0 2,0 7 0 0,0 6 0 0,0 4 0 1,0 3 0-2,0 0 0 0,0 1 0-1,0-1 0 1,-3-3 0 2,-4 5 0-2,1-3 0 2,-2 5 0-3,-7 0 0 2,-6-2 0-1,-3 1 0 3,-8 7 0-4,4-1 0 2,-1 5 0-4,5 5 0 6,8 13 0-1,5 6 0 2,1 9 0-10,7 4 0 5,-1 0-15 5,-9 5-18-4,6 46-31 0,0 15-41 1,2 9-96 1,5-41-121-1,0-6-262-3</inkml:trace>
    </iact:actionData>
  </iact:action>
  <iact:action type="add" startTime="83443">
    <iact:property name="dataType"/>
    <iact:actionData xml:id="d33">
      <inkml:trace xmlns:inkml="http://www.w3.org/2003/InkML" xml:id="stk25" contextRef="#ctx0" brushRef="#br2">23729 8410 552 0,'0'0'176'5,"0"0"-56"2,0 0 18 0,0 0-53-1,0 0-40 2,0 0 9 0,0 0 14-2,-66 29 11 2,18-23 13 0,-6 0-29 0,-2-3-8-2,-7-3-6 2,-5 0-6 0,0 0-6 0,-5 0-1-2,1 0 1 3,4 0-6-1,-5 0-6 0,5 0 9 2,-1-3-4-4,1-1 1 1,-2 2-1-1,0 2-5 1,-1 0 2 1,-3 0-5 2,2 0-5-1,-3 0-4-5,-2 0-1 5,4 0 0 1,2 0-3 1,2 0-9-10,3 0 0 7,0 0 0 2,1 0 0 4,1 0 0-13,6 0 0 7,-2 0 0-4,7 2 0 5,-4 2 0 0,6-1 0-5,4 1 0 5,-8 0 0 1,10-2 0-6,1 1 0 3,-5 1 0 2,5-4 0 0,-3 0 0-4,-7 7 0 1,-3-7 0 2,1 3 0 6,2-3 0-13,5 0 0 9,1 3 0-2,3-3 0-2,0 0 0 3,2 0 0 3,-1 2 0-10,1-2 0 6,-2 3 0 1,6 0 0-5,1 0 0 4,9 0 0 0,1-3 0 2,5 3 0-6,0-1 0 4,1 1 0 0,-2 0 0-1,9-1 0 2,-2 2 0-1,1-4 0 0,0 3 0-4,-4-3 0 4,12 2 0 0,0-2 0 0,3 0 0-2,5 3 0 3,0-3 0-2,-3 12 0 1,-1 10 0-1,1 10 0 1,0 9 0 3,3 3 0-8,0 4 0 6,0 3 0-1,0 0 0 1,0 3 0-4,0-2 0 2,0 2 0 2,0-1 0 1,6 1 0-7,6-2 0 4,-1 5 0 2,2-1 0-1,-4 6 0 3,4 0 0-9,-6-1 0 6,5 3 0 3,-5-12 0-1,3-6 0-8,-2-5 0 4,-3 0 0 4,-3-5 0-2,1 3 0 3,5 4 0-9,-3 2 0 7,6 4 0-3,-2-1 0 1,0-2 0 0,-2-7 0 2,-4-4 0-3,-2 3 0 1,2-7 0 0,-3-1 0 2,5 0 0-1,-5-1 0-2,4 3 0 2,-4-2 0-1,0 1 0 2,0-3 0-4,0-3 0 5,0 4 0-3,0-4 0 4,0 3 0-7,0 0 0 2,0-3 0 2,0-8 0 0,0 1 0-2,0-8 0 2,0-2 0 1,0-1 0-3,0-2 0 0,0 0 0 3,0 7 0-1,0-4 0 0,0 1 0-3,1-4 0 4,7-2 0-1,3 6 0 0,5-4 0-2,6 9 0 4,1-3 0-4,-4 4 0 3,3-1 0-3,-3 0 0 4,-2-1 0-2,6 0 0-2,-3 0 0 1,12-1 0 3,3-2 0-1,10-1 0 0,9-1 0-7,15-5 0 6,17-3 0 0,9 0 0-1,16 0 0 1,6 0 0 1,-4 0 0-1,-6 0 0 1,-10 0 0-6,-12-3 0 6,-9 3 0-2,-5-3 0 1,-4 3 0-1,-5 0 0 3,5-2 0-4,-6-1 0 1,3 0 0 0,-5 0 0 4,-5 3 0-7,-2-3 0 4,-3 0 0 1,-2 1 0-5,0-3 0 5,-2 2 0 1,-1-6 0-1,5 1 0-6,0 0 0 5,8-2 0 2,2 8 0-6,2-3 0 4,-6-1 0 3,-2 0 0-4,0 1 0-2,-2 5 0 2,-5-3 0 2,1 3 0 1,-7 0 0-7,-1 0 0 7,-1 0 0 0,-3 0 0-7,4 0 0 6,2 0 0-2,4-4 0 1,-5 4 0 5,-5-3 0-11,1-2 0 6,-7 3 0 1,-1-1 0 2,-4-4 0-9,0 6 0 8,2-3 0-6,-6 2 0 6,3-1 0-3,0 0 0 0,5-2 0 2,1-1 0 1,1 0 0-9,1 1 0 8,5-1 0 0,-6 3 0 0,4-3 0-7,3 4 0 7,-3-3 0-1,2-2 0 0,-6 4 0 0,-2-4 0 0,4 0 0 0,-7 6 0 0,2-6 0-4,-4 2 0 3,-2 5 0 3,3-4 0-3,-9 3 0 0,2-3 0 0,-1 1 0 3,0-3 0-2,1 2 0-2,-9-3 0 0,3 1 0 2,1-11 0-1,-3-5 0-1,-1-10 0 3,-1-17 0-2,-2-7 0 1,-2-9 0 0,-3-5 0 1,0-8 0-3,0-4 0 1,0-6 0 3,0-7 0-4,-3 0 0 1,-6-4 0 0,5 1 0 2,1 10 0-2,3 7 0 2,-4 8 0-1,-1 8 0 0,4 1 0-5,-2 8 0 6,0-4 0 0,-1 4 0-4,-5-1 0 3,0 2 0-1,-5 2 0 1,-1 5 0 0,1 1 0 1,-2 1 0-1,-5 1 0 3,6-2 0-10,-1 7 0 7,4 0 0 0,3 14 0 0,2 2 0 0,3 4 0-3,-5 2 0 5,5 1 0-3,-4 2 0 0,3-5 0 0,-6 6 0 1,7 3 0 0,-9 2 0-2,3 4 0 4,-6-7 0-5,0 4 0 6,-1-4 0 14,-4-1 0-20,1-1 0-4,-6-3 0 1,6-3 0-1,-5 1 0 15,-4-4 0-14,1 7 0 10,-1-1 0-10,-5 2 0 7,0 6 0 1,-9 7 0-7,-14 2 0 7,-2 0 0-5,-6 2 0 0,-3 18 0 4,7 2 0-3,6 7 0 2,2-3 0-1,17 1 0 2,0 2 0-4,11-4 0 4,5 1-55-2,4-5-40 1,4 3-53-2,4-4-76 4,8-16-70-4,0 2-320 2</inkml:trace>
    </iact:actionData>
  </iact:action>
  <iact:action type="add" startTime="86517">
    <iact:property name="dataType"/>
    <iact:actionData xml:id="d34">
      <inkml:trace xmlns:inkml="http://www.w3.org/2003/InkML" xml:id="stk26" contextRef="#ctx0" brushRef="#br2">24700 13051 492 0,'0'0'227'4,"0"0"-82"3,0 0-29 1,0 0-28 2,0 0-25-5,0 0-33 3,0 0 8 0,-47 2 46 3,-17-2-26-7,-6 0 2 2,-11 0-9 3,-6 0-5 0,-13 0 0-3,-1 0-5 1,-15 0-2 0,-5 0 4 3,1 0-4-1,-5-2-4-2,5-3-2-1,7 1-9 6,12 1 11-10,5 0-6 5,10 3-5 1,11-3-3 3,4-1-6-5,4-3-3 1,3 1-3-1,5 1-2 2,7 0 2-2,4-4 0 2,6 4-3 0,-2 2 4 0,4-2 0 0,-4 5 1 0,4 0 4 0,-5 0-7-1,1 0-4-1,4 0 4 3,-4 0-4-2,4 0-1 3,1 0-3-4,5 0 0 0,7 0 0 1,-4 0 0 3,2 0 0-4,-3 0 0 1,-1 0 0 0,1 0 0 2,2 0 0-1,-1 0 0-2,1 0 0 5,1 0 0-6,1 0 0 2,1 0 0 0,-2 0 0 2,6 0 0-5,-2 0 0 3,-4 1 0 6,4 3 0-6,-1 1 0 4,-3 2 0-9,5-2 0 13,0 0 0-13,-5-2 0 5,8-1 0 3,2 1 0-8,7-3 0 7,1 3 0 3,3-3 0-3,-2 4 0-7,-1-1 0 8,-5 1 0-2,0-1 0-4,-5 0 0 4,4 4 0 1,-2-5 0-4,0 1 0 3,3 2 0 0,-1 2 0-1,1-3 0 3,3 2 0-7,7-3 0 8,-1-3 0-5,7 0 0 2,0 2 0-2,-1 7 0 3,-4 4 0-1,-2 14 0-2,6 3 0 5,-5 1 0-6,1 3 0 4,2 0 0-3,-2-3 0 2,0 5 0 1,5 4 0-3,0 1 0 1,0 8 0 0,0 5 0 1,0-2 0 0,0 2 0 1,0-4 0-6,0 1 0 7,0-6 0-2,0-1 0 0,0-1 0-3,0 2 0 2,0-1 0 1,5 4 0-1,-2 5 0 2,-1 4 0-1,-2-4 0 1,0 4 0-6,0-4 0 9,0-5 0-5,0 0 0 2,0-7 0-3,0-4 0 2,0-3 0-3,0-2 0 4,0-7 0-3,0-5 0 1,3-1 0 2,2-2 0-3,-2 2 0 1,1 1 0 2,-1 7 0-2,1 4 0 1,1 1 0 1,-4-7 0-4,2-3 0 2,1-4 0 1,2-4 0 0,-3-6 0 2,4 1 0-4,6-1 0 2,5 0 0 0,8 11 0 0,4 1 0-3,8 3 0 4,-2 1 0-2,8 3 0 7,3-7 0-11,10-3 0 6,8-4 0-3,13-2 0 1,5 0 0 0,7-8 0 0,4 6 0 6,-3-7 0-11,2 4 0 6,-9-6 0 4,-7 0 0-9,0 0 0 9,-6 0 0-10,1 0 0 6,5 0 0 1,4 0 0-6,4 0 0 9,-3-2 0 7,-12-2 0-17,-2 4 0-2,-7-2 0 16,-2 2 0-14,2 0 0 10,-4 0 0-9,-1 0 0 3,4 0 0 3,-5 0 0-7,1-2 0 5,4-2 0 1,-7 1 0 1,-1 3 0-1,1 0 0 3,-1 0 0-9,3-3 0 9,-1 3 0-3,5 0 0-5,-3-8 0 6,2 3 0-1,6 0 0 5,-1-4 0-11,-3 6 0 7,1-5 0-1,-8 4 0-1,-3 2 0 0,-5-4 0-2,-4 1 0 3,-2-12 0-1,-1 0 0 4,-2 2 0-6,3 2 0 2,-1 1 0 3,-2 5 0-4,3-3 0 2,-7 3 0 2,7-6 0-5,-6 6 0 3,4-5 0 2,-5 4 0-5,4 0 0 7,-4-4 0-11,-8 3 0 8,1 1 0 2,-5-3 0-6,-1 0 0 2,1 0 0 0,-4-6 0 0,0 0 0 1,2-5 0-2,-4-3 0 3,6-7 0-2,-1-7 0 0,-6-7 0 1,-1-4 0 1,-9-6-5 1,-3-2 2-7,0-11 0 3,0-10 0 2,0-7 3 1,-6-6-1-3,-11-2 1 1,6 6 0 2,1 4 0-1,0 9 0 0,2 4-2-1,0 7 1 3,4 8 1-5,1 6 3 3,-4 5-3-1,1-1-2-1,-3 7 2 3,-2 6-1-2,-2-1 1 2,2 2-1-1,-6 0 1 2,1 0-1-6,2-1 2 1,-4 1-2 3,-1-2 1 2,-2 7 0-3,-4-5 2-2,-3 5-2 5,-2-1-3-3,-3 1 3-1,-8 3 0 2,-7 4 1 3,-7 10-2 0,-9 0 2-9,-5 5 0 6,1 5-1 0,-2 0 0 0,9 0-5-1,5 0 3 0,2 0 0 0,8 8-5 2,2 12-40-2,4-1-33 1,0 7-54-2,12-9-77 2,28-11-74 0,0-3-361-3</inkml:trace>
    </iact:actionData>
  </iact:action>
  <iact:action type="add" startTime="90251">
    <iact:property name="dataType"/>
    <iact:actionData xml:id="d35">
      <inkml:trace xmlns:inkml="http://www.w3.org/2003/InkML" xml:id="stk27" contextRef="#ctx0" brushRef="#br3">29049 8486 612 0,'0'0'262'5,"0"0"-176"1,0 0-21 1,0 0-4 1,0 0-2 0,-164-2-13 0,108 2 0-2,-5 0 5 4,-7 0 8-4,4 0 4 0,-4 0-24 3,-2 0-3-2,4 0 13 2,2 0-1-4,-1 0-6 5,5 0-11-3,1 0 5 2,-2 0-10-4,0 0-4 7,1 0 3-6,0 0-5 4,0 0 1-7,2 0 7 4,2 0-5 2,-4 0 1-2,-6 0-7 1,-1 2-4-1,-4 4 6 2,-2 3-4-3,-1-1-1 0,-4 1-2 2,1-1 2 0,-2 1-4 0,-3-2-3-2,3 3 1 4,-5-5-4-4,1 1-2 4,2-4 2-1,-5 1-3-4,5 1 1 2,4-3 1 0,3 6 0 1,5-2 3-1,5 3-5 3,3-2 2-5,-3 3 1 4,8 0 1-4,-1-2-5 3,7 3 0 0,-1-3 0-2,0-1 0 4,2 0 0-4,2-1 0 3,7-2 0-3,-1 2 0 5,8 1 0-7,7-4 0 6,4 5 0-6,3-5 0 4,3 1 0 0,-1 2 0 1,1 0 0-4,4-5 0 3,4 2 0-1,-4-1 0 1,0 3 0-1,1 2 0 0,-2 0 0 3,-3 1 0-3,4-1 0 0,-4 2 0 0,-1 4 0 2,1 2 0 3,-7 1 0-10,3 1 0 8,-1-2 0-5,1 0 0 3,4-1 0 1,3 2 0-3,1-1-3 1,1 8 2 1,9 13 1 0,2 12 4 0,0 12-4 0,0 11 0-2,0 6 0 6,0 0 0-10,0 1 0 8,10-5 0-2,-2 1 0-4,-1 3 0 6,-1-6 0-3,-2-1 0 1,-1-7 0-2,-3-5 0 4,0-3 0-5,0-2 0 5,3-3 0-5,1 3 0 2,5-3 0 1,-5 3 0 0,4-11 0-2,-3-1 0 2,3-5 0 1,0-1 0-2,2 9 0 1,3 2 0-2,-8 6 0 2,5 3 0 0,-7-10 0-1,-3 0 0 0,0 7 0 1,0-6 0 0,0-9 0-2,0-5 0 2,0-13 0 0,0-10 0 1,0-3 0-2,0-5 0-1,0 0 0 2,0 0 0 2,0 4 0-6,3-4 0 4,7 5 0 1,0 0 0-2,5 4 0 0,11-1 0 2,-3-2 0-2,15 1 0 2,4-3 0-3,5 2 0 3,10 1 0-2,4-4 0 2,0 4 0-1,5-2 0 1,8 0 0-6,6-5 0 10,0 0 0-4,12 0 0-8,1 0 0 8,3 0 0 0,-2-1 0-5,-10-8 0 3,-8 1 0 2,-4 2 0 0,-7 3 0 1,-1 0 0-8,4 0 0 6,-4 3 0 1,8 0 0-1,1 0 0 0,-5 0 0 0,-1 0 0 0,-6-2 0-5,0 0 0 7,-2-8 0-3,0 2 0 0,-2 2 0 0,1-2 0 1,-4 0 0 3,2-1 0-1,1 1 0-6,-4 3 0 5,4-2 0-5,-1 1 0 3,-4-1 0 1,8-3 0 2,1 5 0-7,-2 0 0 7,2 1 0-4,-4 4 0 4,-10 0 0-3,3 0 0 4,-7 0 0-9,1 0 0 5,-1 0 0 5,4 0 0-1,3 0 0-10,0 0 0 6,0 0 0 3,-5 0 0 0,5 0 0-6,-4 0 0 4,-3 0 0 2,-2 0 0-6,4 0 0 2,-4 0 0 5,-7-5 0-6,3 5 0 3,-7-3 0 1,-7 1 0 3,-5-4 0-10,-2 1 0 6,-2 1 0 0,2-4 0-3,-3 3 0 2,2-7 0 1,-2 1 0 0,0-3 0-1,1-5 0 2,2-5 0-1,1-9 0-1,-1-6 0 0,0-15 0 4,-4-14 0-8,1-2 0 3,-6-8 0 5,5-3 0-2,-5-1 0-3,2-3 0 0,-5-7 0 4,-4-4 0-3,0-7 0-1,0-2 0 1,0 2 0 1,0 4 0 3,0 7 0-8,0 4 0 6,-19 7-4-1,-1 2 4 3,-5 5-1-9,-1 4 1 4,3 3-2 5,0 5 2-2,0-3-1-2,2 8 1-5,0 5 0 6,2 3-1 0,-2 5 1 0,6 6 0-2,1 4 0 3,3 2-1-1,7 7 1 0,-4 5 0-3,1 3-1 5,6 15-9-3,-2 2-24 1,-7 0-26-1,-9 2-40 0,-18 43-69 3,-7 28-43-4,20-25-84 3,7 11-758 1</inkml:trace>
    </iact:actionData>
  </iact:action>
  <iact:action type="add" startTime="92676">
    <iact:property name="dataType"/>
    <iact:actionData xml:id="d36">
      <inkml:trace xmlns:inkml="http://www.w3.org/2003/InkML" xml:id="stk28" contextRef="#ctx0" brushRef="#br3">29488 12646 451 0,'0'0'133'2,"0"0"64"8,0 0-73-6,0 0-23 4,0 0-34 0,0 0-24 1,0 0-15-4,31 25 2 5,-39-21 0-4,-31 0 12 3,-6 3 13-4,-11-3-1 6,-11 2 7-6,-7 1-29 3,-6-2 2 0,-4 0 1 0,-1 2-10-1,-2 0-7 9,1 5 9-16,4-1 4 8,-2 0-5 0,-2 0 5-2,9 1-10 2,1-1 5 2,0 0-5-5,7-3-3 7,-2 4-7-10,1 0 4 7,3-7-2-3,11 3-2 4,-1-3-1-3,9-2-3 1,1 4 0-2,2-5 4 1,0 0 2 1,1 1-3-2,-4 0-2 3,-4 0-1-2,-1 1 2-1,-3-2-4 2,0 3 5 0,-1 5-1 0,4-6-2-1,-1 5 0 3,5-1-1-5,1-1 1 5,9-5-6-5,3 0 1 3,8 1-1-1,-2-3-1 5,-7 0-1-7,1 0 0 2,-2 0 1-1,-2 0-1 2,-1 0 1-2,1 2 0 2,3 6 0 1,1-3-1-2,3-3 1 0,-2 4 0 1,2 0 1 2,-6-3-1-2,2-1 0-4,1 4 0 5,9 0 0-4,2-3 1 6,5 2-1-6,-3-2 1 3,7-1 0-1,-2 1-1 2,2 1 0-1,3-3 0-1,2 3 2 3,-1-4-2-6,5 0-1 4,-1 3 1-2,6-3 1 3,-4 0-1-1,1 2 2 0,3-2-2-3,0 0-1 3,-2 0-1 0,4 0 2 2,0 3 2-5,0-1-2 2,0-2 0 1,0 3 2-2,0-3-1 3,-5 10 3-1,3 7 0 0,-3 7-1-3,2 6 1 6,-1 8 1-4,4 1 2 1,-4 0-5-2,2 6 4 0,-1 1-5 4,3 1 1-4,-4 7 3 4,4 1-3-3,0 4 4 1,0 1-1-1,0-6 0 2,0-1 2-6,0-3-4 5,0 0 5 1,0-1-2-2,0 2-3 2,0-5 2-2,0 2-5 2,0 1 0-4,0-8 0 1,0 0 0 5,4-4 0-4,1 3 0-1,-1-3 0 1,6 0 0 3,-1-6 0-2,-3-1 0-4,4 2 0 7,-7-2 0 4,-1 1 0-11,1-3 0-3,2 1 0 9,-1-9 0 0,-1-5 0-6,3 3 0 2,-3-5 0 5,0 5 0-7,-2-5 0 3,6 4 0 2,-1-2 0 0,1-2 0-4,-1 4 0 2,1-2 0 3,1 7 0-3,2-5 0 3,3 0 0-5,0 5 0 8,-7 3 0-10,2 1 0 4,-2 5 0 1,-3-6 0-4,-3-3 0 6,0-5 0-5,0-5 0 10,4-1 0-14,2-5 0 7,4 5 0 0,6 3 0 0,9 6 0-3,10 0 0 2,7-2 0 1,8-1 0 1,3 1 0-1,3-7 0-1,5 0 0 2,0-2 0-4,6-4 0 3,2-2 0-1,-5-1 0 2,4-2 0-3,-1 0 0 0,2 0 0 6,2 0 0-6,-1 0 0 2,-6 0 0-3,-3 0 0 5,-5 0 0-5,-9 0 0 4,-4 0 0-1,-2 0 0 0,2 0 0-1,4 0 0 1,0 0 0-3,0 0 0 4,-1 0 0 1,6 0 0-4,-4 0 0 2,0 0 0-3,-2 0 0 4,5 0 0-2,-2 4 0 1,-1-4 0-1,0 1 0-1,0-1 0 2,-3 0 0-1,-6 0 0 0,2 0 0 2,-2 0 0 0,3 0 0-1,10 0 0-3,-1 0 0 3,5 0 0 0,5 0 0-1,-2-1 0-1,-2-8 0 2,-9 1 0 1,1 2 0-1,-8 0 0-1,-7-1 0 3,3 7 0-4,-1-9 0-2,2 3 0 6,1 0 0-4,-3 0 0 2,-4-2 0-2,-3 5 0 5,-2 3 0-5,-3 0 0 1,-1 0 0-1,3-2 0 1,-6-3 0 2,6 5 0-2,-1-4 0 1,0 4 0-1,-1-3 0 1,-1 1 0 0,-1-1 0-1,-3 0 0 0,-3 1 0 3,-4-1 0-4,1-3 0 0,-2 2 0 3,1 4 0 3,-2-2 0-3,-3 0 0-7,-1 2 0 4,-5-3 0 3,8-3 0-2,-2-3 0-2,1-13 0 5,5-15 0-3,-9-14 0 1,8-16 0-2,-8-9-6 2,-1-8 6 0,6-3-2 0,-5 1 1-1,3-2 2 0,-1 6-1 2,1 3 0-2,-2 7 0-1,-3-2 0 3,3 1 0-1,-1-2 0-1,-1 1-1-2,-1 5 1 4,0 2 0-1,-2-4 0 0,5 9-1-2,-5 0 1 3,0 3 0-2,0 8-1 2,0 1 1-3,0 1 0 0,0-1 0 3,0-1 1 0,0 7-3-4,0-4 3 3,0 8-1 1,-5 1 0-2,1-3 0-1,-3 3-1 3,-2-1 1-2,-1 5 0 0,1-1 0 1,1 6-1 1,-5 5 1-1,1-1 0-1,2 10-1-1,-3 1 1 1,-5 2 0 2,11-1 0 0,-9 2 0-5,6 4 0 4,-3-1-1-1,-2 4 0 1,1 2 1 0,-5 1 1-1,-1-1-1 2,2 3 0-2,-8 0 0-1,-7 0 0 2,-5 0 0 1,-5 0-1-1,1 11 1-3,4-4 0 3,2 3 0 0,3-3 0-1,9 0 1-1,-3-2-1 4,6-2-1-4,3 1 1 4,5-4 0-6,8 0 0 4,-2 0 0 0,1 0 0-2,6 0 0 2,-7 2-2 0,7 0-5 0,-4 7-63 1,-8 3-35-4,0 8-49 4,4-13-104 0,5 1-112-1</inkml:trace>
    </iact:actionData>
  </iact:action>
  <iact:action type="remove" startTime="98051">
    <iact:property name="style" value="instant"/>
    <iact:actionData xml:id="d37" ref="#d29"/>
  </iact:action>
  <iact:action type="add" startTime="97974">
    <iact:property name="dataType" value="strokeEraser"/>
    <iact:actionData xml:id="d38">
      <inkml:trace xmlns:inkml="http://www.w3.org/2003/InkML" xml:id="stk29" contextRef="#ctx0" brushRef="#br4">20360 14881 413 0,'0'0'382'5,"0"0"-225"2,0 0-62 0,0 0-32 1,0 0-51 0,0 0-12-2,0 0-4 2,23 0-36 0,-23 0-55 0,0 3-158 0,0 7-211 5</inkml:trace>
    </iact:actionData>
  </iact:action>
  <iact:action type="remove" startTime="98280">
    <iact:property name="style" value="instant"/>
    <iact:actionData xml:id="d39" ref="#d30"/>
  </iact:action>
  <iact:action type="add" startTime="98279">
    <iact:property name="dataType" value="strokeEraser"/>
    <iact:actionData xml:id="d40">
      <inkml:trace xmlns:inkml="http://www.w3.org/2003/InkML" xml:id="stk30" contextRef="#ctx0" brushRef="#br4">20360 14881 37 0,'77'191'166'13,"-77"-191"-123"-12,0-4-43 3,0 0-35 11,0 4-95-13</inkml:trace>
    </iact:actionData>
  </iact:action>
  <iact:action type="add" startTime="98339">
    <iact:property name="dataType" value="strokeEraser"/>
    <iact:actionData xml:id="d41">
      <inkml:trace xmlns:inkml="http://www.w3.org/2003/InkML" xml:id="stk31" contextRef="#ctx0" brushRef="#br4">20441 15064 161 0,'0'0'161'4,"0"0"-49"3,0 0-30 1,0 0-48 0,0 0-34-2,0 0-103 2,68 35-258 0</inkml:trace>
    </iact:actionData>
  </iact:action>
  <iact:action type="add" startTime="98722">
    <iact:property name="dataType" value="strokeEraser"/>
    <iact:actionData xml:id="d42">
      <inkml:trace xmlns:inkml="http://www.w3.org/2003/InkML" xml:id="stk32" contextRef="#ctx0" brushRef="#br4">22579 14765 462 0,'0'0'75'5,"0"0"-75"0,0 0-34 3,0 0-277 1</inkml:trace>
    </iact:actionData>
  </iact:action>
  <iact:action type="remove" startTime="99040">
    <iact:property name="style" value="instant"/>
    <iact:actionData xml:id="d43" ref="#d31"/>
  </iact:action>
  <iact:action type="add" startTime="99045">
    <iact:property name="dataType" value="strokeEraser"/>
    <iact:actionData xml:id="d44">
      <inkml:trace xmlns:inkml="http://www.w3.org/2003/InkML" xml:id="stk33" contextRef="#ctx0" brushRef="#br4">22682 14984 550 0,'0'0'172'6,"0"0"-130"-2,0 0 0 3,0 0-42-1,0 0-61 1,0 0-58 2,0 0 36-1,13-8-52 1,-13 8-35-4</inkml:trace>
    </iact:actionData>
  </iact:action>
  <iact:action type="remove" startTime="99783">
    <iact:property name="style" value="instant"/>
    <iact:actionData xml:id="d45" ref="#d32"/>
  </iact:action>
  <iact:action type="add" startTime="99790">
    <iact:property name="dataType" value="strokeEraser"/>
    <iact:actionData xml:id="d46">
      <inkml:trace xmlns:inkml="http://www.w3.org/2003/InkML" xml:id="stk34" contextRef="#ctx0" brushRef="#br4">25683 17233 54 0,'0'0'110'10,"0"0"-90"-7,0 0-5 2,0 0 3 3,0 0-16-2,0 0 6 2,22 121 31 1,-15-111 57-2,-1 2 14 0,7-1-4 1,-9 0-14 0,8-5-34 0,-8 2-35-2,3-2-23 2,3 3-39 0,-7-8-85 0,0 3-136 25</inkml:trace>
    </iact:actionData>
  </iact:action>
  <iact:action type="remove" startTime="100441">
    <iact:property name="style" value="instant"/>
    <iact:actionData xml:id="d47" ref="#d33"/>
  </iact:action>
  <iact:action type="add" startTime="100445">
    <iact:property name="dataType" value="strokeEraser"/>
    <iact:actionData xml:id="d48">
      <inkml:trace xmlns:inkml="http://www.w3.org/2003/InkML" xml:id="stk35" contextRef="#ctx0" brushRef="#br4">28118 15064 459 0,'0'0'180'8,"0"0"-116"-5,0 0-54 4,0 0-10 1,0 0-107-2,0 0-127 2</inkml:trace>
    </iact:actionData>
  </iact:action>
  <iact:action type="add" startTime="100955">
    <iact:property name="dataType" value="strokeEraser"/>
    <iact:actionData xml:id="d49">
      <inkml:trace xmlns:inkml="http://www.w3.org/2003/InkML" xml:id="stk36" contextRef="#ctx0" brushRef="#br4">29012 17466 278 0,'0'0'31'7,"0"0"-31"0,0 0-69 2,0 0-171-3</inkml:trace>
    </iact:actionData>
  </iact:action>
  <iact:action type="remove" startTime="101223">
    <iact:property name="style" value="instant"/>
    <iact:actionData xml:id="d50" ref="#d34"/>
  </iact:action>
  <iact:action type="add" startTime="101226">
    <iact:property name="dataType" value="strokeEraser"/>
    <iact:actionData xml:id="d51">
      <inkml:trace xmlns:inkml="http://www.w3.org/2003/InkML" xml:id="stk37" contextRef="#ctx0" brushRef="#br4">29534 17337 528 0,'0'0'175'5,"0"0"-77"0,0 0-61 4,0 0-37-3,0 0-6-1,0 0-64 5,13-3-81-2,-13 3-23-1,0 0-13-1</inkml:trace>
    </iact:actionData>
  </iact:action>
  <iact:action type="remove" startTime="102457">
    <iact:property name="style" value="instant"/>
    <iact:actionData xml:id="d52" ref="#d35"/>
  </iact:action>
  <iact:action type="add" startTime="102462">
    <iact:property name="dataType" value="strokeEraser"/>
    <iact:actionData xml:id="d53">
      <inkml:trace xmlns:inkml="http://www.w3.org/2003/InkML" xml:id="stk38" contextRef="#ctx0" brushRef="#br4">32888 15237 210 0,'0'0'306'9,"0"0"-293"-3,0 0-13 0,0 0-101 0,0 0-179 2</inkml:trace>
    </iact:actionData>
  </iact:action>
  <iact:action type="add" startTime="103167">
    <iact:property name="dataType" value="strokeEraser"/>
    <iact:actionData xml:id="d54">
      <inkml:trace xmlns:inkml="http://www.w3.org/2003/InkML" xml:id="stk39" contextRef="#ctx0" brushRef="#br4">33342 17213 522 0,'0'0'124'5,"0"0"-58"0,0 0-66 2,0 0-29 1,0 0-103 0,0 0-124-2</inkml:trace>
    </iact:actionData>
  </iact:action>
  <iact:action type="remove" startTime="103523">
    <iact:property name="style" value="instant"/>
    <iact:actionData xml:id="d55" ref="#d36"/>
  </iact:action>
  <iact:action type="add" startTime="103526">
    <iact:property name="dataType" value="strokeEraser"/>
    <iact:actionData xml:id="d56">
      <inkml:trace xmlns:inkml="http://www.w3.org/2003/InkML" xml:id="stk40" contextRef="#ctx0" brushRef="#br4">33387 17347 631 0,'0'0'97'7,"0"0"-33"-3,0 0-58 3,0 0-6 2,0 0-95-1,0 0-77-1,-1-5 73-1,-7 5-258 2</inkml:trace>
    </iact:actionData>
  </iact:action>
  <iact:action type="add" startTime="115534">
    <iact:property name="dataType"/>
    <iact:actionData xml:id="d57">
      <inkml:trace xmlns:inkml="http://www.w3.org/2003/InkML" xml:id="stk41" contextRef="#ctx0" brushRef="#br5">19881 10993 416 0,'0'0'177'4,"0"0"-71"2,0 0-11 2,0 0-11 0,0 0-7 0,0 0-27-2,0 0-3 3,0 0 2-2,0 0-11 1,26-25 9-2,-26 25 2 2,0 0-3 0,0 0-4 0,0 0-3-1,0 0-11 0,0 0-5 2,0 0-1-2,0 0-7 1,0 0-8-2,0 0-1 2,0 0 1 0,0 0 1-3,0 0 0 4,0 0-1-2,0 0-4 2,0 0 1-3,0 0 1 3,0 0-1-2,0 0 1 1,0 0 0-1,0 0 4 1,0 0 3 0,0 0 4-1,0 0 12 0,0 12 17 1,-16 44 11 0,-25 32-47-1,-12 23 0 6,-14 12 1-8,-1 5-5 3,-2-6-2 4,12-9-1-11,3-19-2 8,22-28-1-2,13-27 1 2,12-21 0-2,8-18-1 2,0 0 1-5,0 0-5 5,47-35-2-2,27-17 7-2,26-24 0 4,11-17 0-2,15-14 0 2,-2-7-2 0,-10 4 2-2,-27 21 0 0,-26 35 1-1,-33 27-1 3,-23 26 2-3,-5 1 8 3,0 15 7-5,-50 59 14 5,-23 32-20-1,-14 26-4 1,-1 10-1-1,-2-8-4 0,10-8-1-2,9-16 0 2,10-23 0-1,15-28 3 0,20-29-4 2,18-18-3-2,8-12 3-2,3 0-3 2,54-13-9 4,27-41 10-5,25-27 1 2,14-28-2 1,23-24 0 0,-2-10 2-5,-15 13-1 1,-29 28-1 5,-39 43 2-2,-37 34 1 2,-19 23 0-7,-5 2 2 4,-13 19-1 3,-41 43 3-3,-17 25 8 1,-9 18-6-1,6 6 0 2,6 0-3-3,9-11 2 0,10-12 1 2,18-26 0 0,15-29-5 1,12-18 0-1,4-15-1-4,0 0-2 4,51-21-16 2,31-31 17-4,25-22-3 3,22-21 0 0,24-15 4 2,12-13-2-10,-9 0-7 6,-25 14 0 2,-41 40 3-1,-45 35-2 1,-34 29 8-5,-11 5 5 4,-19 24-1 0,-50 53 7-2,-17 26 3 3,-17 18-6-1,6-2-5 1,16-11 0-5,12-14 1 5,19-22-3-1,18-20 3 1,16-25-4-6,15-21 0 6,1-6 2-1,1 0-2 0,56-3-21-3,26-35 12 4,25-22-4-2,20-18-3 1,18-21 3 1,2-5 0 0,-15 5-6-2,-25 16-15-1,-47 31 19 1,-32 28 14 1,-25 24 1 0,-4 0 0-2,-49 61 5 1,-37 35-1 1,-30 28 1 0,-7 14 2 1,11-10-5 0,15-14 2-5,23-23 2 4,19-26 3 0,28-22 0 2,17-22-2-5,10-12 6 1,0-9-10 2,52 0-3-1,29-27-1 0,35-27-6 2,13-16 6 0,20-17 0 0,16-20-5-6,6-15-1 8,-4 4-7-5,-34 17-9 3,-43 37-1-2,-49 34 10-1,-34 30 14 2,-7 1 14-1,-59 67-9 0,-25 36 14 0,-22 25-13 3,7 1 0-3,15-15 0-1,15-23-5 2,25-30 3-1,20-28 4 2,19-19 4-1,5-15-4-3,0 0-8 3,45 0-1 0,32-37-2-1,23-20 1 4,25-24-2-5,15-22-2 2,8-26 1-4,13-29-11 4,-9-5-19 0,-14 14 11-2,-38 42-23 4,-36 45 7-3,-44 47 40 3,-20 15 9-7,-20 62 16 5,-57 51 4 1,-26 45-21-2,-19 25 6 0,5-4 3 1,-2-19 3 1,15-33-8-1,22-37 2 2,26-36 0-8,25-27-9 7,26-18 1-1,5-9 0-2,26 0-5 2,48-32 0 0,23-20-1 1,23-19-2-4,13-18-1 4,11-24 0-1,5-14-4 1,-8-2-16-1,-28 24-30-5,-46 41 36 6,-37 40 11-1,-30 24 6 0,-7 22 6-2,-60 54-5 4,-17 33 11-5,-9 9 9 2,9-12-4 0,17-18-1 2,25-28 2-2,11-22-5 1,18-14-7 1,13-17 4-3,0-7 1 3,13 0-9-3,46-19-1 3,25-23-2-2,26-15 1 1,15-11-4-2,15-15 3 2,7-7-7 2,-17 5-9-5,-22 21-9 2,-50 27 20 1,-35 28 6 0,-23 9 9-2,-16 51-1 3,-48 41-4-4,-13 18 2 3,-1-5-3 2,11-27 2-1,21-24-4-6,18-21 0 5,15-19 2 2,13-11-2-2,0-3-1-3,16 0 0 4,45-8-3 0,23-31 0-6,16-16 0 5,5-16 2 0,15-15 0 0,0-3-6-2,-13 4-5 3,-25 27 0 0,-33 26-5 0,-36 24 17-5,-13 8 8 3,0 28-4 3,-42 57-2-4,-15 29 8 1,-12 18-4 0,9-10-4 1,14-28-1 1,8-20-1-2,11-29-2 2,11-18-5-1,6-15-48 0,7-9-39-4,0-3-57 3,3 0-61 2,0 0-94-2,0 0-464 0</inkml:trace>
    </iact:actionData>
  </iact:action>
  <iact:action type="add" startTime="118275">
    <iact:property name="dataType"/>
    <iact:actionData xml:id="d58">
      <inkml:trace xmlns:inkml="http://www.w3.org/2003/InkML" xml:id="stk42" contextRef="#ctx0" brushRef="#br5">16554 13216 361 0,'0'0'302'3,"0"0"-236"6,0 0 65-5,0 0-11 4,-191 111-37-3,112-59-13 3,-6 7-12 0,-2 12-12 0,-4 2-16-1,4 8 1 1,3 1-2-1,14-1 11 2,13-7-3-4,17-19 1 3,20-18 0 0,9-18-12 1,11-15-2-4,31-4-5 4,50 0-19-1,35-40 0-1,32-11 2 6,13-13 1-4,3-10 2-6,-6-5 11 4,-18-2 9 1,-14 7 2-1,-16 5-6 2,-28 14-5-2,-35 16-11 0,-18 18-2 1,-26 16-3-1,-3 5 1-1,-13 5 8 0,-53 48 58 3,-29 29-47-2,-18 16-5 2,-1 15-1-3,4 2-8 3,10-9-2-3,13-13 2 4,21-11 2-4,14-31-2 0,25-21 0 2,21-22-5 0,6-8-1-2,43-21-4 3,47-39 4-1,35-18 2-1,36-18-1-1,29-13 1 2,21-19 1 0,7-8-3 3,-28 1-3-9,-47 19 1 9,-49 32-2-4,-47 36 3 1,-36 29 0-3,-11 14 2 5,-7 5 4-4,-61 38 0 2,-25 47 14-1,-21 36-6 0,-5 19 3 1,7 6 9 0,8-5-6 0,15-21 0-1,20-21-5 2,17-29-13-2,21-30-1 3,23-30 1-6,8-10-1 4,43-23-11 1,50-41-1-3,39-20 10 3,21-9 1-2,17-11-4 3,4-2 4-7,-16 5-1 5,-25 11 1 2,-43 26-1 2,-36 21 1-11,-34 17 1 6,-16 18-4 2,-4 8 2-1,-47 23 2-1,-37 49 0 0,-34 36 5 3,-5 15-3-1,5 3 6-7,10-7 4 6,16-10-7 0,16-22 0 1,19-23-3-2,21-27-1 0,16-23-1 2,20-14-1 1,4 0-4-8,61-44-14 7,42-24 15-2,37-8-1 1,25-11 2-1,17-3 0 2,11-3 1 0,-26 8 0 0,-42 18-1-6,-49 23-16 3,-53 30-2 5,-27 14 8-6,-5 0 8 2,-72 56 2 0,-36 34 3 2,-28 30 1-1,1 13 5-1,8-4 0 2,16-14-6-1,24-22 4 0,30-28-4 0,24-32 2-3,25-24-2 1,13-9 0 4,51-29-7-4,55-32-5 1,45-21 6 1,25-12 4 0,29-11 2 0,12-15 0 1,-8-5 0 2,-32 10-1-9,-47 25 1 4,-59 34-3 3,-39 30-1 0,-22 24 0-1,-10 2-1-4,-39 37 5 4,-55 44 5 0,-39 40 0 1,-12 20 8-3,-9 2 5 3,24-12-12 0,19-21-2 1,27-23 2-8,28-25-2 5,25-31-2 3,26-23-2-2,5-8 0-3,76-8-14 4,45-40-5-4,48-20 12 4,20-15 4-1,12-21 1 0,11-17 1 1,-22-5 1 1,-31 7-1-8,-46 26-3 7,-55 37-8-1,-35 33-3 3,-23 23 3-9,0 0 1 6,-49 23 11 0,-32 38 4-1,-22 27 26 1,3 11-7-2,15 3 0 3,9-16-3-2,23-13-7 2,18-20 0-1,14-16-7-2,10-17-1 1,11-18-4 0,0-2-1-1,46 0-8 2,44-27-8 1,30-22 2-2,18-15 4 1,3-9 5 0,-6-2 1 2,-30 0-2-7,-25 23 0 5,-34 16-1 1,-28 18 2 0,-11 12 4-5,-7 6 2 4,-11 0-1 0,-37 34 4 0,-13 22 6 0,0 9 8 0,7 3-3 0,8-10 7 1,10-7-6-6,15-16-5 5,11-16-6 0,10-14-2 1,0-5-1-5,0 0-2 6,0 0-4-4,41 0-6 3,15 0-1-2,11-24-3 2,6-8-1-1,-5-5 0 1,-9 1-5-6,-15 5 9 5,-20 11 1 2,-14 9 4-4,-7 8 6 0,-3 3 0 3,0 7-3-1,-33 37 3-1,-11 20 0 2,-1 15 4-3,-1 11-3 3,6 0-1-1,0-6 1-3,11-14-1 4,12-19 0 1,7-14-9-6,5-20-29 3,0-12-22 3,5-5-27-6,0-19-65 6,33-47-93-3,-14 25 32 0,3-5-273 1</inkml:trace>
    </iact:actionData>
  </iact:action>
  <iact:action type="add" startTime="123918">
    <iact:property name="dataType"/>
    <iact:actionData xml:id="d59">
      <inkml:trace xmlns:inkml="http://www.w3.org/2003/InkML" xml:id="stk43" contextRef="#ctx0" brushRef="#br5">25008 11208 515 0,'0'0'242'4,"0"0"-98"5,0 0-48-2,0 0-7-1,-168 204-19 3,70-105-8-2,-12 5-32-1,0-6 32 2,14-9-8 0,15-12 6 0,26-23-15 0,19-16-11-1,19-21-2 0,14-14-13 2,3-3-10-4,0 0-4 3,52-45-4 0,36-22 5 0,30-20-2 1,21-21-2-3,3-6 7 2,-15 5 5 0,-22 21 1 2,-40 32-2-5,-27 28 5 3,-25 18 4 0,-13 10-3-4,0 0 6 5,0 0 13-2,-32 40 30 1,-19 22-27-1,-7 14-29 2,-1 5-4-2,5 1 9 3,11-9 0-4,6-11 2 0,17-17-4 2,9-17-7 0,2-17-4-1,9-8-3-1,0-3 1 3,26 0-2-1,30 0-7 2,20 0-2-4,12-34-2 1,12-17 4 0,5-13 1 0,-1 0 3 1,-27 5 1-1,-26 19-4 2,-25 21-1-2,-23 15 2 2,-3 4 5-3,-14 17 3 3,-48 40 0-4,-19 24-1 2,-16 18 1 2,6 2 2-1,5-3-2-2,15-9-1 1,14-15-1 1,14-20 1 0,15-21 0-1,15-19-1 0,13-11-1 1,0-3-4 0,28 0-7-2,44-37-8 2,30-22 11 0,28-20-5 1,24-18 4-3,20-19 0 3,7-10-2-2,-17 0-2 1,-41 30-2 0,-43 40 6-2,-45 33-2 3,-35 23 4-3,0 8 7 1,-51 54 7 1,-29 29-2 0,-14 24-3-1,-13 14 2 1,-3 4-1-1,10-7 4 2,15-7-1-3,19-17 3 2,19-25 1 0,20-29-5-1,17-26-5 1,10-22 0 0,4 0-12 0,61-25-16-1,35-34 18-1,35-23 5 3,19-19 0-2,24-24 1 3,22-24 1-5,-9-19-9 3,-17 6-10-2,-40 26-17 3,-52 47 19 0,-41 43 8-5,-32 35 9 3,-9 11 3 1,-5 11 10 1,-54 48 25-3,-22 29-18 3,-27 21 6-2,-2 9 3 1,3-2-1 0,10-7-2 0,17-8-9-2,15-20 1 1,20-21-8 2,15-23-4-2,19-23-1 0,11-14-2 0,0 0-6 1,57 0-12-1,43-26 3 3,35-29 12-3,26-31-4 3,15-23 0-6,16-29-1 3,2-13-8 2,-21 2-20 0,-39 22-4-5,-50 43 6 4,-42 42 24 1,-34 33 10-1,-8 9 10 1,-23 37 20-6,-54 44-5 8,-25 28-15 0,-17 16 8-9,-2-2 1 7,8-8-11 3,15-14-1-10,27-22 1 5,19-23-3 3,29-24-2 0,14-21-1-8,9-11-2 5,0 0-7 4,48-8-14-7,33-27 14 2,35-14 2 4,13-13 5-2,10-15-9 4,8-12-14-10,-15-7-8 7,-19 8-9-1,-29 26 12 1,-36 30 12 0,-29 23 16-7,-19 9 6 7,-11 31-4-3,-49 50 25 0,-29 28-20 1,-12 15 0 1,9 1-1 0,0-16 2 0,15-17 10-1,20-21 4 2,14-21-3-2,22-25-10-2,17-10-7 3,4-15-2 0,33 0-6 1,44-17-2-3,32-34 5 3,11-22 2-2,24-22-4 3,21-26-5-6,15-19-1 5,-3-6-23 0,-28 21-9-1,-51 42 6 1,-47 40 4-5,-38 37 33 4,-13 12 13 0,-53 73 18-3,-42 41-9 4,-23 34 4-1,-3 1 11 0,13-17-9 1,23-31-5-2,22-29-5-1,24-30 3 3,24-25-11-1,12-18-1-1,3-5-6-1,7 0-3 2,57-22-15-1,23-29 13 0,28-19 0 2,14-19-9-2,16-22-5 3,1-15-3-7,-5-3-6 8,-24 17-2-4,-40 39-8 2,-44 38 27-5,-33 35 8 4,0 6 6 1,-69 64 6-3,-31 37 11 2,-18 25 5 0,4 1 2 2,6-9 0-7,24-23-5 5,18-20-1 2,19-25-3 2,21-22-10-11,22-21-4 6,4-13-6 1,0 0 1 1,30 0-4-3,40-4-1 0,27-39 1 5,23-18-3-6,17-20 0 3,5-22-3 1,5-9-1 1,-15 5-22-5,-39 24 22 0,-36 34-7 5,-41 33 16-1,-16 16 4 0,-11 18 4-5,-45 59-1 3,-15 30 6 0,-9 17-5 1,13-6-2 1,14-18-5-4,12-21 1 3,14-13-2-1,11-21 0 3,7-9-8-1,9-11-22-4,0 0-32 2,0 3-31-1,12-6-36 1,15 1-126 2,-14-23-6-1,0 0-488-2</inkml:trace>
    </iact:actionData>
  </iact:action>
  <iact:action type="add" startTime="126576">
    <iact:property name="dataType"/>
    <iact:actionData xml:id="d60">
      <inkml:trace xmlns:inkml="http://www.w3.org/2003/InkML" xml:id="stk44" contextRef="#ctx0" brushRef="#br5">21133 13404 499 0,'0'0'160'4,"0"0"-7"5,0 0 11-3,0 0-53 2,0 0-8-1,0 0-6 2,0 0-1-2,-204 175-25 1,146-118-18-2,1-3-14 2,6-3-7 0,11-3-10-2,7-11-5 2,9-11-7 1,13-13-4-1,6-10-4-2,5-3-2 2,5 0-2-1,47-11 1 3,32-30-1-4,26-21-3 1,25-20 5 12,6-11 0-19,-12 0 1 7,-28 16-1-1,-41 31 0 1,-37 23 1 2,-20 23-1-1,-3 0 7-3,-29 32 52 3,-45 46 16 0,-34 31-66-1,-6 21-3 0,-5-1-1 2,10-12-3-1,21-12 2 0,15-27 8 0,26-22-3-4,19-27-4 4,18-17-3-1,10-12 0 1,13 0-2 1,59-34-12-2,37-23 8-1,32-15 2 3,28-19 1-2,20-22 1 1,4-18 2 0,-9-4-2 1,-36 16 0-1,-54 41-1-1,-48 41-2-2,-36 29-2 4,-10 8 5-3,-37 23 3 3,-46 43 2-2,-27 33 6-1,-11 19-1 1,-3 8-10 1,8-1 1 1,12-11-1-2,18-9 2 1,21-22-1-1,21-29 4 2,27-23-2-4,17-28-3 2,3-3 0 1,72-25-15-2,34-34-1 2,42-23 16 1,17-13 0-1,29-14 0 1,15-27 1-3,15-22-1 0,-7-12-4 3,-38 10-11-1,-49 36 6 0,-53 50-6 1,-50 38 1-2,-27 30 14-3,-3 6 1 3,-62 37 23 4,-37 50 0-5,-30 31 0 1,2 12-3 2,2 2-2-3,15-14-3 1,20-21 2-1,20-23-4 5,22-29-6-3,25-22-4 3,17-15-2-9,6-8-4 5,32 0-3 2,45-20-14-1,35-25 15-2,21-20-3 0,21-16-1 4,27-22 2-2,6-25-2 4,-1-10-13-11,-27 12-18 8,-55 31 8 0,-43 41 18-5,-40 33 9 3,-21 21 4 3,-12 2 9-1,-61 50 9-3,-28 33 1 2,-35 31-7-2,-5 19 0 5,1 11-3-9,15 0 4 6,18-11 5 1,25-15-2 1,23-23-4-5,18-33-6 1,18-27-4 3,20-23 0-1,3-14-2-1,41 0-23 0,49-44 5 2,37-14 2-2,27-19 5-2,26-15 4 5,18-14 2 0,14-22-13-6,-6 3-21 2,-45 18-3 3,-54 38-2-1,-62 37 0 1,-45 32 44 0,-15 34 12-3,-72 55 22 0,-36 39-28 1,-22 18 4 1,-6 0-1-1,11-14-7 1,12-22 5 0,28-27 5 1,21-21 3-2,34-28-11 0,26-20-3 0,19-14-1-1,0 0-3 1,46-23-13 1,40-36 11 2,38-20 5-5,18-15-1 3,25-14-1-1,17-11-3 2,10-6 1-1,-12-2-20 1,-36 23-4-2,-55 40-6-2,-47 35 21 2,-38 29 13 1,-6 24 9 0,-71 62 8 0,-26 40-6-1,-33 26-3-1,3 3 0 3,7-18 4-1,17-22-2 1,22-22 10-1,27-27-9-4,23-28-4 4,18-24-3-2,13-14 0 3,0 0-4-1,61-8-11-1,29-36 10-1,33-18 0 3,9-18-2-1,12-9 3-1,5-10-1 4,-8 5-6-7,-27 13 6 6,-36 34-26-5,-44 25 15 0,-34 22 12 5,-18 42 1-1,-63 46 22-3,-26 26-21 1,-13 7 2 3,-1-10 0 0,18-25 4-7,27-24 1 6,18-25 3 1,26-18-3-6,25-13-4 4,7-6 5-1,2 0 16 0,58 0-25 0,24-20 0 1,29-22-1 1,12-14-1-2,17-14-1 3,14-21 0 1,5-7-4-9,-17 6-18 5,-34 15-9 4,-44 30 13 0,-38 30 20-9,-22 17 1 6,-6 10 11-4,-49 61 14 5,-31 33-5-2,-13 12-12 1,0-12 1 0,21-25 1 5,24-30-4-11,12-17 0 9,24-21 1-9,12-7 4 6,0-4-2-2,25 0-9 2,43-21-1 1,30-27-1-1,17-16-4-2,5-10 2 5,1 7-4-4,-14 11-3 0,-23 19-2 2,-30 24 12-4,-27 13 1 3,-23 0-1 1,-4 47-7-5,-15 37-76 4,-39 21 5 0,-13-5-25 1,3-9-72-2,1-20 0 6,41-58-85-12,7-2-315 8</inkml:trace>
    </iact:actionData>
  </iact:action>
  <iact:action type="add" startTime="134451">
    <iact:property name="dataType"/>
    <iact:actionData xml:id="d61">
      <inkml:trace xmlns:inkml="http://www.w3.org/2003/InkML" xml:id="stk45" contextRef="#ctx0" brushRef="#br0">12465 16712 420 0,'0'0'228'7,"0"0"-98"0,0 0-51 1,0 0-26-2,0 0-11 4,0 0 22-4,0 0-6 4,0 0-3-6,-4 122 3 5,1-92-14-1,1 1-4-1,-4 6-10 0,1-4-4 1,3 3-5 1,-1-4 6-3,0-2-5 1,3-6-2 0,0-9-3 1,0-2-1 0,0-8-5-2,0 7 4 2,0-10 0 0,0 3-1 0,0-2-1-2,0 0 1 4,0-3-1-3,0 6-2 1,0-6 0-3,0 5-3 3,0 3-1 0,0-3-3 0,16 7 4-1,3-9-2 0,-1-1 5 2,5 2 5-1,-3 0-4-2,5-2-2 1,1-2-3 2,4 0 1-1,6 0 5-2,5 0 1 2,0 0-1 4,2 0 1-5,-7 0 1-3,5 0 9 5,-6 0-5-3,-3 0-4 2,-2 0-7-1,1 0 3 2,0 0-1-1,1 0-7 0,2 0 3-2,2 0-2 1,-1 0 0 3,1 0 0-3,0 0 5-1,5 0 0 1,-2 0-3 1,1 0 1 0,-6 0 2-2,-4 0-4 3,4 0 3-3,-4 0 0 4,-1 0-5-5,3 0-2 3,1 0 2-1,2 0 5 2,-3 0-7-4,1 0 6 4,1 0-5-1,-1 0 4 0,3 0-6-1,2 0 5 0,2 0-1 3,4 0-3-4,-1 5 2 0,2 7 1 2,0-9 1 0,2 2-5-1,3 7 2 0,-3-7 2 2,5-5-3-2,-7 3 4 2,3 2-5-4,0 0 4 4,-1 2 0-2,4 3 1 1,0-4 0-2,-5 2 0 1,1-2-5 3,3 3 2-3,-3-4-1 1,6 1 2-3,4 5-2 4,-9-5-1-1,5 0 4-2,0 3 1 1,-6-5-5 1,6 1 2 1,-1-5 2-4,4 0-4 4,4 0 1-2,1 0-2 2,2 0 3-4,-2 0-2 4,-1 0 2-2,-4 0 4 1,5 0-6-2,-4 0 6 2,2 0-5 0,-1 0 2 0,-1 0-2-1,2 0-1 0,-4 0 3 3,2 0 2-4,-1 0-2 0,1 0 0 2,4 0-3 0,-8 0 0 0,4 0 0-2,4 0 0 2,-2 0 0 0,-1 0 0 0,-1 0 0-2,-2 0 0 2,-8 0 0-1,1 0 0 2,2 0 0-3,3 0 0 2,2 0 0 0,11 0 0 0,-4 0 0-1,-1 0 0 0,4 0 0 2,-1 0 0-2,-2 0 0-1,-1 0 0 2,-7 0 0 0,2 0 0 0,-2 0 0 0,-3 0 0-2,-5 0 0 2,0 0 0 1,2 0 0-4,-1 0 0 5,2 0 0-4,2-5 0 4,2 1 0-5,4 4 0 2,-1-9 0 2,2 5 0-1,-1 2 0-1,-4-4 0 1,4 6 0 2,-1-5 0-3,-5-1 0 1,6 3 0-2,-1 0 0 4,-4 3 0-1,3 0 0-5,2-2 0 3,-3 2 0 3,1-3 0 3,-2 3 0-11,0 0 0 6,-3 0 0-3,4 0 0 2,-6 0 0 2,1 0 0-3,-3 0 0 2,-1-2 0-1,10-5 0 3,-1 7 0-6,-2-6 0 4,8 2 0 3,3-3 0-8,3 4 0 7,-1-2 0-4,-6 0 0 4,1-3 0-5,1-1 0 4,0 1 0-1,-11-4 0 4,4 4 0-10,-11 2 0 7,-3 0 0-1,0 1 0-3,-7-1 0 4,-2 0 0-3,5 3 0 3,-5 3 0-1,3-4 0-3,1 4 0 4,3-9 0 1,5 3 0-6,1 0 0 2,5 1 0 5,2 5 0-3,0-9 0-2,1 4 0 3,0 0 0-5,4-2 0 4,1 2 0 1,-3 0 0-2,-1 2 0 1,-6 3 0 0,-1-4 0 4,-2 1 0-10,3 0 0 6,0 1 0 2,-4 2 0-5,5 0 0 0,-2 0 0 6,-1 0 0-3,-3 0 0-3,2 0 0 4,-1 0 0-1,-2 0 0 0,8 0 0 5,-2 0 0-11,0 0 0 6,7 0 0-4,1 2 0 6,-7 4 0-4,0-2 0 4,-3-1 0-6,-5 2 0 3,1 0 0 3,0-5 0-1,-8 7 0-2,0-7 0 0,1 0 0-2,-4 0 0 4,3 0 0-1,4 0 0 0,-6 0 0-1,1 2 0-2,2 3 0 8,-4-2 0-9,-2 6 0 4,-2-4 0 2,-3 1 0-6,0-4 0 3,2 2 0 3,4-4 0-6,-2 1 0 5,1 7 0 0,-2-8 0-5,-3 0 0 3,0 0 0 4,-2 4 0-2,2-4 0 1,-6 0 0-8,4 0 0 5,-6 0 0 2,1 0 0-1,-4 0 0 0,-3 0 0-1,-1 0 0-1,1 0 0-1,-3 0 0 5,-6 0 0-3,1 0 0 2,-1 0 0-3,3 0 0 2,2 0 0-1,-2 0 0 1,-1 0 0-1,-2 0 0-1,3 0 0 6,5 0 0-5,-6 0 0-2,0 0 0 3,9 0 0-2,-2-12 0 4,7-18-13-5,0-9 5 2,1-8 6 1,2-5-2 4,-1 13 1-9,-8 1-5 6,3 6-7-2,-3 15-12 4,-4 3-19-9,-2 4-20 6,1-11-63 1,-3-10-46-1,7-5-62-3,-5 25-72 5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6:11:37.2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</inkml:brush>
  </inkml:definitions>
  <iact:action type="add" startTime="1798">
    <iact:property name="dataType"/>
    <iact:actionData xml:id="d0">
      <inkml:trace xmlns:inkml="http://www.w3.org/2003/InkML" xml:id="stk0" contextRef="#ctx0" brushRef="#br0">17692 7566 455 0,'0'0'143'4,"0"0"0"5,0 0-44-2,0 0-54 1,0 0-11-3,0 0 19 3,0 0 0 0,0 0-15 0,0 0 0-1,6 103-1 0,-9-78-3 3,0 0-4-4,1-5-4 0,0 2-8 2,-4-5-3 0,3-8-5 0,3-1-5-2,0-5 1 2,0-3-1 0,0 0-2 0,0 0 3-2,0 0 5 4,0 0-5-4,9 2-3 3,5-2 0-4,5 0 5 3,3 0 1 0,-2 0 0 0,8 0 5-1,-1 0 4 0,1 0-3 3,1 0 1-4,0 0 0 3,7 0 0-4,-1 0 2 10,2-5-4-13,0 3-5 6,3-4 4 1,1 2-7-2,2-1 3 1,1 3 3-2,4-4 1 2,-1-3-1-1,-5 4 2 3,0 2-1-4,-1 3 1 0,-8 0 3 2,5 0 1-1,-5 0-7 2,5 0-1-3,1 0-3 3,2 0 1-2,2 0-1-2,1 0-5 5,2 0 3-4,2 0-3 3,1 0 0-2,-2 0 2 2,3 0-1-2,-6 0 3 1,-1 0 4-2,1 0-4 1,-4 0 2 0,-3 0-1 3,-4 0-2-4,-3 0 1 0,-2 0-3 2,8 0 3 0,-4 0-3 0,4 0-2-2,-1 0 1 5,0-3 0-5,0 3 1 1,-3 0 0 1,1 0-1 0,3 0-2-2,-1 0 1 1,1 0-1 0,0 0 2 3,-5 0-1-2,2 0 0-2,-2 0 0 0,-5 0 0 4,7 0 1-4,-5 0-1 2,-1 0 4 0,5 0-3-1,-1 0-2 0,3 0 1 0,5 0-1 0,6-2 1 2,3 0 1-2,0-3 1-1,6 5 3 2,-4-2 1 1,-3 2 4-2,-1-3-7-1,-1 3 0 3,-6-3-1-2,2 1 0 2,-1 2 1-3,5 0-4 3,3 0 2-3,-1 0-2 3,3 0 4-3,-2 0-3 1,4 0 1 1,-5 0 1 0,-2 0-2-1,0 0 3 1,2 0-4 1,-6 0 1-2,0 0-1-1,-5 0 2 1,3 0 2 0,-4 0-4 2,7 0 0-4,-5 0 0 3,4 0 1 0,0 0 0 0,-1 0 1-2,7 0-2 3,-1 0 0-2,2 0 2 4,1 0 0-8,-1 5 1 5,-5 5 2 0,-1-3 1 0,-1-1-5-2,-2-4 2 3,-1 3-2-1,0-1 0 1,-2-4-1-1,3 3 3-2,-1 0-2 3,-2-1-1-2,4-2 0-1,1 5 0 2,-2-1 2 0,2-1-4 0,-1 2 1-2,0-2 1 2,-3-1 0 0,1-2 0 2,-5 0 0-6,3 0-2 2,1 0 2 2,-5 0 0 1,-1 0-1-2,0 0 2 0,-1 0 0 3,2 0 0-4,3 0-1 2,3 0 6-2,-2 0-6 4,3 0-2-4,2 0 2 0,-5 0 0 4,2 0 2-3,4-5-1 1,-2 0 1-2,-2-2-2 2,-3 2 0 1,4 0 2-1,-1 2-2-3,-2-2 2 2,3 5-2 1,-1 0 1 1,1 0 0-3,1 0 2 3,1 0-3-2,-2 0 1 1,-1 0 0-2,-5 0-1 3,0 0-1-3,4 0 1 3,-10 0 0-2,2 0 0 1,-4-4-6-2,-2 2 6 4,2-4-1-5,4 3 3 4,-3 1 1-3,-2 2-2 4,-3 0 0-3,2-2-1-1,-3 2 2 4,-4 0-2-4,2 0-1 0,-5 0 1 2,-3 0 0 1,3 0 0-2,-2 0 0 1,1 0 0-2,1 0-2 3,-6-5 4 1,0 3-4-7,-4-1 1 6,0 3 0-1,2-3-2-1,0-5 1 1,6-3-7 0,3-9 4 0,2-8-3-1,0-6 3-2,-2 0 0 3,1 2 2 0,-3 8-7 1,1 8-11-1,-6 4-21-4,6 2-16 6,-3-3-38-4,3-4-60 0,-1-5-64 3,-7 14-35-2,-2 3-243 2</inkml:trace>
    </iact:actionData>
  </iact:action>
  <iact:action type="add" startTime="7827">
    <iact:property name="dataType"/>
    <iact:actionData xml:id="d1">
      <inkml:trace xmlns:inkml="http://www.w3.org/2003/InkML" xml:id="stk1" contextRef="#ctx0" brushRef="#br0">2926 9591 508 0,'0'0'166'5,"0"0"-47"2,0 0-10 2,0 0-56-4,0 0-3 4,0 0-5-2,0 0-7 1,0 62-17-2,0-37 4 2,0 3 1 0,0-2-1 0,0-4-7-2,0 1 0 2,0-4 1 1,0-4-1-4,0-4-2 4,0-2-5-2,0-9 1 1,0 0 0 0,0 0 10-2,0 0-2 2,0 0-5 0,0 0 6-2,0 0 4 2,0 0 0 1,7 0-20-2,9 0 1 2,1 0 3-4,2 0 3 3,1 0-1 0,3 0 9 0,2 0-8-2,4 0-2 2,2 0-2 0,-1 0-4 0,-2-3-1-2,1-7 5 5,-2 3-2-3,1 0-1-2,-1 2-2 1,-2 2 6 0,-1-2 4 0,0 0-3 2,2 1-1-4,1 1-2 3,-1 1 2 0,0 2-4 1,-2-4-4-3,0 2 0 2,-1-2 2 0,1 4-3-3,-1-1 0 4,-6 1 1-2,6 0 1 2,-5 0 2-3,2 0-4 2,-1 0 1-1,-2 0 2 3,4 0-2-3,-2 0 0-2,-2 0 3 4,3 0-2-2,-1 0 1 2,-2 0-1-4,7 0 0 4,-4 0-2-1,3 1-1-3,2-1 1 3,1 0-2 0,-6 0-1 0,-5 0 3 1,-1 0 2-4,-4 0-1 3,2 4 2 1,-6-2-2-2,4 2 1 0,-3-4-1 1,2 2-1 0,-2-2 1-1,-3 0-1-1,-4 0 0 2,0 0 0 0,0 0 0 0,0 0-1-2,0 0 1 4,0 0-3-4,0 0 0 4,0 0 0-6,0 0-1 4,0 0 0 0,3 0 2 0,0 0 2-2,0-2 0 2,-3-4-1 0,0-5-1-2,0-6-2 5,0-3 2-6,0-8 1 4,0-2-93-1,4-4 32-2,4 6-45 2,5-1-8 0,3 7-33 1,-6 19-45-5,-4 3-157 6</inkml:trace>
    </iact:actionData>
  </iact:action>
  <iact:action type="add" startTime="9042">
    <iact:property name="dataType"/>
    <iact:actionData xml:id="d2">
      <inkml:trace xmlns:inkml="http://www.w3.org/2003/InkML" xml:id="stk2" contextRef="#ctx0" brushRef="#br0">4284 9659 228 0,'0'0'203'4,"0"0"-84"3,0 0-13 2,0 0-15-2,0 0-3 3,0 0 18-6,0 0-16 4,0-6-25 0,0 6-16 0,0 0-7-2,0 0-9 2,0 19-4 0,0 12-23-2,0-2 10 2,0 1 0 0,0 4-2 0,0-6-4-2,0 1-3 2,0-10 3 0,0-7-2 0,0-4 7 0,0-8 7-2,0 0-4 3,0 0-2-2,0 0 1 2,0 0-3-4,7 0 5 3,9 0-2 0,-2 0-11-2,10 3-1 2,-4 2-2 0,3-3 3 1,0 1 1-4,2-3-3 3,4 5 2 0,-1-3-1 0,3-2-2-2,1 2 0 2,3 1 0 3,3-3 2-3,5 2-2-1,1-2-1 1,1 4 3-1,4-4-5 0,-6 0 6 1,-2 0-5-1,-5 0 2 1,1 0-2 0,-7 0 0-2,0 0-1 2,5 0 2-1,-3 0-2 2,1 0 0-4,-5 0 3 2,4 0 4 1,-8 0 1 0,7-4-1-2,-5 2-1 1,4-3-4 2,-5 3-1-1,4-8 6-1,-1 5-7 0,1-2 2 2,1 3-2-3,-1-2 3 1,3 3 0 1,-3-3 6 0,1 4-6 1,1-2 4-3,-4 2-2 3,5-1-5-2,-7 0 2 1,-2 1 0 2,-3-3 0-5,4 5 1 3,-6 0-2-2,4-4 3 2,-2 4 2-1,4 0-4 2,-6-3 1-3,4 0-2 2,0 0 0 1,-5 1-2-1,4 0 3-1,-4-5 0-2,2 5-1 4,-2-2 0-1,-1 2 0 2,2-1 0-7,-2-3 0 5,-2 2 0 1,-1 0-1-1,0 1 1-2,-3 1-1 0,-5 2 0 3,-2 0-2-2,2 0 2-1,-2 0 3 2,-3 0-3 1,0 0-1-1,0 0 0-2,0 0 2 1,0 0-2 2,0 0 1-1,0-3-1-2,0-9-3 3,0-13 1-3,0-12 2 2,0-12 1-1,0 5-1 3,0 11 0-5,0 13-2 4,0 9-2-2,0 11-39 1,0 0-29-2,0 0-64 3,0 0-30-3,0 0-157 2</inkml:trace>
    </iact:actionData>
  </iact:action>
  <iact:action type="add" startTime="12704">
    <iact:property name="dataType"/>
    <iact:actionData xml:id="d3">
      <inkml:trace xmlns:inkml="http://www.w3.org/2003/InkML" xml:id="stk3" contextRef="#ctx0" brushRef="#br1">9886 9523 548 0,'0'0'218'3,"0"0"-58"3,0 0-39 2,0 0-60 1,0 0-18-4,0 0 11 3,0 0-2 0,12 130-12 0,-6-107 10-2,-3-7-7 2,-1-5-15 0,0-2-6 0,-2-6 4-1,3 3-6 0,-3-2-6 1,4 5-6 0,0 0-6-2,-2-2 7 2,1 3-1 0,4-3-3 0,-4-1 1-2,-2 0-3 4,8-3 7-4,-2 1 1 3,6-3-4-4,3 3-1 3,8-1-2 0,0-1 0 0,8 1 4-1,-4 1 11 0,2-3-1 1,0 6 1 0,-2-5-4-1,4-2 2 3,6 0-12-2,1 0 4-2,1 0-2 0,7 0 3 3,-2 0-4-1,4 0 7 0,-3 0 4-2,-4 0-1 2,3 0-1 0,-4-2-3 1,-3 2-3-4,-2 0-1 4,1 0-1-2,0 0 2 2,2 0-2-4,-1 0-1 2,5 0-1 1,5 0 0 0,-5-4 0-1,2 4 1 0,-1 0 1 3,-7 0 1-4,0 0-2 1,3 0 2 0,2 0 2 1,0 0-7 1,0 0 2-4,0 0-3 4,0 0-2-2,3 0 1 2,0 0 1-4,-7 4 3 6,3-2-1-6,-8 1 6 5,5-1-4-4,-2 2-5 0,-3-2 3 2,1 7-2-1,2-7 1 1,1 7-1-1,0-5 0 2,0 3-1-2,-3-1 0-2,-5 0 0 4,-2-4 1-2,-1 1-2 1,-4 0 0-2,-6 0 1 3,-3-3 0-2,-6 2 0 2,5 4 1-4,0 0-2 3,1-1-1 0,3-2 0 0,-9-3 1-2,3 0 0 2,-7 0 0 0,1 0-1 1,-4 0-2-3,3 0-1 1,1 0 0 3,8 0-1-4,0-22 4 0,1-1 1 3,-5 1-1-2,0 5 1 2,-8 0-3-4,3 0 0 5,-3-3 2-3,1 1-3 2,2-1-48-4,1 3 9 3,1 6-12-1,3 2-25 2,5 4-46-2,3 5-24 0,12 0-71 3,-15 0-67-4,-3 0-612 0</inkml:trace>
    </iact:actionData>
  </iact:action>
  <iact:action type="add" startTime="14053">
    <iact:property name="dataType"/>
    <iact:actionData xml:id="d4">
      <inkml:trace xmlns:inkml="http://www.w3.org/2003/InkML" xml:id="stk4" contextRef="#ctx0" brushRef="#br1">12835 9655 335 0,'0'0'215'4,"0"0"-93"3,0 0-52 1,0 0-34-1,0 0 3-1,0 0 13 2,0 0 9 0,0 0-9 0,0 4-8-2,0 13 1 2,0 5-1 0,0 1-1 0,0-4-11-1,0 7 7 0,0-5-16 1,0 3-9 0,0-4 7-2,0-7-8 2,0-9 3 0,0 3-2 0,0-7 1-2,0 0 0 4,0 0 6-4,2 0 0 3,3 3-1-4,5 2-15 3,0-1 15 0,3-4 0 0,2 2-4-2,-2-2-4 2,3 3-4 0,0 0-2 0,1 0 3-2,6 3-2 2,2-6 6 0,2 4-9 0,5 0 7-2,2-1-2 2,3-1-1 4,5 1 15-7,-7-1-7 1,6 1-4 2,-1 2 3 0,5-3-10 1,-1-2 2-5,4 2-1 5,1-2 1-1,-1 3 1 0,-1 3 4-2,6 0-1 2,-6-1-3 0,6 1-1 0,-5-1 6 0,4 0-2-2,1 4-4 3,-5-2-1-2,6-2-4-1,-1-2 2 2,-3-1 0 0,-2 1 0 1,1-3 3-4,-1 2-4 4,-2-2 5-2,3 0 2 2,-1 0-5-4,-3 0-1 3,3 0 0 0,0 0 0-1,1 0-1 0,-1 0 1 1,-2 0-1 1,5 0-1-2,-3 0 0 0,-5 0-1 0,2 0 0 1,-4 0 0 0,-1 0-1-2,0 0 2 2,-6 0-2 0,4 0 2 1,1 0 1-4,-3 0-3 4,5 0 0-2,-2 0-1 3,-1 0 1-6,-2 0 4 4,3-2-4 0,2-3 0 0,-6 2 4-1,1-1-4 0,-3 3 3 0,3-6-1 2,-5 2-1-4,7 1 0 4,-5 3 0 1,-3-6-1-4,4 5 1 0,-1-4-1 2,-3 6 3 2,4-2-2-3,-4-5-1 0,-1 1-1 2,2-1 1-4,-7 0 1 4,5 2 1-4,-1 0 0 2,1-2-3 2,-2 3 2-1,-3-2-1-2,2 0 0 2,-3 1 3 2,1-1-3-3,0 0 1-2,5-1-1 3,-5 7 2-1,4-7-2 2,-2 4 1-3,3 3-1 2,0-3 0 0,7 1 0 1,-1 2 1-4,3-2 0 4,-2-1-1-2,2-1 0 2,2-2 1-3,5 4 0 1,0-3 1 2,-2-2-2-1,-2 2 0-2,0-3 0 2,-2-1-1-1,-2 4 2 1,-2-5-2-3,-7 3 2 4,-4 1 0-1,-6 1-1 1,1 3 0-5,-2-2 0 5,-10 1 0-1,6 0-1-1,-5 0 1-1,0 3 0 4,5-2 0-2,2 2 0-2,1 0 0 2,0 0 0-1,-5 0 0 1,2 0 0 1,-2 0 2-2,-1 0-2-1,-3 0 0 5,5 0 0-6,-8 0 0 1,7 0 0 2,-2 0 0 1,0 0 0-1,-2-2-1-2,5-7 0 1,1-9 0 2,3 1-1-1,0-10 1-2,-2-1 0 1,-1 0 1 1,0 5-1 3,-6 0 0-7,5 9 1 3,-10 6-2 1,-2 3-6 1,0 5-51-3,0 0-24 1,0 0-44 2,-16 0-59-2,-2 0-31 1,2 10-110-2</inkml:trace>
    </iact:actionData>
  </iact:action>
  <iact:action type="add" startTime="20438">
    <iact:property name="dataType" value="strokeEraser"/>
    <iact:actionData xml:id="d5">
      <inkml:trace xmlns:inkml="http://www.w3.org/2003/InkML" xml:id="stk5" contextRef="#ctx0" brushRef="#br2">18038 13850 753 0,'0'0'178'5,"0"0"-96"4,0 0 17-2,0 0-63-1,0 0-33 2,0 0-3 0,0 0-33 0,10-9-55-2,-10 15-230 2</inkml:trace>
    </iact:actionData>
  </iact:action>
  <iact:action type="remove" startTime="20711">
    <iact:property name="style" value="instant"/>
    <iact:actionData xml:id="d6" ref="#d3"/>
  </iact:action>
  <iact:action type="add" startTime="20717">
    <iact:property name="dataType" value="strokeEraser"/>
    <iact:actionData xml:id="d7">
      <inkml:trace xmlns:inkml="http://www.w3.org/2003/InkML" xml:id="stk6" contextRef="#ctx0" brushRef="#br2">18231 14112 714 0,'0'0'197'8,"0"0"-109"-3,0 0-7 1,0 0-56 2,0 0-25-2,0 0-4 3,14 6-14-2,-14-2-35 0,3 6-55 1,-3-3-237-1,4-2-213 0</inkml:trace>
    </iact:actionData>
  </iact:action>
  <iact:action type="remove" startTime="21158">
    <iact:property name="style" value="instant"/>
    <iact:actionData xml:id="d8" ref="#d4"/>
  </iact:action>
  <iact:action type="add" startTime="21161">
    <iact:property name="dataType" value="strokeEraser"/>
    <iact:actionData xml:id="d9">
      <inkml:trace xmlns:inkml="http://www.w3.org/2003/InkML" xml:id="stk7" contextRef="#ctx0" brushRef="#br2">20360 14237 533 0,'0'0'131'7,"0"0"-88"-1,0 0 6 2,0 0-49 0,0 0-28-2,0 0-130 3,29 57-377-2</inkml:trace>
    </iact:actionData>
  </iact:action>
  <iact:action type="add" startTime="23494">
    <iact:property name="dataType"/>
    <iact:actionData xml:id="d10">
      <inkml:trace xmlns:inkml="http://www.w3.org/2003/InkML" xml:id="stk8" contextRef="#ctx0" brushRef="#br1">13313 5806 85 0,'0'0'203'7,"0"0"-92"0,0 0-6 2,0 0 32-3,0 0 28 4,0 0-5-4,0 0-28 3,25-12-38-4,-25 12-6 3,0 0 2 0,0 0-1 0,0 0-17-1,0 0 7 0,0 0-8 2,0 0-16-2,0 0-10-1,0 0-13 2,0 0-8 0,0 0-7 0,0 0-4-2,-5 0-1 2,-15 0 9 0,-9 0 2 0,-2 0-7-2,-5 0 9 2,-1 0 6 0,0 0-11 0,-2 0-4-2,1 0 0 2,-1 0-16 4,-6 0 0-5,6 0 0 0,-6 0 0-1,6-2 0 3,-1-7 0-3,-1 3 0-1,2 1 0 4,-2-3 0-1,5 6 0 0,-2-5 0-2,5 1 0 4,-2 1 0-4,-4-1 0 3,-1 0 0-4,-4 4 0 3,-2-1 0 3,-1 1 0-7,-1-5 0 5,5 7 0-4,10-5 0 5,1 2 0-2,4 1 0-2,6-5 0 2,-7 6 0 1,3-3 0-3,3-1 0 0,-1 1 0 2,0 0 0 1,-2 1 0-2,3 3 0 0,-4 0 0 2,0 0 0-2,0-4 0 1,1 4 0-3,1-2 0 2,-1 2 0 2,6 0 0-1,1 0 0-2,2 0 0 1,-1 0 0 2,2 0 0-2,3 0 0 1,2 0 0-2,-3 0 0 4,1 0 0-3,3 0 0-1,-3 0 0 2,3 0 0 1,0 0 0-2,6 0 0-1,-5 0 0 2,6 0 0-1,3 0 0 2,0 0 0-3,0 0 0 2,0 0 0-1,0 0 0 2,0 0 0-1,0 0 0-2,0 0 0 3,0 0 0 0,0 0 0-2,-1 0 0-1,1 0 0 1,0 0 0 2,0 0 0-3,0 0 0 1,0 0 0 2,0 0 0-2,0 0 0-1,0 0 0 4,0 0 0-3,0 0 0 1,0 0 0-3,-3 0 0 5,-7 0 0-4,-8 0 0 2,-5 0 0 0,-6 0 0-2,9 0 0 3,-5 2 0 0,-1 7 0-3,0-7 0 2,3 4 0-2,-2-3 0 2,2 1 0-2,5 1 0 1,0-2 0 3,2 2 0-3,7 0 0-1,-3-5 0 4,5 3 0-4,-3-3 0 4,0 0 0-4,8 0 0 1,-2 4 0 2,4-4 0-3,0 0 0 1,0 2 0 0,0-2 0 2,0 0 0-2,0 0 0 2,0 0 0-4,0 0 0 4,0 0 0-3,0 0 0 3,0 0 0-2,0 3 0 1,-7 5 0-1,-1 6 0-1,-5 3 0 3,-3 6 0-2,5-4 0 2,-1 6 0-3,1 3 0 4,-2 6 0-5,4 8 0 3,2 4 0 0,2 11 0 0,2 0 0-1,-1 0 0 0,0 5 0 0,2 0 0 0,2 2 0 1,-3 7 0 1,3-7 0-3,0 1 0 1,0-7 0 1,0-1 0 1,0-10 0-4,0-2 0 5,5-4 0-4,9-6 0 4,-1-1 0-4,-1-2 0 0,-3-4 0 3,-1 2 0 0,4-4 0-3,-5 2 0 1,3-6 0 1,0 1 0-1,-2-1 0 0,5 0 0 0,0 4 0 2,0 2 0-2,0 6 0-1,0 3 0 5,-1 0 0-3,-4-2 0 0,1-1 0-4,-3-6 0 4,4-3 0 0,-7-4 0 0,1-5 0 1,-1 1 0-4,0 0 0 3,0 0 0-1,-3 1 0 1,4-2 0-2,-1-5 0 3,0-1 0 0,-3 2 0-2,6-7 0 0,-6 2 0 2,0-7 0-6,0 0 0 6,0 0 0-1,4 0 0-1,-1 2 0 3,-3-2 0-4,1 0 0 2,15 0 0-2,12 5 0 4,11 8 0-3,15 4 0-2,-4-4 0 4,11-5 0-1,2 1 0 1,6-3 0-2,5-2 0 1,-6 3 0-1,5-2 0 2,-2 0 0-6,-5 2 0 6,1 0 0-1,-7-1 0-2,-5 0 0 2,1-3 0-1,-2-1 0 2,-1 2 0-1,-3-2 0 1,0 1 0-3,-2-3 0 2,-1 0 0-1,2 0 0-1,-1 0 0 2,4 0 0 1,-4 0 0-3,4 0 0 2,-3 0 0-1,-2 0 0 0,-2 0 0 1,-5 0 0 2,1 0 0-4,-5 0 0 1,5 0 0 1,-4 0 0 0,-6 0 0 0,-5 0 0-4,-9 0 0 4,-4 0 0 0,-5 0 0 0,-8 0 0 1,0 0 0-5,0 0 0 5,0 0 0-1,2 0 0-1,-2 0 0 0,0 0 0 0,3-5 0 4,7-18 0-5,3-16 0 0,-1-15 0 4,-3-16 0-2,-2-16 0 4,-1-11 0-10,1-9 0 4,-4 0 0 4,0 1 0-6,-2 4 0 4,2 6 0 0,-3-4 0 0,0 8 0 2,0 10 0-6,0 9 0 5,-3 4 0-2,-11 10 0 1,-2 4 0-3,-2 3 0 4,3 3 0 0,-6 1 0-3,4 1 0 1,-2 2 0 3,2-1 0 0,6 5 0-5,-2 3 0 2,3 1 0 3,7 10 0-6,0 7 0 5,3 7 0-3,0 7 0 1,-4 5 0 2,4 0 0-1,-4 0 0-3,1 0 0 3,3 0-9 1,0 25-118-3,0-8-134 3,0 3-182-2</inkml:trace>
    </iact:actionData>
  </iact:action>
  <iact:action type="add" startTime="26503">
    <iact:property name="dataType"/>
    <iact:actionData xml:id="d11">
      <inkml:trace xmlns:inkml="http://www.w3.org/2003/InkML" xml:id="stk9" contextRef="#ctx0" brushRef="#br1">31526 3709 265 0,'0'0'292'6,"0"0"-177"3,0 0-15-1,0 0 24 0,0 0-44-2,0 0-10 1,0 0 1-1,0-2 11 2,0 2-6 0,0 0-15-2,-6 0-3 4,-14 0 3-4,0 0-9 3,0 0-8-2,2 0-13-1,-4 5-6 2,2 0 0 0,-4 2 4 0,0-5-10-2,-2 1 0 4,3-1 2-4,6 1-10 4,1 0-1-6,1 1 8 4,-5-2 16 0,1 3-6-2,-1-2-2 2,-6 6-12 0,1-4-2 6,-5 1-1-10,-2 1-5 1,-3 0-1 5,2-1 5-3,-1-4 5-1,4 2-10 1,1-2 5 4,-5-2-3-6,-3 3 6 2,-1-3-6 1,-1 0-2 1,-2 0-2-3,1 0 5 0,-1 0 7 3,2 0-6-2,3 0 2 1,-2 0-5-2,2 0-1 4,4 0 1-3,-7 0-1 1,3 0-1 1,-5 0 1-2,0 0-2-1,2 0-3 1,-1 0 0 1,-1 0 0-1,-2 0 0 2,4 0 0-3,-2 0 0 2,0 0 0 1,4-3 0-1,-2 3 0 1,2-2 0-4,0-2 0 3,2 2 0-1,0-1 0 0,2 0 0 0,-5 3 0 1,-4-3 0-2,1-1 0 2,5 4 0 1,1 0 0-4,5 0 0 4,2 0 0-1,4-5 0-2,3 3 0 1,7 2 0 3,-6-3 0-4,4 3 0 3,-2 0 0-3,-5-3 0 3,4 3 0-3,-1 0 0 0,-5-4 0 4,2 4 0-3,-3 0 0 0,3 0 0-1,-5 0 0 3,-5 0 0-2,3 0 0 3,-4 0 0-4,-5 0 0 1,-6 0 0 1,-9 0 0-1,-5 0 0 0,-5 0 0 1,5 0 0 1,1 0 0-1,3 0 0 0,0 0 0-2,1 0 0 1,2 0 0 0,3 0 0-1,-4 0 0 3,6 4 0-2,-1-1 0 3,-2 2 0-3,-5 0 0 2,8 2 0-3,-3-1 0 3,10-4 0-4,8-2 0 3,0 4 0-1,4-4 0 0,2 2 0 1,-1-2 0-2,-2 3 0 3,3-3 0-1,1 3 0-2,-1-3 0 3,-5 3 0-3,1-1 0 2,-3 1 0-2,2 0 0 3,-2-1 0-1,0 2 0 0,-1 1 0-3,1-2 0 6,5 0 0-5,-1-1 0 4,6 1 0-4,1-3 0 1,-1 0 0-1,4 0 0 2,2 0 0-1,4 0 0 0,3 0 0 2,0 0 0-2,5 0 0 0,-9 0 0 2,-1 0 0-2,-2 0 0 2,-6 0 0-3,2 4 0 1,-5-4 0 1,0 0 0 0,2 0 0 0,0 0 0-1,-2 0 0 0,2 0 0 1,0 0 0-3,4 0 0 4,-3 0 0-2,3 0 0 3,-3 1 0-5,2 3 0 2,1-4 0 2,3 2 0-3,1-2 0 3,3 0 0-3,2 0 0 2,8 0 0 0,3 4 0 0,0-4 0-2,0 0 0 2,0 0 0 1,0 0 0-4,0 0 0 3,0 0 0 0,-2 0 0 1,-6 0 0-3,1 2 0 1,-6 2 0 1,3-3 0 3,-3-1 0-7,0 0 0 3,6 0 0 1,-9 0 0 1,0 0 0-2,0 3 0-1,-3 0 0 3,-1 1 0-2,-1 1 0-1,5 0 0 3,3 2 0-2,9-5 0 2,-3 1 0-4,4-3 0 6,0 2 0-6,3 4 0 6,-7 0 0-9,2 5 0 10,1 3 0-6,-3 9 0 1,2 8 0-1,-2 2 0 3,-2 6 0-2,2 3 0 2,4 7 0 0,0-1 0-3,0 2 0 0,-1 3 0 2,1 1 0-2,2-1 0 3,-2 1 0-2,0 2 0 2,-3 0 0-3,2-3 0 2,1-2 0-1,-1-3 0 2,1-9 0-5,0 3 0 7,0-3 0-5,3-2 0 3,0 8 0-4,0 8 0 2,0 0 0 2,0 4 0-1,0-8 0-2,0-5 0 2,0-10 0 0,0-7 0 0,0-4 0-3,0-3 0 4,0-1 0-2,0 1 0 1,0 0 0-1,0-3 0 0,0-7 0 1,0-3 0 0,0-2 0-2,3 0 0 3,-3 1 0-2,3 0 0 3,0 3 0-5,1 0 0 2,-4 4 0 1,4-2 0 0,5-5 0 0,-3-6 0-2,-2 2 0 2,3-2 0 1,-1 0 0-4,6 6 0 3,15-3 0 2,14 5 0-3,11-2 0-2,10 0 0 4,9-3 0-1,6-1 0 1,7 4 0-3,6-6 0 3,4 2 0-3,4-2 0 4,-3 0 0-6,-3 0 0 4,-5 0 0 0,-2 0 0-1,-1 0 0 3,0 0 0-5,-3 0 0 4,1 0 0-2,-3 0 0-1,2 7 0 2,-1-2 0 0,-3 1 0 1,3-4 0-5,-3 2 0 6,2 0 0-3,2-1 0 1,4 3 0-2,-6-3 0 3,1-1 0-2,-9 1 0 3,-4-3 0-5,-4 4 0 2,1-4 0 2,6 0 0-2,1 3 0 0,1-3 0 1,2 2 0 0,6 1 0-1,-8-1 0-1,8 1 0 3,-7 4 0-2,-5-5 0 1,-4-2 0 0,1 3 0-1,-4-3 0 0,2 0 0 2,1 0 0-5,3 0 0 5,2 0 0-1,2-3 0 1,-4-6 0-4,-7 1 0 2,-2 3 0 2,-5-2 0-1,4 5 0-1,1-1 0-1,1 3 0 4,-2-2 0-3,-1 2 0-1,-5-4 0 3,-6 1 0-2,0 3 0 0,-7-3 0 2,-5 2 0-1,0-3 0-2,-5 2 0 3,1-4 0-5,-9 2 0 7,8-1 0-5,-2-3 0 3,-2 3 0-3,-2-2 0 1,-2-1 0 1,-10 3 0 0,4-1 0-2,-3 3 0 2,1-2 0-1,-8-1 0 2,6-1 0-3,-7-2 0 2,7-6 0 0,0 2 0 1,-2-2 0-4,3-2 0 5,-6-2 0-3,5-4 0 2,-3-11 0-5,-4-8 0 4,0-3 0 1,-3-11 0-2,0 1 0-1,0-11 0 3,0-4 0 0,0-6 0-3,0 0 0 0,0-5 0 2,0-3 0 2,-10-8 0-3,1-2 0-2,0-2 0 3,-4 0 0 1,-3 7 0-1,0 5 0-2,2 7 0 3,-6 13 0-2,4 3 0 1,0 1 0-3,4-2 0 4,-1 6 0-2,4 6 0 1,2 2 0 0,6 8 0-1,1 6 0 0,0 13 0 1,0 6 0-1,0 6 0 0,0 7-23 1,0 2-84 0,-6 0-65-2,-10 6-46 2,9 15-111 0,4 20-785 1</inkml:trace>
    </iact:actionData>
  </iact:action>
  <iact:action type="add" startTime="30466">
    <iact:property name="dataType"/>
    <iact:actionData xml:id="d12">
      <inkml:trace xmlns:inkml="http://www.w3.org/2003/InkML" xml:id="stk10" contextRef="#ctx0" brushRef="#br1">9891 9586 427 0,'0'0'257'5,"0"0"-64"3,0 0-46 0,0 0-51-2,0 0-26 3,0 0-14-2,0 0-12-1,0 92-5 2,0-55-6 0,0-2 15 0,0 1-15-2,0-9-10 3,0-5-6-2,0-4-4 2,0-10-6-4,0-6 4 3,0-2 6 0,0 0-6 0,0 0 11-2,0 0-7 2,0 0-5 0,0 0-2 0,5 0 10-1,8 0-3 0,5 0 0 3,2 0 11-4,0 0 6 0,4 0-8 1,-1 0-5 2,1 0 1-1,5 0 2-2,2 0-14 3,5 0 2-2,-5 0 4 12,-1 0 0-19,9 0-8 5,-4 0 6 2,1 0-2 2,3 0-3-3,-8 0 2 1,2 0-3 3,3 0 0-4,-4 0-2 1,4 0 2 0,-2 0 3 1,6 0-6 1,2 0 1-3,0 0 3 2,2 0-1 0,4 0-2 2,-9 0-2-6,-1 0 2 3,-2 0 0 3,-1 0 1-1,-4 0 2-5,7 0-3 7,-2 0-1-5,1 0 1 0,2 0-4 2,-2 0 1-1,-3 0 1 3,-1 0-2-4,5 0 2 2,-2 0-1-1,0 0 0 0,5 0 2 2,2 0-1-3,1 0 0 1,4 0-2 0,-5 0 0 3,-2 0 2-3,-6 0-1 1,-1 0 0-1,-8 0 0 1,5 0 2-3,-4 0-2 2,-5 0-1 2,3 0 1-2,1 0-1-1,1 0 1 3,1 0-1 0,1 0 0-3,-1 0 1 2,1 0-1-2,-2 0 0 3,-7 0 1-2,6 0-1-2,1 0 0 5,-3 0 0-2,-1 0 0-1,3 0 1 1,-4 0-1 0,-3 0-1-2,-2 0 1 5,4 0 0-6,-5 0 0 1,3 0 0 2,-5 0-1 1,6 0 0-3,-1 0 1 1,-7 0-3 1,4 0 3 1,-3 0 0-4,-2 0 1 3,1-2-3 2,-5 2 2-4,3-6-1 0,-7 4 0 2,4-3 1 1,2 1-1-1,-4-2 4-2,2 3-3 2,-1-1 0-2,1-5-4 7,0 3 4-10,2-3-1 4,-5 1 0 1,-1-4 1 1,-3-4-3-3,0-5 0 2,0-4 2 0,0 0 0 1,0 1-8-4,0 1-10 3,0 10 6 0,0 1-19-1,0 3-29 0,0 6-38 0,0 1-33 2,0 2-45-2,0 0-51-1,0 0-190 4</inkml:trace>
    </iact:actionData>
  </iact:action>
  <iact:action type="add" startTime="31697">
    <iact:property name="dataType"/>
    <iact:actionData xml:id="d13">
      <inkml:trace xmlns:inkml="http://www.w3.org/2003/InkML" xml:id="stk11" contextRef="#ctx0" brushRef="#br1">13064 9453 537 0,'0'0'241'6,"0"0"-89"2,0 0-49-4,0 0-34 6,0 0-9-4,0 0-1 1,0 0-5 0,20 107 0 2,-20-76 3-2,3-1-17 3,-3 2-17-5,3-9 8 4,0 1-11-3,-1-7-2 3,3 3-2-2,-1-1-1 1,8-2 2 1,-8 4 0-4,6-8-4 2,-4-4 2 0,-2-3 0 1,-1-4-6 0,2 2 15-1,8-1-1 2,3 1-3-1,10 5-19 1,-5 0 7-5,3-1 7 4,2 0 3 0,0 1 1 2,1-1-10-7,-1-2 2 5,5-3-5 5,2 2 2-8,4 0 6 1,-3 2-7 1,5 0 1 3,2-1 7-3,0 1-6 0,-1-3-1 3,1 2-1-4,4-3-2 0,-5 2-2 1,4 2 1 2,2-5-1-1,-4 1 0 0,10 1 1-1,-4-4 2 1,4 1-4-2,-7-1 0 2,2 4 2-2,-1-1 4 3,-2-1-2-2,2 3-2 0,-1-2 1 0,7 0-2 1,-4 1-1 1,4-4-2-3,2 0 2 1,-9 0-1 0,-2 0 1 1,5 0 2 0,-3 0-1-2,-2 0-1 3,1 0-2-1,-3 0 0 1,-1 0 2-5,-4 2-1 5,3 3 2-1,-1-2-1 0,-3 3-1 0,7-2 0-1,-4-2 1 2,-1 0 0-3,0 1-2 1,2-3 1 0,-2 0 0 2,0 0 1-1,2 0-2-1,-4 0 0 0,5 0-1 0,1 0 1 0,8 0 0 1,-5 0 1 2,2 0 1-4,0 0-2 3,-1 0 0-2,2 0 0-1,-4 0 1 3,-2 0-2 3,-1 0 2-11,1 0 0 6,-2 0 2 0,3 0-3 2,3 0-1-2,-6 0 1-1,5 0 0 3,1 0 0-1,-9-3 0-3,4 3 1 4,0 0-1-2,0 0 1 2,1-2-1-3,-2 0 0 3,-1-5 1-2,-4 4 0 2,1 3 1-2,-4-3-2-1,-4 1-1 1,5-1 0 1,-5 1 1 1,4 2 0-2,-1-4 0 1,-2 1 0-1,1 0 1 1,-6-2-1-1,-3 5 0 1,-2-2 0-2,-2 2 1 2,-5 0-2-1,5 0 2 4,0 0-2-5,0 0 2 0,4 0-1 3,-5 0 0-3,1 0 0 3,-3 0-1-3,-1 0 1 2,-4 0 0-1,5 0 0 3,2 0 1-4,-2 0-1 1,-3 0 0 1,0 0 1-2,-7 0-3 1,-2 0 2 2,2 0 0-1,3 0 0-1,0 0-1-1,6-12 1 1,1-10-2 4,3-4 2-6,1-4-1 2,3 1 1 1,-5-2 0 1,1-2-1 1,0 8 0-7,-6-1-1 7,-3 11 2-2,0 5-5 0,-1 1-12-3,-6 6-9 3,0 3-24 0,0 0-38 0,0 0-73-2,-10 0-26 0,-6 0-73 4,4 0-176-3</inkml:trace>
    </iact:actionData>
  </iact:action>
  <iact:action type="add" startTime="40324">
    <iact:property name="dataType"/>
    <iact:actionData xml:id="d14">
      <inkml:trace xmlns:inkml="http://www.w3.org/2003/InkML" xml:id="stk12" contextRef="#ctx0" brushRef="#br0">1550 11845 467 0,'0'0'243'3,"0"0"-108"5,0 0-7 0,0 0-57 0,0 0-18-2,0 0 1 2,0 0 16 0,29 64-21-1,-29-49-2 1,1-6 3-1,2 8-10 1,-3-2-11 0,5 5 6-2,-5 7-18 2,0-7-3 0,0 4-3 1,0-8 2-4,3-1 0 4,-3-4-1-2,0 0-1 2,0-6 6-4,0 1-9 3,0-3 1 0,0 0 6 0,2-3-1-2,-2 0 2 2,3 0 7 1,-3 0 0-2,0 0-15 0,12 0-2 0,4 0-1 2,13 2-3-2,3 1 0-1,3-3-2 3,5 0 1-2,4 0 0 1,9 0 5 2,-2 0 3-5,7 0-4 5,-6 0 12-3,2 0-8-2,-1 6 10 4,1-3-3-2,5 0-3 1,2-3-7-1,3 0-5 0,0 0 2 2,-3 0 0-2,-2 0-1-1,1 0 4 3,-4 0 6-2,1 0-7 0,1 0 1 0,3 0-3 2,-11 0 2-2,7 0 2 1,-9 0 2-2,1 0 0 4,2 0-3-4,-3 0-2 3,1 0-1-1,0 0 2 1,5-3-3-4,-5 0-2 3,2-3 4 0,0 3-2 0,-1-2 1 1,4 2-2-2,-2-3 2-3,-1 6 0 6,1 0 0-5,-7 0 0 4,3 0 2 0,-3 0-2-1,-2 0 2-2,1 0-3 2,-1 0-1-2,-1 4 1 0,-3-4-1 7,2 2 0-10,-8 1-1 6,-2 0 1-3,-2-1 0 5,-2 4-1-6,-2-3 1 4,-1-3 1-1,-9 3-2-4,2 0 1 5,-1-3-1-3,0 6 1 2,5-4-2 0,-4 1 2 1,-3 1-1-4,5-4 0 5,-6 0 0-3,-3 0-1 2,1 0 0-5,-7 0 1 5,-4 0-1-1,3 0 0-1,3 0-3 0,-1 0 1 0,0-13-2 2,4-9 5-3,-5 3-3 3,0-2 1 0,-4 6-14-1,0-1-15-4,0 3-26 4,0 6-49 0,0 0-56 0,0 7-54-1,0 0-142-1</inkml:trace>
    </iact:actionData>
  </iact:action>
  <iact:action type="add" startTime="42398">
    <iact:property name="dataType"/>
    <iact:actionData xml:id="d15">
      <inkml:trace xmlns:inkml="http://www.w3.org/2003/InkML" xml:id="stk13" contextRef="#ctx0" brushRef="#br0">5693 12076 208 0,'0'0'295'3,"0"0"-131"3,0 0-32 3,0 0-27-3,0 0-52 2,0 0-9-2,0 0 8 3,32 64 7-2,-27-59-20 0,-2 1-1 0,7 1-6 1,4 3-19 1,1 2 6-3,7 2 18 1,4 2-11 1,8-2-3 2,2-2 0-4,2-2-4 1,5 3 5 2,8-6-11-3,2-1 7 10,10-2-9-16,2 1 9 9,10-5-3-1,2 2-5-3,4-2-1 3,-1 0 2 3,-3 0-1-1,3 3 1-7,-5 0-3 5,5 3 5 1,-2-4-2-5,-1 4-7 4,3-3 2 5,-1-1-6-12,-2 2-2 9,-6-2 1-6,-1-2 1 4,-9 3 1 1,-2-3-4 3,-2 0 2-11,-1 0 1 6,-4 0-1 4,3 0 3-1,2 0 1-8,-2 0 1 6,-1 0-4-1,-1 0-2 2,-2 0 3 1,4 0-1-6,-1 0 0 5,-2 0 1-3,-3 0-1 2,-2 0 4 2,-3 0 2-5,4 0-7 3,-4 0 3 0,1 0-1 1,4 0-2-5,-8 0 0 6,5 0 1 0,-5 0-1-8,2 0 1 8,2 0 0-4,4 0 0 2,2 0 2 0,1 0-2 1,5 0 1-3,-1 0 0 2,-1-5 2 2,2-1-5-7,-4-3 3 4,-6-2-3 1,-5 3 0 2,1-4 1-4,-1 7 1 3,-4 0 1-2,3 1-1 1,-2 4 2-2,-1-3-2 1,4 0 0 2,-5 3 0 0,4-2-1-2,2-1 0 1,-2-2-1-5,-2-4 0 6,2 4 0 0,-2-2 0-1,-2-1 1-1,4 3 0 1,-9-9-2 3,0 3-1-9,1-6 2 4,-1 2 3 4,-2 4-2-1,-1 0 1 1,-4 2-1-8,-7 4 3 7,5 5-1-3,-7 0 4 0,-2 0-4 3,2 0-3-1,-3 0-11 0,-6 0-19-1,2 9-52 1,-7 1-46-1,-2-7-135 0,0-3-238 1</inkml:trace>
    </iact:actionData>
  </iact:action>
  <iact:action type="add" startTime="43803">
    <iact:property name="dataType"/>
    <iact:actionData xml:id="d16">
      <inkml:trace xmlns:inkml="http://www.w3.org/2003/InkML" xml:id="stk14" contextRef="#ctx0" brushRef="#br0">10628 12232 466 0,'0'0'240'4,"0"0"-120"4,0 0-27 0,0 0-31-1,0 0-20 0,0 0 14 1,0 0 12 0,126 0-5 1,-59 0 2-4,19-1-7 29,18-6 10-34,28 2-18 0,14 0-24 1,21-2 0 2,4 2-8 5,0 2-13 2,-14 3 2-1,-25 0-7-2,-27 0-3-1,-22 0-5 2,-22 0-48-3,-10 0-57 2,-8 0-67 2,-43-9-90-4,0 1-275 3</inkml:trace>
    </iact:actionData>
  </iact:action>
  <iact:action type="add" startTime="44275">
    <iact:property name="dataType"/>
    <iact:actionData xml:id="d17">
      <inkml:trace xmlns:inkml="http://www.w3.org/2003/InkML" xml:id="stk15" contextRef="#ctx0" brushRef="#br0">13926 12087 378 0,'0'0'246'6,"0"0"-95"0,0 0-26 1,0 0-49 2,0 0-14-3,0 0 7 2,110-17-4 0,-69 17 3-1,12 0-8 1,20 0 1-1,21 0 7 2,26 0-25-3,25 9-13 4,15-5-13-6,12 2-9 5,21-6-6 2,6 0-2-4,17 0-4-2,4 0 3 3,-18 0-7 1,-30-17-11-4,-49-6-38 6,-43 1-46-5,-80 14-69 3,-19 4-310-5</inkml:trace>
    </iact:actionData>
  </iact:action>
  <iact:action type="add" startTime="48633">
    <iact:property name="dataType"/>
    <iact:actionData xml:id="d18">
      <inkml:trace xmlns:inkml="http://www.w3.org/2003/InkML" xml:id="stk16" contextRef="#ctx0" brushRef="#br1">18341 11943 329 0,'0'0'243'5,"0"0"-77"2,0 0-52 1,0 0-14-2,0 0-25 1,0 0-12 2,0 0-20 0,0 0-6-3,29 39-1 1,-29-24-1 1,3-4 6 0,2 0-22-2,-3-5 6 3,0 0 0-2,7-1-6 1,-4-2-11-2,0 2 0 3,5 0-5-2,0 2 2 1,6-4-1-2,0-1 1 2,1 1-1 0,8 1-2 0,-2-4 7-1,5 2 1 0,1-2-4 1,1 0 3 16,3 0-1-22,7 0-2-2,2 0 1 5,1 0-1 3,6 0 4-2,-1 0 1 3,-1 0 0-2,5 0-3 3,-7 0 5-5,7 0 0 2,-4-2 1 1,1-5 5 0,-4-2 0-2,1 4-7 3,-2 2-1-2,2-2 6 1,-5 2-3 0,-2 3 2-1,2 0-1 2,-1 0-4-2,1 0-1 0,-2 0-1 0,-4 0-3 3,4 0-1-3,-4 0-1-1,1 0-4 1,0 0 3 2,-3 0 0-1,1 0 2-2,-7 0 3 0,4 0 3 3,-8 0-2-2,3 0-2 2,2-4-2-2,2-1-2 2,6-3 3-4,5 3-1 5,-5-4 0-2,5 3 2-4,1-2 5 5,-2 5 3-4,1-3-2 5,-1 4-5-3,1-1-2 2,-2 0-1-4,2 0-4 5,2 0 2-4,-2-2-2 1,2 2-1 4,7-2 3-8,-5 1 1 6,1 4 2-1,3 0-2-1,-5 0 1 0,1 0 3 1,0 0-1-1,-2 0-2 0,2 0 1 1,-6 0-4-1,-1 0 5 3,5 0-2-4,-2 0-1 1,5 0 0 0,-2 0-1 1,5 0 0-3,-4 0-1 4,-3 0 4-2,-1 4-2 2,-4-1 0-4,0-1 0 5,-1-2-1-4,0 3-1 2,2-3-2-2,-1 2 1 3,4-2 1-2,2 3 0 1,-1 0 3-2,-1 0-1 2,3 0-1 2,-4 0-1-4,4-3 0 0,2 2-1 2,0-2-1 0,2 3 1 0,-4-3 1-2,-4 3-2 2,-3-3 1 0,2 3 2 0,-10 1-3-2,7-4 3 4,-1 0-2-3,-1 0-1 3,6 0 1-7,3 0 0 6,5 0 1-2,1 0 0 1,-1 0 0 0,-2 0-2-2,-4 0 1 3,6 0 0-2,0-7 0-1,-4 1-1 3,5 1 1-2,2-1-1 1,-5 0 1-2,2 4 1 3,-8-1-2-2,-3 1 1 3,2 2 1-6,-9-3 1 5,1 3-3-1,-1 0 2 0,3 0-1-3,1 0 0 4,1 0 0-1,-3 0 0 0,5 0 0 0,-1 0-1-3,4 0 1 4,3 0-1-2,2 0 0-1,3 0 1 3,1 0-1-2,6 0 0 1,-3 0 1-2,2 0-1 3,-3 0 1-1,1 0 0 1,2 0 0-4,1 0 0 2,-3 0 0 1,9 0 0 1,1 5 0-3,8-2 0 1,-2-3-1 3,4 0 1-3,1 2-1 0,-4 1 0 632,1 0 1-639,-9 3-1 1,0-6-2-1,-2 0 0 0,-2 0-2 0,1 0 3 0,-3 0 0 0,-3 0-2 0,0 0 3 0,-1 0 1 0,2 0-1 0,7-3 0 0,-2 0 0 0,6-3 0 0,-5 4 0 0,-1 2 1 0,1 0 0 0,-2 0-1 0,-1 0 0 0,0 0 1 0,-1 0-1 1,3 0-1-1,-2 0 0 0,5 0 1 0,-2 0 0 0,-3 0 0 0,3 0 3 0,-2 0-3 0,-8 0 0 0,3 0 0 0,3 0 1 0,2 0-1 0,-5 0 0 0,7 0 0 0,4 0 0 0,0 2 0 0,3 7 1 0,-4 2 0 0,-4 1 0 1,-2-1 0-1,-2-4-1 0,-3 3-1 0,5-4 1 0,1 2-1 0,2-3 0 0,-4 3 0 0,2-1-3 0,-11 2 3 0,1-7 1 0,-2 4-6 0,-6 1 5 0,4-1-1 0,-5 3 2 1,4-1-2-1,-12-1 2 0,-2-2-1 0,-2-3 0 0,0 1-2 1,-1-3 3-1,-2 0 0 0,2 0-1 0,1 0-4 0,0 0 2 0,1 0 0 0,2 0 2 0,-4 0 0 0,-2 0 1 0,0 0-2 0,-2 0 2 0,2 0 0 0,-3-5 2 0,3 1-2 0,-5 3-1 0,2-3 1 0,-1 1 0 0,-5 1 2 0,5 2-2 0,1-3 0 0,-2 3 0 0,5 0 1 0,0 0-4 0,2 0 4 1,2 0-3-1,1 0 2 0,-6 0-5 1,-2 0 3 6,-4 0 1-1,0 0 1 2,-6 0-1-1,-3 0 1 2,-4 0-2-4,-3 0-2 6,3 0 1-6,-3 0 1 4,0 0 2-4,0 0-6 4,0 0 5-2,0 0-1 1,1 0-3 0,7-3 5-1,-1-6-6 2,5-8-5 0,1-8-1-4,3 0 3 4,0-6-6 1,-5 5 3-4,-1 11-10 2,-7 3-13-1,-3 7-32 0,0 5-28 2,0-9-48-6,0-2-94 6,-16 5-17 0,-4 2-233-2</inkml:trace>
    </iact:actionData>
  </iact:action>
  <iact:action type="add" startTime="52160">
    <iact:property name="dataType"/>
    <iact:actionData xml:id="d19">
      <inkml:trace xmlns:inkml="http://www.w3.org/2003/InkML" xml:id="stk17" contextRef="#ctx0" brushRef="#br1">5175 14016 277 0,'0'0'216'5,"0"0"-40"1,0 0-69 3,0 0-1-2,0 0-35 1,0 0-4-2,0 0-3 3,6 83-32-2,0-64 6 2,-2 5-4-4,1-7-12 3,-3 2-2 0,3-6-8 0,-5-1 2 0,4-4-2-2,-1-4 10 3,-2-3-2-2,7-1-4-1,5 4-2 2,3-1-7 1,3 2-1-2,2-3 5-1,2 4 3 3,2-2-6-2,7-1 2 2,3-1-5-4,1 3 2 3,5-5 1 4,2 3 1-7,-2-3 2 1,4 0 3 2,5 0-2 1,-5 0-6-2,8 0 3 0,-6 0 2 2,7 0 1 0,3 0 1-6,2 0-2 6,2 0-1 0,1 0-5-2,-4 0 5 2,3 0 2-1,-4 0-8-2,-4 0-1 2,1 0 3-1,-6 0-2 0,-3 0 3 0,-2 0 1 1,1 3 4 0,0 3 0 2,12 2 1-6,-7-1-4 5,3 0-8-1,5-4 3 1,-1 0-4-6,8-1 2 5,-3 2-1 3,-2-4-1-8,2 0 1 6,-2 1 1-3,-6 3-2 4,3-4 3-5,-4 0-1 6,5 0 2-5,-1 0-3 3,4 0 3-3,-1 0-1 3,4 0 2-1,3 0 0-5,-8 0-4 7,6 0 0-3,-7 0 0 2,-7 0 3-2,3-4-4 1,-9 3 3-2,9 1 0 0,-13-4 0 2,7 4-2-2,-5 0 0 2,1 0 0 1,9 0-1-4,2 0 0 3,4 0 0 0,1 0-1 0,-2 0-5 1,-1 0 1-4,-5 0 3 5,-4 0 2-3,-3 0 0 1,0 0 3-1,8 0-2 1,-7 0-1 0,4 0-2-1,-5-5 2 1,-8 0 0-1,-1 0 0 3,-6 1-1-5,-4 4 1 2,-2-3 2 1,0 0 1-1,-6 1 0 2,4-1-2-2,-5 1-1 1,2-2-1 0,-3-2-3 0,-1 1-1 0,-1-4 5 1,2 1-2-6,-3 0 2 6,1-6 0 0,3-1 1-5,-1-4 0 7,7-7 0-4,-2 1-1 2,-1 3 3-6,5 0-2 8,-13 10-1-2,-1 4 2-7,0-1-2 6,1 6-20-1,5-2-42-1,4-3-38 3,3-1-71-1,-11 6-28 0,1-1-121 1</inkml:trace>
    </iact:actionData>
  </iact:action>
  <iact:action type="add" startTime="53714">
    <iact:property name="dataType"/>
    <iact:actionData xml:id="d20">
      <inkml:trace xmlns:inkml="http://www.w3.org/2003/InkML" xml:id="stk18" contextRef="#ctx0" brushRef="#br1">10218 14243 146 0,'0'0'393'4,"0"0"-206"1,0 0-68 3,0 0-10 0,0 0-12 0,0 0-5-2,207 0-8 2,-143 0-12 0,19 0-4 2,15 0-17-5,23 0-16 3,27 0-17 0,28 0-5 1,9 0-5-1,1 0-4-2,-12 0-3 17,-20 0-1-22,-18 0-11-1,-30 0-46 11,-23 0-43-6,-22-27-34 5,-61 17-66-4,0-5-186 0</inkml:trace>
    </iact:actionData>
  </iact:action>
  <iact:action type="add" startTime="54554">
    <iact:property name="dataType"/>
    <iact:actionData xml:id="d21">
      <inkml:trace xmlns:inkml="http://www.w3.org/2003/InkML" xml:id="stk19" contextRef="#ctx0" brushRef="#br1">13203 14186 437 0,'0'0'239'3,"0"0"-107"4,0 0-37 0,0 0-52 1,0 0-20 1,0 0-7-3,50 57 2 2,-39-53-2 0,9 2 1 3,0-3-1-6,6 1 4 2,9-4-12 0,1 0 7 4,8 0 2-4,9 0 6 1,4 0 0-2,7 0-1 4,2 0-1-4,11 0 5 9,-4-10 6-15,-2 7 7 8,-6 3-27 0,-3 0 15-3,-4 0-9 5,2 0-14 2,1 0 3-9,-2 0 3 5,2 0-1-4,0 0-5 5,1 0 1 5,-4 0 5-12,2 0-7 9,-7 0 3-7,-1 0 7 5,-4 0 1-4,0 0-6 5,0 0-4-4,1 0 0 3,-1 0-1-5,-3 0 1 7,3 0 0-6,-5 0-3 4,5-2 9-5,1 0-7 6,1-1 4 0,3-1 0-7,-3 1-3 8,3 0-2-5,-2-2 5 5,-5 3-1-9,-2-5 1 5,-14 6 3 3,4 1-7-1,-14 0 6-6,3 0-4 7,2 0-2-4,-4 0 3 3,7 0-5-2,2 0 2 1,4 0-3-1,5 0 2 1,6 0-3 1,1 0 2-5,-2 0 0 5,-1 0 0-1,1 0 2 1,-5 0 3-5,1 0-1 5,-3 0-3 1,3 0 3-7,4 0-5 6,-1 0 0 0,-5 0 4 0,4 0-4-5,-7 0 2 4,0 0-2 2,1 0 2 3,-9 0 0-12,2 0-1 5,-8 0-1 3,2 0 1 0,-3 0-1-5,3 0 0 3,-2 0 2 5,2 0-2-7,0 0 0 8,0 0 0-9,0 0 1 5,-5 0 0-4,-2 1 0 2,-5 3-1 1,-2-4 0 1,1 0 0-4,0 0-2 9,3 0 2-11,2 0-2 6,4 0 2 2,4-5 1-10,-1-4-1 8,-2-2 0-4,3-3-1 5,-3 1 0-5,-4 6 1 3,-4-3 0 1,-1 10 0-2,-8-2-2-2,-3 2-13 7,0 0-42-8,0 0-75 9,0-3-65-13,0 3-141 20,0-2-508-13</inkml:trace>
    </iact:actionData>
  </iact:action>
  <iact:action type="add" startTime="71005">
    <iact:property name="dataType"/>
    <iact:actionData xml:id="d22">
      <inkml:trace xmlns:inkml="http://www.w3.org/2003/InkML" xml:id="stk20" contextRef="#ctx0" brushRef="#br3">21190 16007 41 0,'152'-338'0'1</inkml:trace>
    </iact:actionData>
  </iact:action>
  <iact:action type="add" startTime="72323">
    <iact:property name="dataType"/>
    <iact:actionData xml:id="d23">
      <inkml:trace xmlns:inkml="http://www.w3.org/2003/InkML" xml:id="stk21" contextRef="#ctx0" brushRef="#br3">27685 10418 297 0,'0'0'189'3,"0"0"-85"8,0 0 18-8,0 0-10 5,0 0-19-1,0 0-11 1,0 0-16 0,-81 7 3-1,45-7-11 1,-12-2 1 0,1-3 0-1,-9 1 14 0,-6 1-17 1,-7 3-19 0,-7 0 5-2,2 0-13 2,-3 0-7 0,-1-8-2 9,-2-1-4-16,4 1 7 6,3 3 5 0,-7-2-1 2,3 0-5-5,-7-3-1 3,-5 0 4 3,2 0-5-2,1 1-4-3,1 0 2 2,3 0-3 2,1 4-5-2,-2-1 2-1,5 4 1 2,-2 2-1 3,8 0 2-6,3 0-1 3,9 0-1 1,0 0-4-2,1 0 5 0,-2 0-5 1,4 0 4 1,4 0-3-3,2 0-3 2,-3 0-2-1,4 0-1 1,-3 0 2-2,0 0 0 2,-1 0 0 0,0 0 2-1,-2 0 2 0,-4 0 5 0,-8 0-4 0,-6 0 1 1,-5 0-9 0,-5 0 3 1,4 0 0-4,-9 0-5 4,4 0 0-1,-6 0 0 0,-9 5 0-1,0 6 0 1,-6-2 0-1,6-1 0 0,3 3 0 1,4-5 0 0,6-3 0-2,7 1 0 2,3-4 0 0,3 0 0-1,1 0 0 1,-4 0 0-1,4 0 0 2,1 0 0-1,-1 0 0-1,5 0 0-1,-1 0 0 2,0 0 0-2,1 0 0 4,5 0 0-3,-1 0 0-1,0 0 0 3,-6-13 0-1,-1 4 0 0,-10 7 0-2,-7 0 0 1,-1-2 0-1,5 4 0 3,0 0 0-1,-6 0 0-1,3 0 0 0,-3 4 0 0,1 7 0 2,-1 0 0-1,-3 6 0 0,5 0 0 0,3 0 0 0,9-4 0-3,12 2 0 2,7-6 0 1,5-5 0 0,4 2 0 1,0 1 0-1,4 0 0-1,-9-1 0 0,6 2 0-1,-1-2 0 1,0-1 0 1,12 1 0 1,-1-6 0-3,8 0 0 1,-7 0 0 0,3 0 0 0,-1 0 0 2,-3 0 0-1,-2 0 0-1,2 0 0 1,0 0 0-2,6 0 0 2,5 0 0 0,0 0 0-1,6 0 0 0,-2-6 0 1,0 4 0 0,1-4 0-3,-3-5 0 4,4 5 0-1,-6-8 0 1,0 4 0-2,3-3 0-2,-8 2 0 8,4 7 0-10,4-8 0 4,-11 3 0 1,1-2 0 3,0 0 0-7,-5-2 0 4,-4 3 0 1,4-2 0-2,-5 8 0 4,2-2 0-9,2 0 0 7,-2 6 0-2,5-3 0 1,3 0 0 0,5 3 0 1,4-3 0-4,9 1 0 2,11-1 0 0,-1 3 0 1,5 0 0-1,0 0 0 1,0 0 0 1,0 0 0-3,0 0 0 2,0 0 0 0,0 0 0-3,-4 0 0 4,3 0 0-2,-2 0 0 3,3 0 0-5,0 0 0 4,-3 0 0-1,-2 0 0 0,1 0 0-2,0 0 0 0,-4 0 0 2,7 0 0 1,1 0 0-3,-3 0 0 1,0 0 0 1,-3 3 0 0,5-1 0 2,1 1 0-5,0 0 0 4,-3 0 0-2,3-3 0-2,-3 3 0 4,3-3 0-2,-4 3 0 1,-1 3 0-2,-2-2 0 4,-1 1 0-3,-1-3 0 1,6-2 0-3,3 0 0 4,0 2 0 0,0-2 0-1,0 0 0-4,0 0 0 5,0 0 0 0,0 0 0-2,0 0 0 0,0 0 0-1,0 0 0 4,0 0 0-4,0 0 0-1,0 0 0 5,-1 0 0-3,1 0 0 1,0 0 0 0,0 0 0-1,0 0 0 0,0 3 0 3,-3-3 0-4,0 3 0 0,-2-3 0 2,5 0 0 1,0 0 0-4,0 3 0 4,0-3 0 0,-3 0 0-3,3 0 0 4,0 0 0-6,0 0 0 7,0 0 0-6,0 0 0 2,0 0 0 1,0 0 0 2,0 0 0-4,-2 0 0-1,2 4 0 6,-3-4 0-5,3 0 0 3,-5 0 0-5,5 0 0 4,-7 3 0 1,-6 7 0-2,-6-3 0 1,-1 8 0 0,5-6 0 1,1-1 0-2,-2-3 0-2,0 4 0 5,0-4 0 3,4 1 0-11,1-2 0 5,7-1 0 2,-1-1 0-5,5-2 0 6,-4 2 0-4,-1 1 0 2,-2-3 0 0,-1 6 0 1,0-2 0-4,1-4 0 3,-3 7 0-1,3-7 0 1,2 3 0-1,1-3 0 0,1 0 0 3,3 0 0-4,0 0 0 2,0 0 0-3,0 0 0 4,0 0 0 0,-7 0 0-3,2 3 0 2,-10-1 0-1,-3 2 0 1,-1-2 0-1,2 1 0 3,1-3 0-4,-7 6 0 1,8-4 0 2,-8 2 0-5,3-2 0 7,-3 1 0-3,-5 0 0-3,-4 2 0 2,3-5 0 3,-3 0 0-4,-4 3 0 3,4-3 0-3,-4 0 0 2,-5 0 0 1,-5 0 0-5,0 0 0 5,-7 0 0 0,1 0 0 1,4 0 0-8,-4 0 0 6,9 0 0 1,-2 0 0 0,1 0 0-3,-1 2 0 2,2 6 0-1,2-6 0 2,1 0 0-2,0-2 0-3,3 0 0 5,1 3 0 0,-2 3 0 0,-3-6 0-5,-4 2 0 5,5 5 0-1,5-3 0 0,-3 2 0-3,-1 2 0 4,3-1 0 0,3-2 0-4,2-1 0 3,1-4 0-1,-4 0 0 1,-6 0 0 1,-2 0 0-2,4 0 0 2,8 1 0 2,2 3 0-9,9-1 0 6,6 2 0 0,6-3 0-1,1 1 0 2,-1 0 0-4,0 1 0 3,-4-2 0-1,-2 3 0 0,0-2 0 2,6 3 0-2,-2-2 0 2,8 0 0-1,-2-1 0-3,-1 0 0 3,1-3 0 1,3 0 0-6,0 3 0 10,0-3 0-9,-3 0 0 5,0 8 0-4,-4 3 0 3,-2 6 0 3,0 0 0-4,-1-6 0-3,2 4 0 5,0-1 0 0,0-2 0-1,0-2 0-3,7 4 0 4,-6-3 0-1,2 6 0 1,4 0 0-6,-2 8 0 6,3 7 0 0,0-2 0-1,0 7 0-3,0 4 0 4,0 2 0-2,0 6 0 3,0 0 0-6,0 8 0 4,0 0 0 3,0 0 0-6,0-3 0 4,0 0 0-3,0-4 0 4,0 1 0-5,0-4 0 1,0-2 0 5,0-4 0-6,0-11 0 4,0 0 0-3,0-4 0 3,0-1 0-1,0-3 0-3,0 1 0 2,0 2 0 0,3 2 0 4,10-3 0-3,-4 4 0-4,2-3 0 5,-1-1 0 5,1 3 0-12,-4-5 0 5,1 1 0-2,1-3 0 19,0-3 0-24,2 2 0 1,8-1 0 7,4-4 0-2,-1 6 0 3,7-5 0-3,-1 0 0 2,7 0 0 3,-2-5 0-8,15 2 0 5,0-4 0-1,8-8 0 1,8 0 0-1,8 0 0 2,2 0 0-2,0 0 0 1,6 0 0 1,-6 0 0-5,6 0 0 3,-6 0 0 1,-3 0 0 6,8 0 0-13,-5 0 0 8,3 0 0 0,3 0 0-3,1 0 0-1,-1-4 0 4,-6 4 0-1,-5 0 0 1,-11 0 0-5,2 0 0 4,-5 0 0 0,-2 0 0 1,2 0 0-3,-2 4 0 3,-1 2 0 1,9-1 0 1,-5 1 0-9,4-1 0 4,-2-1 0 5,-2-3 0 0,2-1 0-9,-1 4 0 6,-1-4 0-1,1 0 0 0,-7 0 0 1,-3 0 0-1,-7 0 0 1,-1 0 0 1,-7 0 0-6,0 0 0 5,5 0 0 1,-6 0 0-1,6 0 0-2,-4 0 0 3,6 0 0 1,2 0 0-6,-1 0 0 4,4 0 0 0,2 0 0-1,-1 0 0 0,4 0 0 1,-2 0 0 0,-5 0 0-2,3 0 0 4,-2 0 0-4,1 0 0 3,1 0 0-2,1 0 0 2,-1-9 0-6,-3 4 0 5,0-1 0 1,-1 1 0-2,-4-1 0 2,0 2 0-1,0 2 0-1,1 0 0 0,-2-1 0 3,5 1 0-6,-2-5 0 4,-6 4 0 2,6-2 0-6,-7-1 0 3,4 3 0 2,1-3 0 1,0 4 0-7,3 2 0 6,0-3 0-1,4 0 0 1,2 0 0-3,8 3 0 2,-7-3 0 0,6-2 0-1,-6 2 0 2,4 0 0-5,-4-3 0 4,6 5 0 0,4-3 0-2,7-1 0 4,-2 2 0 0,-1 0 0-6,4 1 0 4,2 2 0-1,-5 0 0 0,6 0 0 3,-1-3 0-2,-6 3 0-4,-2-4 0 5,2 2 0 7,-2-2 0-13,-2 0 0 1,8 1 0 4,3 3 0 1,5-4 0-5,4 4 0 3,2 0 0 2,-3 0 0 0,-8-2 0-3,-1 0 0 0,-8-2 0 3,-1 4 0 3,0-3 0-10,-2 3 0 6,4 0 0 2,1 0 0 1,1-2 0-8,-1-1 0 4,4 3 0 1,-8 0 0-2,-1 0 0 3,-1 0 0-2,-7 0 0 1,6 0 0 0,-1-4 0-2,1 1 0 0,-5 1 0 3,-1-1 0 0,1 3 0-1,2 0 0-4,3 0 0 4,-6 0 0 0,8 0 0-1,-1 0 0 1,-3 0 0 1,5 3 0 3,-5 6 0-11,2-6 0 6,-1-1 0 3,-2 1 0-1,-3-3 0-6,7 0 0 4,-7 0 0 3,1 0 0-3,-4 0 0 2,-1 0 0-4,-1 4 0 4,1-2 0 0,2-2 0-5,0 2 0 4,-2-2 0 0,2 0 0 2,-2 0 0-6,1 4 0 5,-6-1 0-1,6-1 0 1,-6-2 0-3,4 2 0 3,2-2 0-2,3 0 0 4,-4 0 0-9,-2 0 0 5,-3 0 0 2,-3 0 0 0,-8 0 0-5,5 0 0 5,-6 0 0-1,5 4 0-1,2-2 0 1,0-2 0 2,0 4 0-7,2-4 0 6,-5 0 0 0,-1 0 0-2,0 0 0 0,-1 3 0 2,3 2 0-1,0-2 0-4,-1 2 0 3,6 0 0 2,0 1 0 4,3 2 0-11,4 1 0 5,5-1 0 1,-3-2 0 1,-4-3 0-1,0 1 0-1,-4-4 0 1,-5 0 0-4,4 0 0 6,-3 2 0-1,8 0 0-4,2 1 0 1,4 0 0 4,-2-3 0-2,3 0 0 0,-1 0 0-4,2 0 0 5,3 0 0-2,1 0 0 1,-6-6 0 1,4 2 0-3,-9-3 0 2,-5 5 0 1,-2-2 0-3,0 2 0 1,-5-1 0 1,-1 0 0 1,5 0 0-3,-3 0 0 0,1 0 0 3,2 1 0 0,-2-4 0-4,1 4 0 4,-8-3 0 0,-1 1 0-2,1 1 0-1,3 1 0 4,-2 2 0-6,1 0 0 3,2 0 0 2,6 0 0-3,1 0 0 2,-1 0 0 0,-4 0 0 0,7 0 0 4,-6 0 0-9,6 0 0 3,-7 0 0 2,5 0 0 0,-4 0 0 1,-6 0 0-1,-3 2 0-5,2 5 0 6,-7-7 0-2,-4 1 0 2,6 3 0-4,-2-2 0 5,-2 1 0-2,3 0 0-1,-1-3 0-2,-4 0 0 4,-1 0 0-1,-5 0 0-1,-5 0 0 1,-4 0 0-2,3 0 0 3,-3 0 0-1,6 0 0 0,-3 0 0-2,1-13 0 1,3-30 0 1,-1-19 0-1,-6-20 0 1,3-5 0-1,-3 1 0 2,4 2 0-2,2-4 0 1,-4-4 0-1,2-7 0 1,0 3 0 1,-4 10 0-5,0 9 0 5,0 21 0-2,0 6 0 3,3 6 0-2,-3 2 0-1,0 7 0-1,0 0 0 3,0 4 0-2,0 1 0 0,0-2 0 1,0 2 0 0,0 3 0-1,0-5 0-2,0 4 0 4,0 0 0-3,0 2 0 2,-3 2 0 1,-5-5 0-2,8 7 0 6,-2-4 0-12,2 4 0 6,-3 2 0 2,3 6 0 0,-7 6 0-4,3 3 0 3,-8 1-8-1,-1 2 6 1,-1-2-4-2,-4-1 5 3,-5 3 0-1,3-2 1-2,-6 0 0 2,-2 0 0-1,-4 1 0 3,2 1 1-3,-8-1-1 0,2-1 1 1,0-1-1-1,-5-3 0 1,2 5 1-2,-5-2-1 2,2-1 0 1,-1-4 0 0,-1 0 0-5,4-5 1 5,4 2-2-3,4-4 2 1,3 0-1 2,-3 7 1-1,-3-5-2 1,2 4 1-6,-7 5-2 9,0 6-59-6,-4 0-23 2,-15 0-31-1,-15 12-49 1,-20-1-37-2,56-11-90 3,9 0-411-1</inkml:trace>
    </iact:actionData>
  </iact:action>
  <iact:action type="add" startTime="78574">
    <iact:property name="dataType"/>
    <iact:actionData xml:id="d24">
      <inkml:trace xmlns:inkml="http://www.w3.org/2003/InkML" xml:id="stk22" contextRef="#ctx0" brushRef="#br3">10673 15369 768 0,'0'0'189'3,"0"0"-50"7,0 0-11-5,0 0-49 2,0 0-11-1,0 0 20 2,-177 26-8 1,93-26-10-3,-3 0-6 2,-10 0-17 0,3 0-11 0,-2 0-14-1,11 0-9-1,-1 0-5 2,10 0 2 0,10 0-4 0,10 2-3-2,17 4 2 3,11-4-1-2,12 2 0 3,15-4 4-5,1 3-1 2,0-3 1 1,0 5-2 1,-9 3 2-3,-1 11-2 2,-10 13 7 8,2 15-6-16,-5 2-6 9,7 16 0-2,-4 1 0 0,-1 10 0 0,4 2 0 3,-2 7 0-1,8 2-1-5,-5 14 0 2,3 13 0 2,2 5 4 0,1 6-1 0,3-2 2 2,4-9 0-4,-3-12-1 3,6-9 5-3,0-20-6 0,0-20 3 1,0-21 8 1,0-15-5 1,0-12-1-1,12 3-5 0,1 4 2-2,2 0-4 1,5-7 2-1,3 9-2 2,3-9 0 1,5 1 1-2,3 1-2 1,5 1 0 0,18-8-1 1,10 0 0-1,18 0-2-1,15-8 0-2,6-5 2 1,-2 2 0 2,-6 5-1 0,-14 6 2 0,-13 0 3-2,-6 0-2 4,-19 0 4-3,-5 0-3 1,-11 0 1-1,-7 3 0 1,-5 0 3-2,-8-3-5 1,-7 0 0 2,-2 0-1-3,-1 0 1 3,0 0-1-3,0 0 0 2,0 0 0 0,0 0-3 1,0 0 2-4,0-50-6 3,0-40 7 0,0-40 4 2,3-30-4-5,6-28 4 2,-6-14-3 2,1-15-1 1,5 20 0-6,-5 29 2 3,1 35-2 3,-5 33 0-1,0 20-6-6,0 28 0 5,0 21-45 0,0 19-56 3,0 12-57-7,0 0-38 3,0 0-53 3,0 0-191-3</inkml:trace>
    </iact:actionData>
  </iact:action>
  <iact:action type="add" startTime="81087">
    <iact:property name="dataType"/>
    <iact:actionData xml:id="d25">
      <inkml:trace xmlns:inkml="http://www.w3.org/2003/InkML" xml:id="stk23" contextRef="#ctx0" brushRef="#br4">16634 12533 489 0,'0'0'208'2,"0"0"-71"5,0 0-30 2,0 0-22-3,0 0 8 3,0 0-9-4,0 0-29 3,-97 29 14 1,58-24 2-3,7 0-18 2,-9 1-10 0,2 3 4 1,-5-1-2-4,-2 3-7 6,-2-2-6-6,-1 0-8 3,-2-1-4 2,-1-2 1-6,-9-1-4 5,0 1-1 7,-8-1-1-15,-2 4 7 5,-5-1-7 1,1 4 5 3,-2-1-7-6,0-2-5 4,3-4 0 3,-5 0-3 1,-1-5-3-10,-1 0 4 6,-6 0 1 1,-6 0-5-2,-3 0 2-4,-10 0-1 5,-5 0 2 3,-5 0-5-4,3 0 0 2,4 0 0-6,-3 0 0 5,8 0 1 1,-5 0 0 2,1 0-1-8,6 0 1 4,5 0-1 3,10 0 1-5,5 7 0 3,10 0-1-1,3 1 2 3,8 1-1-6,0-1 2 5,5-2-3 1,5-3 1 1,-3 1 0-9,2-4 0 7,7 0-1-2,-1 0 3 6,2 0-3-11,4 0 1 6,2 0 0 2,-1 0-1-7,6 0 0 7,2 0 1-6,-2 0 0 6,1 0 0-2,-3 0 0-2,-1 0 0 0,-5 0 0 3,5-4 0 4,-9 4-1-11,-3 0 3 7,0 0-1 0,-2 0 0-4,-4 0 0 3,-3 0-1 0,0 0 1 0,-6 0-1 4,-1 0 1-11,4-3-1 8,-10 3-1 3,3-2 3-10,-4-4-1 7,-3 3-2-4,-5-5 3 4,-3-1-2-1,-2 4-1-4,-4 0 1 5,2-2-1 0,4 5 0 4,1 2 0-11,8 0 2 6,-1 0-1 0,3 0 0-1,2 0 0-3,2 0 0 5,3-3 0-2,0 0 2 1,6-2-3 1,-4-1 0-3,1 2 2 2,2 2-2 1,1 0 2-3,1 2 1 2,2-3-2-1,3 3 0 0,6-4 0 2,-1 0 0-3,-5 0 0 2,7-1-1 0,-1 2 0-1,-5 3 0 4,0 0 1-7,2 0 0 6,-2 0-1-6,6 0 1 3,-7 0-1 4,4 0-1 3,0 0 1-13,1 0-1 7,3 0 0-4,4 0 0 5,-1 0 1 0,5 0-1-5,-2 0 1 5,3 0 0-2,-2 0 0 2,-3 0 0 0,6 3 0-5,-4-1 0 3,-3-2 0 2,-2 0-1 1,-5 0 1-7,-4 0 0 8,-2 0 0-8,-5 0 1 6,-5 0-2-1,0 0 2 0,-2 0-2 1,-1 0 1-4,0 0 0 4,0-9 1-1,-1 4 0 4,-1 0-1-11,-1-1 0 7,-1 2 0 0,2 3 0 0,-2-5 1 0,0 3-1-1,-2 0 4 2,5-2-4-6,6 3 1 5,-2 2-1 0,6-4 1 2,-2 4 0-3,0 0 0 2,0 0 0-2,-1 0-1 2,2 0 2-2,-8 0 3-3,-1 4-3 4,-2 3 1-1,-4 1-3 0,2-3-3 1,4 5 3 1,-2-5 0-1,4 0 0 1,2 4-1-1,-1-2 1-3,-5-3 0 3,0 3 1 1,-1-3-1-4,0 2 0 2,-1-2 0 2,-1-1-1-3,2-3 1 2,2 0 0-1,4 0 1 1,-2 0-1 0,3 0 0-3,-3 2 0 4,1 4 1-2,2-1 1 2,-3 4-2-3,5-7 1 2,-3 1-1-1,2-3 3 3,0 0-2-3,2 0-1 1,-3 0 0 1,3 0 1-7,-7 0 0 7,0 0 0-1,-2 0-1 1,-5 0 0-1,-5 0 2 1,0 0 0-5,-6 0 0 3,6 5-4 3,-1 1 2-6,-3-3-1 4,-1-3 0 2,-2 0 0-3,-8 0-1 0,-2 0 2 2,0 0-1-1,-1-11 1 0,10 3 0-5,1-1 0 7,2 6 0-3,5-2 1 1,9 2-1 1,1-2 0-5,9 1 1 5,-2-2 0-3,3 4-1 2,4 0 0 0,1 2 3 1,-2-3-1-3,3 3-2 0,-5-6-1 2,1 0 1 0,-6-2 4 1,0-4-2-2,-2-1 3 3,-1-4-1-4,0 2-2 2,-2-4 1-1,1 2-2-1,0 4 1 1,-5-4-1-1,-7 10 2 3,6 1-3-1,0 4 1 0,2 2-2 0,7 0 2 0,-2 0-2 0,11 0 1-2,2 0 0 3,8 0 1-4,5 0-1 2,0 0 1 1,5 0-1-1,-4 0 0 0,-1 0 0 3,-8 0 0-3,2 0 1 0,-1 0 0 2,-4 0-1-3,-1 0 0 1,-2 0 0 1,-6 0 1-1,-5 0 0 0,3 0-1 2,-4 0 2-4,6-5-2 6,7 1 0-6,4-2 2 4,5 4-2-1,10 2 0-1,6-3 1 2,4 3-1-3,9 0 1 3,9 0 2-1,6 0-3-4,1 0 0 4,0-2 0-2,0 2 1 3,0 0-1-2,0 0 1 1,0 0-1-1,-3 0 0 2,3 0-1-3,0 0 2 3,0 0-1-4,0 0 0 4,-5 0 1-2,1 0-2 4,4 0 1-9,-4 0 0 8,-2 0 2-2,-7 0-2-1,0 0 1 1,1 2-2-1,-1 3 0 1,0 1 1 0,3-2 1 0,3 1-1-3,1-5 0 3,2 6 1 1,4-4-1-4,-3-2-1 3,3 4 1 1,-3-4 4 0,3 0-4-4,0 0 0 2,-4 3 0 1,4-3 0 1,-5 0-4-3,4 0 4 1,1 0 0 2,0 0 0-3,-3 0 4 2,3 0-4-1,0 0 0 1,0 0 0 2,0 0 0-3,0 0 0-1,0 0 0 1,-5 5 0 3,-2-2-3-5,-1 2 6 4,0 0-6-3,0 2 6 3,6-2-3-2,-4 0 0 0,2-2 0 2,0 3 0-3,-5-3 0 0,5 2 0 3,-2-2-3-1,-3 4 3-1,8-5 0 1,-5 0 0-2,6 1 3 4,0-3-3-4,0 0 0 3,-5 0 0-2,5 0 0 0,0 3 0 0,-2 0 0-1,-1 1 0 3,0-2 0-1,-2 3 0 1,1 1 0-5,1 1 0 6,-3 5 0-4,2-4 0 3,1 1 0-3,-4-2 0 3,1-3 0-2,3 0 0 0,-1-4 0 1,4 0-4-2,0 0 8 4,0 0-7-3,-3 3 6 1,3-1-6-1,-4 4 6-1,-5 5-3 1,2 5 0 1,-3 4 0 0,-1 4 0 1,-2-2 0 0,9 0 0 4,1 3 0-10,-6 0 0 5,6 1 0-4,3-1 0 2,-1 2 0 2,-2 3 0 0,0-3 0 0,-1 5 0 0,-2-5 0-1,3 3 0 1,-4-1 0-1,5 3 0 0,0-2 0 4,-4 7 0-8,6-2 0 6,-3 1 0-3,3-3 0 3,0 0 0-2,0-2 0 1,0 6 0 1,0 0 0-2,0 5-3 1,0 0 3-2,0 3 0 2,0-1 0 0,0 0 3-1,0-9-3 0,-2-1 0 1,0-6 0-1,-1 0 0 2,-2-3 0-1,5 1 0-4,-4-2 0 5,4 6 0-3,-1 0 0 3,1-7 0-2,0-4 0 2,0-5-3-2,0-2 3 3,0-1 3-4,0 3-3-2,0-2 0 6,0-2 0-2,0-1 0-2,0 2 0 1,0 1 0 0,0 1 0 2,1 4 0-2,8 3 0-1,-2-1 0 4,4 1 0-2,-2-5 0-3,4 3 0 3,6-1 0 1,-2 0 0-2,7 3 0 1,-4-3 0 1,8 3 0-1,0 2 0-1,3-3 0-1,2-2 0 5,-2-2 0-8,-2-4 0 6,-2-2 0-3,2-1 0 1,-1-3 0 3,1-2 0-1,7 4 0-4,-7-3 0 3,1 0 0 1,2 1 0-2,0-1 0-3,2 1 0 6,-1 0 0-2,9-2 0 6,0 3 0-11,9-3 0 8,1 2 0-9,2-2 0 7,-1-1 0-5,1 3 0 3,2-5 0 4,4 0 0 1,5 0 0-11,2 0 0 8,-1 0 0 1,2 0 0-7,-4 0 0 6,-7 0 0 0,-5 0 0-3,-1 0 0 2,-5 0 0-4,-2 0 0 4,-4 4 0 0,-9-4 0 2,-2 0 0-5,-5 0 0 3,2 0 0 3,-1 0 0-5,-3 0 0 1,5 0 0 2,1 0 0-4,8 0 0 2,-3 0 0 4,2-5 0-8,7 1 0 6,-7 2 0 0,7 2 0-4,1 0 0 4,-2 0 0 1,3 0 0-5,6 0 0 2,0 0 0 2,6 0 0-3,-1 0 0 1,9 0 0 1,1 0 0 1,11 0 0-1,0 0 0-1,4 0 0-1,4 0 0 2,2 0 0 2,2 0 0-6,8 0 0 4,1 0 0 1,4 0 0-2,2-3 0-1,2 0 0 2,-5 1 0 2,-3-1 0-4,-9 1 0 0,-2-8 0 2,-4 5 0 1,-3-6 0-4,5 3 0 4,-5-5 0-3,6 3 0 3,-3 1 0 6,-4-4 0-13,-5 4 0 4,-9 1 0 3,-1 2 0-5,-6-1 0 7,2 2 0-6,-2 3 0 3,-2-1 0 3,2 0 0-7,1-1 0 4,1 2 0 1,2-1 0-5,-5 3 0 5,5-2 0 0,3-4 0-4,0 2 0 5,8 3 0-3,8-3 0-1,-3 2 0 4,7 2 0-6,-3 0 0 5,3 0 0 0,-1 0 0-5,1 0 0 6,3 0 0-3,-3 0 0 6,7 0 0-12,1 0 0 9,5 0 0 1,3 0 0-9,-2 0 0 6,2 0 0 2,-3 0 0-6,1 0 0 4,-1 0 0 0,-7 0 0 0,1 0 0 6,2 0 0-12,1 0 0 7,3 0 0-5,0 0 0 5,-3 0 0-2,2 0 0 2,1 0 0-5,-1 0 0 5,4 0 0 1,0 0 0-7,0 0 0 6,1 0 0 1,-1 0 0-6,-3 0 0 4,-4 0 0 2,-6 0 0 1,-3 0 0-9,2 0 0 7,-2 0 0 4,4 6 0-10,2-5 0 2,-3 3 0 11,6-1 0-15,-9-3 0 7,0 3 0-5,-3-3 0 5,-3 2 0 0,1 1 0 0,-2 3 0 2,5-3 0-6,2 0 0 5,0-3 0-2,3 0 0 3,-3 0 0-6,3 0 0 5,6 0 0 1,-4 0 0-6,6 2 0 3,-2-2 0 1,3 3 0 1,1-1 0-1,0 2 0-1,0-4 0-1,-3 3 0 2,-4-3 0 0,-3 3 0-1,6 0 0 1,-5-1 0 0,2 4 0 2,1-4 0-7,-2-2 0 4,2 0 0 3,-7 0 0-2,2 0 0-3,-5 0 0 3,-1 0 0 0,1 0 0-1,1 0 0 3,0 0 0-5,-3 0 0 3,3 0 0-1,-3 0 0 2,2 0 0-1,-1 0 0 2,4 0 0-8,0 0 0 6,2 0 0 3,-2 7 0-7,3-5 0 5,6 4 0-3,-1-1 0 3,-2 0 0 0,0 4 0-3,3 2 0 0,-5-2 0 5,8-3 0-6,1 3 0 9,5-7 0-13,2 1 0 6,-1-3 0 2,3 0 0-1,1 0 0 0,-6 0 0 0,4 0 0 0,3 0 0-5,1 0 0 5,3 2 0 0,-6 4 0 0,-3-2 0 2,-3 1 0-6,0-5 0 5,-2 2 0-2,-1-2 0 2,3 0 0 0,-3 0 0-5,-7 0 0 4,-6 0 0 0,-7 0 0-1,-16 0 0 0,-6 0 0 3,-10 0 0-4,-6-2 0 3,-8-7 0-2,-4 3 0 5,-7 1 0-11,-4-1 0 5,-8 3 0 3,3 1 0-1,-6-2 0 0,2 2 0 0,-1 2 0 2,5-2 0-6,2-2 0 3,-3 1 0 2,-1 0 0-4,-2 3 0 3,-7 0 0-2,0 0 0 4,2 0 0-3,1 0 0 1,8-3 0-1,-2 3 0 0,7-5 0 2,1 5 0-1,-2-5 0 0,-1 1 0-3,-1 3 0 3,-4-3 0 0,-3 1 0 0,-6 1 0 0,3 2 0-2,-3-3 0 5,0-2 0-6,4-12 0 0,-4-13 0 5,3-5 0-2,-3-8 0 0,0-4 0-1,0 0 0-2,0-2 0 6,0-1 0-5,0-1 0 3,-7 3 0-4,4-2 0 4,1-6 0-1,2 4 0-2,0 3 0 1,0 1 0 1,0 2 0 1,0 7 0-4,0-4 0 4,0 8 0 0,0 1 0-2,0 0 0 1,0 4 0 1,0-2 0-5,0-1 0 2,0-3 0 4,0-4 0-2,0-2 0 4,0-4 0-10,0-1 0 5,2-2 0 0,1 9 0 2,1-1 0-2,-4 11 0-1,0 5 0 2,0 8 0 0,0 2 0 1,0-1 0-5,0-1 0 7,-4-6 0-4,-1 0 0 2,-6 1 0-4,7 0 0 3,1-1 0-1,-2 9 0-2,5 4 0 4,0 6 0 1,0 4 0-4,0 0 0-1,-3 0 0 6,0-3 0-4,-4 3 0 2,-1-2 0-2,0-4 0-3,1 3 0 5,-2-9 0 0,5 2 0 1,1-2 0-7,-1-1 0 7,4 1 0-3,-3 7 0-3,0 1 0 4,3 4 0 2,0 0 0-3,0-2 0-2,-7-9 0 6,-1-6 0-3,-3-6 0-1,-1 3 0-2,6 1 0 6,4 7 0-4,2 9 0 0,-5 3 0-2,1 0-25 6,-12 0-62-6,-16 23-60 4,-16 36-74 0,21-25-63-5,-2 3-271 5</inkml:trace>
    </iact:actionData>
  </iact:action>
  <iact:action type="add" startTime="87320">
    <iact:property name="dataType"/>
    <iact:actionData xml:id="d26">
      <inkml:trace xmlns:inkml="http://www.w3.org/2003/InkML" xml:id="stk24" contextRef="#ctx0" brushRef="#br4">16895 15054 471 0,'0'0'248'4,"0"0"-100"1,0 0-37 2,0 0-25 2,0 0-28-3,0 0-10 0,0 0 5 2,0 0 20 0,-89 0 9 1,21 0-30-3,-4 0-1 1,-14 0-17 2,-14-5 9-2,-11-12-10 0,-13-9 0 0,-5-4 15 1,5-8-22 8,3 3 13-15,1-5-8 9,11 0 5-2,6 7-8-2,0 9-5-1,8 3-4 3,-1 12 8 0,6 4-5-1,-5 2 5 2,-10 0-8-2,-11 3 3 2,-13 0-1-2,-3 0-7 1,-5-2-7-4,-4 0 1 6,2 2-2-4,1-4-6 2,5 4 0 0,5 0 0-2,8 0 0 4,13 0 0-4,10 0 0 3,7 6 0-1,13 5 0 1,6-3 0-7,4 1 0 6,9-4 0 1,-1 5 0-1,2-3 0-1,4 5 0 1,-1-1 0 1,8 3 0-1,-2-9 0-2,4 10 0 2,8-2 0-2,0 7 0 3,7 3 0-3,1-5 0 4,4-1 0-3,3 4 0-3,-5-4 0 4,2 0 0 1,-1 2 0-2,-3 3 0 2,1-2 0-2,-2 3 0-2,-3-4 0 6,0-2 0-8,5 3 0 7,0-5 0-3,7-5 0 1,0 4 0-1,1-2 0 0,5-7 0 0,-1 7 0 1,-1-3 0 0,-4 4 0-1,-1 4 0 1,3-10 0 5,-4 9 0-9,3-5 0 2,3-6 0 3,7 1 0-1,4-6 0-4,5 0 0 5,0 0 0-3,0 0 0 2,0 0 0 0,0 0 0 0,0 0 0 0,0 3 0-1,0 7 0-1,0 5 0 2,0 5 0 0,0 5 0 0,0-1 0-3,0 8 0 4,0 1 0 0,0 11 0-2,0 0 0 2,0 6 0-1,0 6 0-1,0 1 0 1,0 2 0 3,0 8 0-9,0 7 0 4,3 4 0 3,1 0 0 1,3 7 0-6,2-3 0 5,-2-6 0-1,2-6 0 0,1-6 0 1,-1-5 0-4,-4-2 0 1,3 0 0 5,-3-1 0-7,-2-1 0 4,2-4 0 0,-2 2 0 0,-3-2 0-2,0 1 0 3,0-8 0-2,0 0 0 2,2 1 0-3,-2-8 0 2,0 3 0 1,0 1 0-3,0-3 0 3,0-6 0-1,0-7 0-1,0-8 0-1,0-5 0 0,0-10 0 1,0 4 0 4,0 1 0-5,0-2 0-1,0 9 0 4,2-3 0-1,10 4 0 2,-1-2 0-2,2-2 0-4,3 1 0 4,2-7 0 1,5 1 0-1,7-4 0-4,14 5 0 5,12-7 0-2,17 5 0 2,8 0 0-1,7-2 0 0,9 6 0-2,6 4 0 2,2-7 0 0,-5 2 0-3,-3 5 0 3,-7-13 0 0,-3 0 0 3,-3 0 0-6,1 0 0 4,4 0 0-1,1 0 0-2,4 0 0 1,-4 0 0 2,-6 0 0-2,-2 0 0-2,-11 0 0 5,-1 0 0-3,1 0 0 0,0 0 0 0,-1 0 0 3,1 5 0-2,-5-5 0-5,1 5 0 4,0-2 0 3,-1 3 0-4,1-6 0 2,-6 0 0 2,-2 0 0-6,2 5 0 5,-6-5 0-1,5 0 0 2,-4 0 0-5,5 0 0 2,7 0 0 2,0 0 0-4,5 0 0 3,-5-5 0 0,-7-4 0 1,-5 4 0-3,-1 5 0 2,-5 0 0 2,-4-5 0-6,-5 5 0 3,4 0 0 0,-2-7 0 3,-2 7 0-5,2 0 0 5,1 0 0-2,2 0 0 3,2 0 0-10,-5 0 0 8,2 0 0-2,7 0 0 2,5 0 0-1,-2 0 0-3,5 0 0 3,-2-6 0-1,-6 4 0 0,-4 0 0 0,-4-2 0 2,-3-2 0-1,-3 1 0 1,-1-1 0-2,0-1 0 1,-5 0 0 0,-1 2 0-5,-6 5 0 6,-6-5 0-2,-2 5 0 2,-2 0 0-2,-2 0 0 3,-2 0 0-5,3-7 0 4,1 7 0-3,-10 0 0 0,2 0 0 3,-4 0 0-3,0 0 0 2,-3 0 0-1,0 0 0 2,3 0 0-3,-3-2 0 2,7-1 0 0,-4-5 0 2,3-9 0-3,5 2 0 1,1-4 0-2,-3-4 0 1,-1 9 0 0,2-6 0 2,-1-5 0-1,-3 0 0-1,-3 8 0 1,1-3 0-4,-1 8 0 4,0 7 0 0,-3 3 0 4,3 2 0-10,0-6 0 8,4 6 0-2,-6-5 0-1,11-1 0 1,-5 0 0-2,3-1 0 2,1 0 0-2,-7 2 0 1,5-3 0 2,-6 1 0-1,1 2 0 2,0 0 0-7,3-7 0 7,2 4 0-3,0-4 0 1,1-5 0-2,3 2 0 2,-4-11 0 4,-1-5 0-9,3-11 0 5,-10-9 0 1,-1-11 0 3,0-8 0-11,0 2 0 7,0-2 0 2,0-3 0 0,0-2 0-7,3-7 0 5,-3-1 0 1,0 2 0 0,0 9 0-4,0 1 0 2,0-4 0 2,0 1 0 1,-3 5 0-6,-9 0 0 4,-1 7 0-2,-3 4 0 2,2 1 0 0,-1 5 0-1,1 4 0-1,5 5 0 3,3 5 0 1,1 1 0-7,-3 5 0 5,3-7 0 2,-3 5 0-6,7 1 0 4,-5-4 0 0,0 0 0 2,3-2 0-3,-1-3 0 1,-3 3 0 1,1 0 0 1,-1 8 0-9,4 2 0 9,3 1 0-1,0-1 0-5,0 5 0 4,0 4 0 2,0 3 0-6,0 6 0 4,0 2 0-1,0 4 0 0,0 5-22 2,-2 12-64-2,-27 52-72 2,14-22-80-2,-9 3-110 1</inkml:trace>
    </iact:actionData>
  </iact:action>
  <iact:action type="add" startTime="93845">
    <iact:property name="dataType"/>
    <iact:actionData xml:id="d27">
      <inkml:trace xmlns:inkml="http://www.w3.org/2003/InkML" xml:id="stk25" contextRef="#ctx0" brushRef="#br5">13224 15271 706 0,'0'0'226'3,"0"0"-137"6,0 0-3-4,-72 146-3 2,7-52-53 1,-19 32 5 0,-13 22 2-1,-11 34 12 0,-5 21-1 2,12 8 6-2,2-22-19-1,18-30-1 8,10-35-18-7,17-40 0-1,18-33 0 0,13-25-10 2,19-22-5-1,4-4-2 2,0 0-1-5,45-53-10 7,37-31 12-5,33-48 1 3,25-34-1-2,33-42-3-2,15-32 3 5,-4 6 0-3,-40 36-2 3,-54 70 1-6,-53 64 2 6,-34 54 2-5,-3 15 15 1,-64 81 26 3,-41 53-23-1,-27 50 5 1,-6 30 0-2,2 0-16 1,18-16 0-2,18-27-5 5,26-49 4-8,24-34 6 5,18-49 4 0,20-24-9 1,12-20 0-3,5-3-10 0,61-53-4 2,44-36 3 1,44-41-4-3,33-34 2 2,32-45-11 1,1-11 0 4,-25 13-8-11,-52 47-10 4,-62 68 23 2,-52 58 5 2,-29 37 4-3,-49 61 13-1,-53 58 6 0,-31 51-12 5,-19 29 19-7,10 5-16 4,11-10-6 0,24-14-4 2,24-32 7-5,28-32-1 2,26-37-5 2,22-40 6-2,7-22-7 1,23-17 0-1,59-11-7 1,41-45-27-2,33-36 2 1,27-35-19 1,20-36 7-1,-2-31 13 2,-27 11 14-2,-37 26 1 3,-62 58 6-3,-36 52 8 0,-38 44 1-2,-1 8 1 4,-65 71 3-2,-35 42 5 1,-24 40-3-1,-4-4 2 0,8-1-6 2,14-34 1-2,22-21 0 2,27-21 1-4,27-28 0 4,17-27 9-3,13-17 6 3,26-5-4-3,57-14-14 1,32-42-6 2,38-32-4-2,15-32-6 2,19-29 1 0,20-26-2 2,-13-7 11-10,-23 16-6 8,-46 45-7-1,-55 57 12 3,-43 44 7-10,-27 23 1 7,-32 84 30 1,-56 50-25-1,-40 46-4 1,-14 12 8-4,3-10-7 3,12-20-1-1,24-30-2 3,32-33 3-5,27-41 3 2,27-31 3 1,17-26-2 1,17-4 7-3,60-34-4 2,46-42-10 0,29-34-6 0,24-30 5-1,6-29-5-1,11-21-8 3,-1-13-4-3,-16 16-1 3,-42 48-1 0,-53 53 9 2,-46 60 11-9,-35 28 1 6,-48 97 20-2,-52 53-14 2,-28 41-3 1,-2 2 7-4,9-30-4 3,21-29-6 0,16-38 5 1,24-31-3 1,20-30 4-6,26-18 0 4,14-19 3 0,14 0 8 1,59-44-18-6,31-30-1 6,30-29-5-3,19-33 3 3,17-18 2 1,12-18-2 1,-8 1 0-9,-33 34-3 6,-47 46-3 6,-52 46 5-12,-42 45 4 7,-30 52 11-6,-63 62-2 6,-27 44-6-2,-5 15 3 3,9-11-4-4,19-31 1 2,20-32 1 6,29-35-2-13,22-32 1 12,20-22 2-11,6-10 12 4,25 0 2 3,48-10-12-4,27-39-7 6,20-28-11 1,21-22 9-10,15-29 2 7,8-12-7-3,-8-1 0 1,-21 22-5 6,-38 31 3-11,-46 33 0 6,-28 42 7 2,-23 13 1-4,-20 30 2 0,-41 62 0 2,-26 39 7 2,-9 24-5-7,8 0-3 5,2-9-1 4,18-15 0-9,12-13-6 6,17-11-20 5,11-12-20-12,15-16-19 6,13-22-46-4,0-27 3 5,9-30-59 1,18 0-162-6,10-35-382 5</inkml:trace>
    </iact:actionData>
  </iact:action>
  <iact:action type="add" startTime="95900">
    <iact:property name="dataType"/>
    <iact:actionData xml:id="d28">
      <inkml:trace xmlns:inkml="http://www.w3.org/2003/InkML" xml:id="stk26" contextRef="#ctx0" brushRef="#br5">27937 15800 328 0,'0'0'175'2,"0"0"-89"6,0 0 13-1,0 0-20 1,0 0 49-2,0 0-9 3,-172 118-69-2,78 5-4 1,4 11-12-2,-3 10-12 3,12 0 0 0,8-20 0-2,9-21 10 2,17-24-1-4,16-41-21 6,18-18-5-6,13-20-3 1,0 0-2 4,41-16-6-3,33-46 6-1,26-31 1 1,26-28 1 14,22-28 0-18,5-14 0-2,-9 14 6 10,-36 29-1-1,-47 52 1-6,-37 43 15 4,-24 25 42-5,-25 50 38 8,-55 46-40-6,-31 47-58 4,-18 24-2-1,8 4 1-1,13-23-3-1,19-21-1 7,24-39 1-10,24-34-1 7,20-33 1-6,16-15-1 5,5-6-5-4,51-32-15 2,43-38 18 0,42-23 1 3,35-33 1-5,40-17 0 3,23-27-2 0,10-6 2-2,-24 21 0 2,-63 37 0 1,-64 54 0-2,-66 44 0 1,-27 20 5-1,-55 76 40 1,-65 65-11 2,-47 56-29-4,-17 31 6 4,13-9 3-4,17-32-10 1,34-38-1 3,32-41 5-7,35-46-3 5,26-30-2 1,27-32 0-1,43 0-3-2,73-44-2 0,52-38-1 4,50-24 3-3,34-27-6 4,35-32 6-8,13-30-8 6,-23-9-12-1,-48 18-19 1,-80 57-23-6,-73 65 27 5,-63 57 35 2,-25 31 35-5,-89 90 11 3,-60 64-36 0,-44 38 11 1,-11 3 9 1,12-25-26-6,33-43-3 3,36-43 4 7,42-36 1-12,43-35-1 5,35-22-1 4,15-15-3-7,70 0-1 2,50-45-3 4,57-29-1 1,40-19-3-7,24-28-8 4,17-25-11 0,3-22-4 0,-29 5-9 3,-52 31-22-9,-63 47 17 7,-65 52 44 1,-52 33 1-5,-23 50 38 0,-80 71-11 3,-35 45-10 0,-15 16-3 5,11-16 10-11,18-31-13 7,29-41 3-2,25-30 3-1,30-27 1 7,31-27-6-11,9-10-3 5,45 0 5 3,55-10-15-3,40-47-1 0,46-21-3 2,27-27-11 2,44-38 3-9,28-32-11 7,9-18-16 1,-30-1 9-5,-59 39 10 2,-84 60 15 1,-64 49 5-3,-44 46 4 9,-23 20 10-12,-70 73 23 7,-40 45-25 7,-41 30 3-12,0-5 0-3,9-19-8 6,20-36 2 5,38-27-1-8,34-36 1 3,33-28-3-1,22-15 7 4,5-2-8-4,44-6 0 1,53-39 2 1,35-22-7 2,37-29-3-6,20-22-3 3,15-20 0 5,9-8 1-8,-21 10-25 5,-42 37 10 1,-63 39-10-7,-50 43 30 5,-37 17 0 1,-31 70 9-2,-82 66-4 0,-43 46 3 4,-17 13 2-6,6-22-1 1,28-37-8 3,35-44 6 1,33-36 0-6,33-31 0 4,25-14-2 1,13-11 1-5,57-4 11 6,51-48-17-3,49-23-1 3,29-18-2-4,25-30-4 1,4-18-3 1,6-8-17 4,-21-3 2-11,-36 31-2 7,-49 40 16 1,-57 41 8-1,-34 29 3 0,-24 11 3-3,-29 48 6 4,-34 36-5-4,-21 31 2 3,4 4 4 2,10-17-6-6,18-16 1 5,13-29-1 0,19-25-4 3,8-17 0-11,12-13 0 8,0-2 0-2,0-2-7 3,29-43-1-6,25-23 5 5,18-16-3-1,-1-3-5-2,-1 5 0 0,-14 26-8 2,-14 23-5 0,-13 24 7-1,-14 9-12 1,-4 17-18-2,-9 33-69 2,-2-19-44-1,0 6-93 0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6:16:10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53">
    <iact:property name="dataType"/>
    <iact:actionData xml:id="d0">
      <inkml:trace xmlns:inkml="http://www.w3.org/2003/InkML" xml:id="stk0" contextRef="#ctx0" brushRef="#br0">16087 6169 111 0,'0'0'263'2,"0"0"-141"13,0 0-18-11,0 0 40-1,0 0-33 18,0 0-21-21,0 0-4 2,-3 27-11 17,3-27-6-19,0 0-7 5,0 0-1 12,0 0-14-16,5 0-8 2,18-14-4 19,-3-3-7-22,9-3-9 1,-1-1 2 26,2-5 4-27,4 6-1 1,-1-2-5 1,6 2-4 33,-7 5 6-35,7 0 0 0,-6 3 2 0,8-3-5 4,-2-2-5 0,2 0 0 4,2 1-3 44,-2-1-4-47,-1 6 1-5,1-2-6 0,2-2 3 1,5 6 1 0,-6-5-1 3,9 0-4-4,-2 4 5 33,2-5-1-31,3-2-3-1,-2 6 1-1,-1-3 1 0,-2 0-1 121,2 4 1-114,-1 3 0-6,-2 1-2-1,-1 6 0 1,-1 0 0-1,0 0-1 0,-2 0 4 0,1 0-4 0,4 0 1 0,-1 0-1 0,7 0 0 1,-7 0 0-1,1 6 1 0,-4 5 0 0,-6-3-1 5,-1 1 3-5,-8 2-4 2,-4-2 3 4,-2-1-1 47,-8 0 1-53,-5 1-1 0,1-1 0 1,-4 4 3-1,1-7-3 4,-5-2 5-4,-1 1-2 2,-3-4-3 6,0 0-1 99,0 0 0-100,0 0 0-7,0 2-2 0,0 3 0 0,-23 8 1 1,-10-3 1-1,-5-7-1 0,-4 1 0 0,0-4 0 1,-4 0 1 1,-4 8 0-2,7-6 0 0,10 3 0 1,5 1 0 1,8 0 0-1,4-3 1 4,11-1 0 3,3 1-1 23,2-3 1-27,0 0-1-4,0 0 1 0,0 0 3 0,0 5 3 87,20 7-6-81,28 1 13-6,14 7-13 0,5-3 1 1,-6-3 0-1,2-2 2 0,-10-3 0 1,-6-7 3-1,-13 0-4 0,-8-2 8 4,-12 0-2-4,-4 0-4 2,-5 0-5 8,3 0 2-9,-5-15-1 157,-3-17-1-153,0-10 1-5,0-6 0 0,0 3-1 0,0-2 1 2,-3 7-1-1,-10 13-1 0,2 3-1 1,2 14-2-2,6 2-30 0,2-1-81 0,1-4-52 0,0 5-60 0,0 1-75 0</inkml:trace>
    </iact:actionData>
  </iact:action>
  <iact:action type="add" startTime="3446">
    <iact:property name="dataType"/>
    <iact:actionData xml:id="d1">
      <inkml:trace xmlns:inkml="http://www.w3.org/2003/InkML" xml:id="stk1" contextRef="#ctx0" brushRef="#br0">18638 5631 504 0,'0'0'272'2,"0"0"-117"-2,0 0-16 0,0 0-50 0,0 0-24 0,0 0-10 3,0 0-22 24,61-5 3-27,-37-1-2 0,5 0-2 3,2-2 0 23,6 1 3-25,6 3-4-1,6-2 2 21,-1 3 2-20,7 3-5-1,-2-4-4 30,3 3-13-29,-2-5-3-1,-4 0 0 2,4-1 0 1,1-3 1 26,2 3-5-28,-2-5-4-1,-2 0 2 2,0 2 5 2,-1-1 2 24,0 2-3-28,-4 1-7 0,1-1-1 7,-3 3 3 20,-2 4 5-26,1 2-3-1,1 0 3 0,1 0-2 5,-2 0 0 47,0 0-4-47,2 14-1-5,-3 2 5 0,-1 6-4 2,1 7-1-1,-1 1-1 2,-1-4 4-3,-1 0-2 51,0-7 0-46,-10 3-1-4,1-1 0-1,-4-2 2 0,-2 3-3 1,-3-2 0 3,-4-3 3-4,-2 0-2 4,-2-5-1 4,-2-1 0 0,0-1 0-2,-3-3 1 33,-1-5-1-39,-5 3 0 0,-1-5 0 0,-3 0-1 1,0 0 0 59,0 0-2-60,0 0 2 0,0 0-1 0,0 0-1 1,0 0-2-1,-35 3 5 0,-10 4 0 9,-7-5 0-7,-4 1 0-1,1 3 0 5,-2-6 0 6,8 2 0-3,8 5 0-8,14-6 0 47,8 6 1-48,7-5-1 0,9-2-2 0,0 3 2 1,3-3 1 3,0 0 1-1,0 0 2 1,0 0 0 98,13 4 3-102,28 4-7 0,7-1 0 0,11 5 0 0,5-4 1 1,-2 6-1-1,-4 1 4 1,-4-4-1 1,-11-1 1-1,-3-1-1-1,-11-6 3 0,-8 2-3 3,-6-1 1-2,-2-4-1 2,-4 0-1 4,-2 0 2 26,-4 0 0-27,-3 0 2-6,0 0-1 0,0 0-2 0,0 0-3 92,0-9 0-91,0-36-1-1,0-14 0 0,-8-15 2 0,-8 2-1 1,8-2 2 0,-4 3-1 0,1 13-1-1,9 10 0 0,-1 18 0 1,3 13-2 1,0 11-4-1,0 2-39 6,0 4-54-4,0-5-86 43,0 5-68-45,0 0-276-1</inkml:trace>
    </iact:actionData>
  </iact:action>
  <iact:action type="add" startTime="6893">
    <iact:property name="dataType"/>
    <iact:actionData xml:id="d2">
      <inkml:trace xmlns:inkml="http://www.w3.org/2003/InkML" xml:id="stk2" contextRef="#ctx0" brushRef="#br0">4524 11289 252 0,'0'0'192'1,"0"0"-75"0,0 0 5 2,0 0-26 23,0 0-30-26,0 0 4 0,0 0-2 5,25-10 1 18,-25 10-3-22,3 0-5-1,-3 0-11 30,4 0-10-29,-1 0-5-1,3 7-16 2,1 16 14 0,-4 2-23 25,-1-1 6-27,0 6-2 0,-2-3-5 5,6 0-4 24,-6 5 7-29,0 1-6 0,0-2 1 6,0 1-1 2,0-4 0-7,0-2-2 31,0-5-2-30,0-1 0-1,0-3 2-1,0-6 0 2,0-5 2 37,0-4 0-38,0-2-2-1,0 0-1 0,0 0 3 3,0 0 1 2,0 0 3 0,0 0-2 54,0 0 0-58,0 0-1-1,0 0 4 0,0 0-1 0,0 0 0 0,3 6-1 5,9 3-6-5,8 2-2 4,8-3 0 33,-7-5 2-36,7-1 0 0,4 2 2-1,-2-4 7 0,4 0-10 54,-1 0 2-54,-3 0 4 0,-1 0-2 1,-1 0-2-1,1 0 5 2,0 0-3 2,-2 0 5-3,2 0-2 7,-1 0-6-5,-2 0 7 121,0 0-1-124,-3 0-4 0,2 0 3 0,1 0 5 1,3 0-8 1,-1 0 5-2,1-4-7 0,-2 2 5 0,2 2 1 0,-1-3-5 0,1 1 7 0,0 2-6 1,-2 0 1-1,1-2 0 0,1 2 0 2,-3 0 0-2,-4 0 0 49,-1 0 5-45,5 0 2-4,-5 0-7 0,3 0 0 0,2 0-1 0,-1 0-1 5,4 0-4-4,-1 0 7 5,-5 0-3 4,3 0 5 32,-2 0 4-38,3 0-10-3,-3 0 7-1,1 0-5 0,7 0-1 4,0 0 0-2,-2 0-3 28,8 0 3-28,2 0-1-2,4 0 3 1,-4 0-5 4,8 0 1-2,-7 0 1 120,-1 0 1-123,4 0 5 0,-1 0-5 1,-2 0 0-1,2 0 2 0,1 0-3 0,-1 4-1 0,1-1 0 0,-3 3-1 0,5-4 1 1,6 5-1-1,0 1 2 0,2-2-1 0,-2 5 2 0,-1-2 1 6,-2-4 1-5,-1 0 0 5,-3 0-3 2,3 1 2-4,2 1 0 44,1-3-4-48,-3 2 1 1,7-3-1-1,-10 3 1 0,7-3-2 4,-4 2 0-1,4-5 0 1,-4 0 1 6,0 3 3 86,-2-3 3-92,1 4-5-4,5-2-1 0,-3 0 4 0,0-2-4 1,5 3 0-1,5 0-1 0,2 0 2 0,0-1-1 0,-4 2 0 0,-8-4 2 1,-1 0-2 3,-12 0 1-4,0 0-1 8,-8 0 0-5,-8 0 0 16,1 0 1-18,-6 0-2 2,-7 0 0 29,2 0 0-32,-7 0 3 0,0 0-3 0,-3 0 0 6,0 0 2 38,0 0-2-43,0 0 0 0,0 0 0 0,0 0 0 1,0 0 0-2,0 0-3 4,0 0 0 45,4-12 1-49,5-10-4 0,2-15 1 0,5-22 3 0,2-10 2 5,-8-2 0-4,1 3-7 3,-2 18-5 4,-3 22-18 180,-3 11 13-188,1 14-28 2,-4 3-26-2,3 0-59 0,10 0-61 1,-9 0-137-1,11 0-348 0</inkml:trace>
    </iact:actionData>
  </iact:action>
  <iact:action type="add" startTime="9421">
    <iact:property name="dataType"/>
    <iact:actionData xml:id="d3">
      <inkml:trace xmlns:inkml="http://www.w3.org/2003/InkML" xml:id="stk3" contextRef="#ctx0" brushRef="#br0">16289 11390 491 0,'0'0'296'2,"0"0"-175"3,0 0-37 54,0 0-8-55,0 0-41-2,0 0-4-1,0 0 15-1,17 28-11 0,-17-1-2 1,0 2 10 2,0-4 4-3,0 0-9 6,3-5-18 97,1 0 1-99,-4-7-2-4,3 2-8 0,2-4-4 0,-5 1 2 0,4-7-1 1,-1 0 2 0,-2-5 1-1,2 0-2 0,-3 0 5 0,0 0-1 1,8 0-9-1,5 0 0 0,3 0 2 2,11 0-2 96,4 4 1-98,3-1-2 0,1-1 4 1,-2 1 1-1,4 2 6 0,-5-2-2 1,8 4-7-1,1-5 8 0,4 0-2 0,-2 1 0 0,1 3-1 0,3-2 0 6,0 3 2-5,4 1-3 1,-2 1 1 7,4-1-2 28,4-2-1-37,-3 0 1 1,-2-1-4-1,0-2 2 0,-1-1-2 38,-5-2 2-34,-2 4-3-4,-1-4 3 0,-5 0-2 4,4 0 6-2,-4 0-6 34,2 0 5-29,4 0 0-7,-1 0-2 0,1 0-1 1,-2 0 0 2,-2 0 2 0,1 0-1 35,-6 0-2-33,4 0 6-5,1 0-7 0,-3 0 3 1,2 0-1 2,-2 0 0 33,0 0 5-35,0 0-5-1,2 0 1 0,-4 0-1 10,6 4-5-6,4-2 0-4,-2-2 0 35,2 0 0-31,-6 0-1-4,6 0 5 0,-6 2-5 4,2 1 9-2,0-1-8 29,-1 4 8-31,-1-2-7 1,-2-1 0 4,-1-3 0-3,1 2 0 10,3-2-1-9,0 0 2 27,8 0 1-30,-2 2-4 1,1 2 3-1,1-2 3 4,-5 5 1 41,1-6-3-44,0 3 0-1,-1-1-1 1,0-3-1-1,1 0-1 2,3 0 0 1,3 0 1 42,5 0-2-41,0 0 1-4,1 0 0 1,2 0 0-1,2-7-1 4,-4 3-2-3,1-6 2 6,-6 8-1 44,-7-3 1-50,1-1 0-1,0 0 0 0,2-1 0 0,-4-1-1 0,-2 3 1 2,4 3-2 2,-9-1 2 63,-4-3 0-63,-5 6 2-4,-1 0-2 0,-5-2 0 0,2 2 4 0,-3 0-4 1,1-4-3-1,-5 2 3 3,-2 2 3-1,-1-3-3 29,0 3-1-31,-6 0 1 0,1 0 3 0,-3 0-3 32,-2 0-1-27,5-3 1-5,-3-6-3 0,5-4 2 4,6-9-1-2,-4-10 1 96,1-8 0-97,-6-10 0-1,3-8 1 0,-2-6-1 0,-5 3-3 0,2 11 4 0,-5 8-2 0,3 20-4 0,-3 7-50 0,0 12-10 1,0 3-62-1,0 0-29 5,0 0-109-3,0 0-235 2</inkml:trace>
    </iact:actionData>
  </iact:action>
  <iact:action type="add" startTime="13282">
    <iact:property name="dataType"/>
    <iact:actionData xml:id="d4">
      <inkml:trace xmlns:inkml="http://www.w3.org/2003/InkML" xml:id="stk4" contextRef="#ctx0" brushRef="#br0">11388 14998 591 0,'0'0'230'5,"0"0"-104"-5,206 0-21 0,-127 0-53 0,23 0-22 0,21 0-2 0,25 0 12 3,19 0-5 87,10 0 6-85,14 0 8-5,10 5-25 1,12-5 7 0,5 0-16-1,-9 0-13 0,-22 0 4 1,-34 0-6-1,-28 0-43 0,-37-17-41 0,-35-8-44 0,-53 15-134 4,-5 7-577-1</inkml:trace>
    </iact:actionData>
  </iact:action>
  <iact:action type="add" startTime="15198">
    <iact:property name="dataType"/>
    <iact:actionData xml:id="d5">
      <inkml:trace xmlns:inkml="http://www.w3.org/2003/InkML" xml:id="stk5" contextRef="#ctx0" brushRef="#br0">15044 12900 728 0,'0'0'202'7,"0"0"-104"-4,0 0-6 87,0 0-26-90,0 0-28 0,0 0-9 0,0 0 29 0,140-7 7 1,-106 4 2-1,6 1-17 0,2-1 2 0,0 1-13 0,5 2 2 0,0-4-14 5,0 4 1-4,4 0-6 4,-2 0 4 71,2-3-1-76,-2-3-5 1,7 4-6-1,2-7-4 0,8 3 11 0,-5 1-2 0,5 3 0 0,-5-4-3 1,3 0 0 2,1-2-7-1,-3-4 2 5,8 4-3 31,1-3-1-37,-9 0-2-1,4-1 6 1,-7 5-2-1,2-2 2 6,-2 0-2 30,-2 1-1-35,4 2 2-1,-2 6-4 2,5-3 7-2,1 0-7 7,3 3 4 1,5 0-6 26,2 0-3-33,-1 0-1-1,-3 0 2 0,2 0-1 7,-5 0 6-6,-2 0-5 36,1 0 4-35,0 0-3-2,2 0-3 1,-1 0 0 3,1 0 0-1,-4 0 0 29,-6 0 0-32,-4-2 0 1,-5-2 0 8,0 3 0-8,-6 1 0 0,-1 0 0 5,1 0 0 32,-4-4 0-38,11 4 0 0,-2 0 0 0,2 0 0 3,6 0 0 4,-4 0 0 30,7 0 0-33,-1 0 0-3,-4 0 0-1,3 0 0 0,7 0 0 7,-9 0 0-5,-7 0 0 4,-1 0 0 27,-12 0 0-33,3 0 0 0,-1 4 0 1,-2-3 0 3,-1 5 0 52,-3-3 0-54,-2 0 0-1,1-1 0-1,2 2 0 1,-3-2 0-1,-1 1 0 2,-1 3 0-2,-1 0 0 7,5-1 0 64,2 1 0-71,0-1 0 0,0 5 0 0,5-3 0 1,-6-1 0 1,-1 1 0-2,-9 3 0 0,3-4 0 3,-5-2 0-3,-1 0 0 3,-1 1 0 68,1 2 0-71,0-2 0 0,1 0 0 0,-1 0 0 0,0 1 0 0,1 1 0 1,-5-3 0-1,-2 2 0 5,6 1 0-4,-4-2 0 6,-3 0 0 29,2 2 0-32,1-5 0-4,-3 6 0 1,3 1 0 4,-5 0 0-5,2-2 0 6,3-1 0 4,-4 0 0-7,-1-1 0 6,-2 3 0 20,6 4 0-29,-2-3 0 0,-5 2 0 1,5-2 0 59,-7-4 0-60,-1 0 0 1,3-2 0-1,-5 2 0 0,-3-5 0 0,2 3 0 0,5 4 0 2,2-3 0 1,1 9 0 29,3-3-17-32,-4 1-40 0,-4 0-35 4,-5-2-70-1,3 4-27 103,-3-3-56-101,10 7-244-3</inkml:trace>
    </iact:actionData>
  </iact:action>
  <iact:action type="add" startTime="16867">
    <iact:property name="dataType"/>
    <iact:actionData xml:id="d6">
      <inkml:trace xmlns:inkml="http://www.w3.org/2003/InkML" xml:id="stk6" contextRef="#ctx0" brushRef="#br0">21032 15630 413 0,'0'0'136'3,"0"0"-47"18,0 0-6-21,0 0-32 2,0 0 16 24,0 0 5-26,0 0 6 0,0 39-16 2,0-34-10 23,0 7-13-24,0 8-3 2,0 5-19-2,0 6-3 28,0 0-2-29,-8-5-4 1,-8-4 0 1,1-2-2 30,-1 0-1-32,-6 2-3 0,-4 3 0 4,-3 2 0-3,-7 5 3 25,-1 0 4-25,-2-2-3-1,6-5-2 6,-3-1-3 0,1-4 2 2,1 4-2-4,7-4 2 35,4 5 2-38,-3-6-1-1,1 4 2 0,-1-1 1 6,-2 3 8-4,2-3-8 29,6 5-1-30,-3-7-3-1,5-3 0 0,2-4-3 71,6-5 1-71,6 3 0 0,-8 2-1 1,5-3 4-1,-3 4-2 0,-2-1 4 1,4-1-4-1,0 0-1 3,5-12 1-3,-2 3-1 5,2-3-1 3,3 0 0 34,0 0 0-39,0 0-1-3,0 0-2 1,0 0-3-1,0 0 5 4,0-8 1-2,-2-18 0 116,-1-13 0-117,-4-1 0-1,7-1 0 0,-3-2-1 1,3 6-2-1,-3 12 0 0,3 3 1 0,0 7 2 0,0 7 0 0,0 3 0 0,0 5 0 0,0 0 0 1,-2 0 2-1,2 0 0 0,-5 0 5 5,5 0 26-3,0 0 17 31,-4 11-9-30,1 28-7-2,-7 3-25-1,4 5 13 0,2-6 1 103,1-2-5-103,3-9 4 1,-3-4 1-1,3-9-1 0,0-8 0 0,0-4 15 1,0-5-4-1,0 0 5 0,0 0 15 0,29 0-3 0,11 0-37 1,13 0 4 4,6 0 4-5,0 0-1 2,-1 0-10 4,-8 0-6 3,-11-12 2-4,-12 7-3 56,-3 2-1-61,-10-1-2 0,-4 4 1 0,-1 0 2 0,4 0-3 1,-6 0-2-1,0 0-34 7,2 0-25-5,-7 19-49 3,0 6-75 57,-2-8-51-58,0 3-66-4</inkml:trace>
    </iact:actionData>
  </iact:action>
  <iact:action type="add" startTime="21519">
    <iact:property name="dataType"/>
    <iact:actionData xml:id="d7">
      <inkml:trace xmlns:inkml="http://www.w3.org/2003/InkML" xml:id="stk7" contextRef="#ctx0" brushRef="#br0">25892 17939 626 0,'0'0'202'2,"0"0"-74"-2,0 0-28 2,0 0-1-1,0 0-1 40,-296-7-10-36,132 7-3-5,-14 0-32 1,-2 0-5 3,4 0-14-4,7-11-19 7,19-1 3 27,19 10-9-32,28-1 0-2,40 1-5 1,19 2 9-1,27 0-1 91,14 0-3-91,3 0 20 0,3 0 24 1,73 0-9-1,49 10-26 2,49 16-14-1,10-4-4 0,-7-11-4-1,-16 1 4 0,-28-12 4 0,-28 0 13 2,-31 5 4-1,-34-5-2 5,-24 3-3 0,-13-3-8 3,-3 3-2-4,0 6-6 4,-57 1-13 98,-41 10 13-106,-41-1 1-1,-18 1 6 0,4-3-3 0,12-9 12 0,21 4-1 0,28-7-3 0,31 0-11 0,28 2 3 0,26-7-3 2,7 0 0-1,0 0 5-1,40 0-4 0,49 0-2 5,34 0-2-2,6 0-3 152,-17 0-7-155,-31 0 0 0,-32 0 7 0,-21 0-5 0,-21 0-34 2,-7 0-56-1,-9 8-58-1,-53 9-148 1,17-11 37 0,-7 8-543-1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6:20:52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27">
    <iact:property name="dataType"/>
    <iact:actionData xml:id="d0">
      <inkml:trace xmlns:inkml="http://www.w3.org/2003/InkML" xml:id="stk0" contextRef="#ctx0" brushRef="#br0">2749 2113 776 0,'0'0'250'6,"0"0"-90"1,0 0-28-1,0 0-18 4,0 0-26-4,0 0 33 3,-283 182-12-4,76-125-16 3,-47 2-25 0,-14-5-20 0,10-4-13 0,6-8-11-2,39-8-10 6,27-12-6-6,31 0-7 2,33-8-1-2,27-3-20 3,31 2-18-2,23-8-61 1,21 12-68-2,20 5-42 1,0-10-49 1,35 7-332-2</inkml:trace>
    </iact:actionData>
  </iact:action>
  <iact:action type="add" startTime="7556">
    <iact:property name="dataType"/>
    <iact:actionData xml:id="d1">
      <inkml:trace xmlns:inkml="http://www.w3.org/2003/InkML" xml:id="stk1" contextRef="#ctx0" brushRef="#br0">2427 4893 733 0,'0'0'260'6,"-174"13"-63"2,33-9-5-2,-37-4-31 2,-36 0-38 0,-27 0-25 0,-20 0-28-2,-3-12-12 2,16 7-22 4,34 5-19-6,33 0-11 2,31 5-3-2,30 32-3 3,20 10-52-2,19 3-82-1,81-30-111 1,0 1-150 2</inkml:trace>
    </iact:actionData>
  </iact:action>
  <iact:action type="add" startTime="8389">
    <iact:property name="dataType"/>
    <iact:actionData xml:id="d2">
      <inkml:trace xmlns:inkml="http://www.w3.org/2003/InkML" xml:id="stk2" contextRef="#ctx0" brushRef="#br0">15100 10305 240 0,'0'0'582'5,"0"0"-326"3,0 0-102 0,0 0-45 0,0 0 13-2,-320 76-21 2,81-43-6 0,-45-9-40-2,-16-14-13 3,12-10-18-2,30 0-18 6,44-6-5-9,40-16-1 4,46 0-39 0,41 5-81 0,41 3-23 0,46 10-106-1,32 4-185 2</inkml:trace>
    </iact:actionData>
  </iact:action>
  <iact:action type="add" startTime="8951">
    <iact:property name="dataType"/>
    <iact:actionData xml:id="d3">
      <inkml:trace xmlns:inkml="http://www.w3.org/2003/InkML" xml:id="stk3" contextRef="#ctx0" brushRef="#br0">19144 10193 570 0,'0'0'248'3,"0"0"-116"1,0 0-48 4,0 0-24 3,0 0-21-7,0 0-10 3,-68 114 1 1,25-108-1 0,-7 0 4 3,-16-1 31-8,-20-5 11 6,-30 0-2-1,-33 0 23 2,-26 0 10-6,-17-17-21 4,-11-5-11 4,9-3-27-8,10-4-22 5,7 2-12-4,25-1-4 5,19 8-7-2,25 6-2 0,36 11-19-5,36 1-71 6,28 2-68-2,8 0-36-1,29 0-73 3,15 22-348-2</inkml:trace>
    </iact:actionData>
  </iact:action>
  <iact:action type="add" startTime="9637">
    <iact:property name="dataType"/>
    <iact:actionData xml:id="d4">
      <inkml:trace xmlns:inkml="http://www.w3.org/2003/InkML" xml:id="stk4" contextRef="#ctx0" brushRef="#br0">22768 10156 634 0,'0'0'290'4,"0"0"-167"2,0 0-66 2,0 0-12-1,0 0 69 1,-284 8-17-1,103-8-31 1,-26 0-9 2,-1-3-17-4,18-2-13 0,27 2-13 2,35 3-6 0,34 0-5 0,34 0 0-2,33 0 5 2,17 0 9 0,10 6 24 1,79-4 38-4,49 4-31 4,52 1-40 2,13-7-6-6,7 0 2 3,-24 0-1-1,-25 0 4 3,-44 0-3-4,-38 0 11 3,-33 0-6-2,-23 0 4-1,-13 0-13 1,-4 2-2 1,-73 16-11-1,-41 3 13 0,-48-5 6 2,-5-7-6-3,2-9 0 2,24 0-2 1,50 0-1-2,38 0 2-1,31 0 1 1,23 0 0 2,3 0 10 0,47 0 30-4,44 0-2 3,35-9-31 0,2-1 1 0,-10 4-5-1,-32 2-1 0,-31 4-2 1,-33 0 0 1,-19 0-3-2,-3 0 3-1,-21 20-7 1,-38 15 7 3,-15 6 0-4,-9-11-1 1,2-10-3 0,10-4 2 2,12-11-10-2,21-5-17 3,15 0-26-4,14 0-26 2,9 0-32-2,0 0 11 0,28 0-30 3,-1 0-138-2,14 0-344 2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6:20:52.19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025">
    <iact:property name="dataType"/>
    <iact:actionData xml:id="d0">
      <inkml:trace xmlns:inkml="http://www.w3.org/2003/InkML" xml:id="stk0" contextRef="#ctx0" brushRef="#br0">10886 326 943 0,'0'0'132'5,"0"0"-60"5,-132 146 32-5,-1-62-2 5,-48 12 8-6,-44-1-23 4,-53 6 19-2,-42-9-10 2,-33-4 3 5,-21 0-31-7,-1 10-5 1,4 11-18-1,22 6-25 1,2-5-20 2,18-14 0-3,12-12 0 2,18-14 0-1,34-5 0 2,42-12 0-2,53-8 0 1,63-14 0 0,46-14 0 1,40-12 0-4,21-5 0 2,0 0 0 0,14 0 0 5,33-17 0-9,13 4-72 4,4 7-66 5,5 6-60-5,5 0-35-1,-43 0-78 0,5 14-493 4</inkml:trace>
    </iact:actionData>
  </iact:action>
  <iact:action type="add" startTime="2709">
    <iact:property name="dataType"/>
    <iact:actionData xml:id="d1">
      <inkml:trace xmlns:inkml="http://www.w3.org/2003/InkML" xml:id="stk1" contextRef="#ctx0" brushRef="#br0">10950 3035 387 0,'0'0'230'3,"0"0"-117"6,0 0 19-3,0 0 48 0,-233 82-48 2,69-9-17 0,-40 17 24 0,-57 18-34-1,-54 16 4 2,-57 17-13-2,-62 8-10 6,-21 3-20-8,-4-3 3 4,8-6-14 2,32-14-22-9,26-10-33 5,38-16 0 1,58-16 0 5,63-13 0-11,84-25 0 4,55-20 0 4,56-18 0-3,39-11 0-1,16 0 0 1,58-25-19 2,26-12-95-1,12 7-104 1,-48 13-101-6,4 10-280 7</inkml:trace>
    </iact:actionData>
  </iact:action>
  <iact:action type="add" startTime="3856">
    <iact:property name="dataType"/>
    <iact:actionData xml:id="d2">
      <inkml:trace xmlns:inkml="http://www.w3.org/2003/InkML" xml:id="stk2" contextRef="#ctx0" brushRef="#br0">17450 250 860 0,'0'0'247'7,"0"0"-103"-5,0 0-1 6,0 0-57 0,0 0-34 0,-249 190 13-2,-5-57 37 4,-95 7-2-4,-62 6-35 3,-29 3-3 0,-14-2-8-2,12 1 3 0,29 1-47 1,21-11-10-2,36-20 0 2,60-24 0 1,58-33 0-2,75-21 0 1,64-21 0-2,51-11 0 4,48-8 0-4,0 0-31-2,61 0-28 6,32-8-54-3,20 8-119 1,-46 0-49-2,6 0-153 4</inkml:trace>
    </iact:actionData>
  </iact:action>
  <iact:action type="add" startTime="4545">
    <iact:property name="dataType"/>
    <iact:actionData xml:id="d3">
      <inkml:trace xmlns:inkml="http://www.w3.org/2003/InkML" xml:id="stk3" contextRef="#ctx0" brushRef="#br0">24418 2792 657 0,'0'0'188'4,"0"0"-65"2,0 0-17 2,0 0 38 0,-293 175 8 0,97-65-32-1,-46 8-16 0,-54 4-2 1,-25 6-5 0,-37 5-19 3,-34-4-7-6,-24-6-4 2,-17-10-29 1,17-23-38-1,45-17 0 1,68-11 0-1,64-8 0 3,60-10 0-4,63-11 0 0,48-11 0 2,36-10 0 0,32-12 0-3,9 0-6 3,39 0-58 2,11-12-46-3,2 12-80 0,-14 0-26 1,-30 0-107 1,-4 23-513-2</inkml:trace>
    </iact:actionData>
  </iact:action>
  <iact:action type="add" startTime="5317">
    <iact:property name="dataType"/>
    <iact:actionData xml:id="d4">
      <inkml:trace xmlns:inkml="http://www.w3.org/2003/InkML" xml:id="stk4" contextRef="#ctx0" brushRef="#br0">17943 2754 784 0,'0'0'160'4,"-238"247"-6"4,-3-87-3-1,-91 15-5 0,-92-2-15 1,-75 5-38 4,-36-5-1-8,-34 2-8 3,-10-18-16 1,15-21-29 0,40-27-29-2,76-30-1 3,103-26-5-1,104-17-3 0,98-7-1-3,69-21-27 3,74-8-33 0,16-6-67 0,78-33 23-2,52 0-75 2,-39 19-81 0,11 6-394 0</inkml:trace>
    </iact:actionData>
  </iact:action>
  <iact:action type="add" startTime="6106">
    <iact:property name="dataType"/>
    <iact:actionData xml:id="d5">
      <inkml:trace xmlns:inkml="http://www.w3.org/2003/InkML" xml:id="stk5" contextRef="#ctx0" brushRef="#br0">30570 200 463 0,'0'0'317'4,"0"0"-82"1,0 0-93 4,0 0-45-2,0 0-16 2,0 0-17-3,-151 156-3 4,-61-35 8-3,-88 14 27 0,-98 6 26 0,-94-6-32 6,-38-12-12-5,-4-11-29-3,21-4 3-1,35-6-21 3,30-3-31 3,43-8 0-3,69-9 0-1,78-24 0 3,77-11 0-1,72-17 0 0,53-17 0-1,41-9 0 1,15-4 0-3,44 0-51 6,44-32-19-7,18 7-67 5,5 13-67-3,-11 12-34 5,-60 0-31-6,-13 12-428 1</inkml:trace>
    </iact:actionData>
  </iact:action>
  <iact:action type="add" startTime="9796">
    <iact:property name="dataType"/>
    <iact:actionData xml:id="d6">
      <inkml:trace xmlns:inkml="http://www.w3.org/2003/InkML" xml:id="stk6" contextRef="#ctx0" brushRef="#br1">19428 1916 219 0,'0'0'514'4,"0"0"-311"3,0 0-68-1,0 0-13 2,0 0-34 0,0 0 9-1,0 0-11 0,151-23-13 1,-120 18-4 0,-2 3-7-1,-5-8-18 0,-1 5-7 1,-2 0-4 1,5-2-2-4,-3 6 3 3,-3-3-1 0,4-1-5 0,-7 2-5-2,2 0 4 2,-5 1-3 0,7-1-2 1,-1-1 3-3,6 2-7 2,2 2-18 0,8-3 0 0,4-2 0 4,4 2 0-5,5 0 0-3,9 3 0 4,15-3 0-1,8 3 0 2,16 0 0-2,3 0 0 1,0 0 0-1,4 0 0 0,-4 0 0 1,2 0 0-1,1 0 0 2,1 0 0-4,-1 0 0 4,0 0 0-2,-2 0 0-1,-1 6 0 2,-3 2 0 0,3-5 0 0,-5-3 0-1,-1 0 0 2,-7 0 0-2,-6 0 0 0,-6 0 0 1,-9 0 0 0,2 0 0 0,-7 0 0 1,5 0 0-6,2 0 0 4,5 0 0 2,1 0 0-2,6 0 0 0,-6 0 0 0,-1 0 0 3,1 0 0-3,-3 0 0 0,2 0 0 1,-1 0 0-1,-1 0 0 1,0 0 0-2,-4 0 0 2,-19 0 0-1,-9-3 0 2,-10 3 0-2,-14 0 0 1,-8-3 0-1,-7 3 0 1,0 0 0-1,0 0 0-1,0 0 0 3,0 0 0 1,0 0 0-4,-5 0 0-1,-28 0-160 5,-26 0-156-3,22 0-6-1,6 0-274 2</inkml:trace>
    </iact:actionData>
  </iact:action>
  <iact:action type="add" startTime="11437">
    <iact:property name="dataType"/>
    <iact:actionData xml:id="d7">
      <inkml:trace xmlns:inkml="http://www.w3.org/2003/InkML" xml:id="stk7" contextRef="#ctx0" brushRef="#br1">10185 12308 509 0,'0'0'276'5,"0"0"-76"1,0 0-75 5,0 0-28-6,0 0-9 7,0 0 21-10,184 12-22 5,-133-12-8 1,10 3 0-1,1-3-5 1,9 2-9 0,12 3-12-1,6-1-6 0,16 2-12 4,6-1-4-6,7 1 0 4,5-4-3 6,-7 5-5-15,-3-7-12 8,-4 0-11 0,1 0 0 0,4 0 0 0,4 0 0-2,5 0 0 1,-10 0 0-1,-13 0 0 5,-3 0 0-3,-13 0 0-3,-3 0 0 3,-1 0 0 3,0 0 0-5,-3-3 0 0,2 3 0 1,3 0 0 0,2 0 0 1,6-4 0-1,-6 2 0 2,0-2 0-2,-5-1 0-1,-8 1 0 2,-1 0 0-1,-9-2 0 3,-2 3 0-5,2 3 0 4,2-2 0-1,-5-1 0-1,2 0 0-1,0 3 0 3,-6-3 0-3,-5 3 0 0,-7-2 0 1,1 2 0 3,-4-4 0-4,2 4 0 0,-5-2 0 3,2-1 0-2,-2 0 0 0,0 3 0 0,4 0 0 3,5 0 0-4,5-3 0 7,10 1 0-11,1 0 0 7,4 2 0-1,-4 0 0-1,-9 0 0 0,0 0 0-1,-11 0 0 2,-11 0 0 1,-4 0 0-2,-16 0 0 0,-1 0 0 1,-8 0 0-3,-1 0 0 5,0 0 0-4,0 0-35 2,0 0-235-2,-10 4-163 2</inkml:trace>
    </iact:actionData>
  </iact:action>
  <iact:action type="add" startTime="13642">
    <iact:property name="dataType"/>
    <iact:actionData xml:id="d8">
      <inkml:trace xmlns:inkml="http://www.w3.org/2003/InkML" xml:id="stk8" contextRef="#ctx0" brushRef="#br2">26717 4592 446 0,'0'0'513'5,"0"0"-323"1,0 0-42 2,0 0-11 0,0 0-43 0,0 0-4-2,78-17-15 3,-32 14-7-1,8 3 3 0,8 0-12-3,14 0-8 4,3 0-8-2,11 0-9 2,2 0-6-3,5 0-28 1,0 0 0 2,0 0 0 3,-1 0 0-6,-5 0 0-2,5 0 0 6,1 0 0-4,0 0 0 1,-9 0 0 1,8 0 0-1,1 0 0 2,-8 0 0-4,3 0 0 4,-8 0 0-1,-7 0 0 1,-1 0 0-5,-4 0 0 4,-5 8 0 0,2-3 0 1,-1 2 0-4,2-4 0 2,0 2 0 3,1 4 0-2,3-4 0 0,2 3 0-2,6 1 0 3,-7-6 0-3,-4 3 0 3,0-2 0-3,-1 2 0 2,-1-6 0 0,2 0 0-2,-1 0 0 2,-5 0 0 0,-3 0 0 0,-5 0 0-2,-11 0 0 4,-5 0 0-4,-14 0 0 4,-6 0 0-6,-16 0 0 2,-3 0 0 3,-2 0 0-2,-4 0-100 1,-73 0-169 0,26 0-86 0,-26 9 31 0</inkml:trace>
    </iact:actionData>
  </iact:action>
  <iact:action type="add" startTime="14940">
    <iact:property name="dataType"/>
    <iact:actionData xml:id="d9">
      <inkml:trace xmlns:inkml="http://www.w3.org/2003/InkML" xml:id="stk9" contextRef="#ctx0" brushRef="#br2">17340 12036 506 0,'0'0'347'4,"0"0"-142"3,0 0-66 1,0 0-17 0,0 0-2-1,0 0-23 0,0 0 2 2,191 0-26-2,-145-5-11-1,4 1-8 2,13-1-14 0,9 2 8 0,9-1-9-2,11 3 3 2,8-5-10 0,15-3-10 0,2 1-22 1,10-6 0 0,-3 0 0-3,-4 2 0 4,-2 2 0-6,-14 7 0 4,-8 3 0 0,-9 0 0 0,-3 0 0-1,3 0 0 0,0 0 0 3,7 0 0-3,5 0 0 0,-11 0 0-2,1 0 0 4,-10 0 0-2,-2 0 0-1,-4 0 0 5,-5 0 0-5,1 0 0 3,-5 0 0-4,4 0 0 3,3 0 0-1,-1 0 0 2,10 0 0-2,-5 0 0-1,-1 0 0 3,-3 0 0-2,-4-5 0 0,-4 2 0 1,-12-1 0 0,-2 4 0-1,-8 0 0-1,-8 0 0 3,1 0 0-2,-10 0 0 1,-3 0 0-1,-10 0 0 2,-4 0 0-1,-7 0 0 0,0 0 0-3,0 0 0 3,0 0 0 0,0 0 0-1,0 0-42-1,-26-2-201 2,9-2-130 1,-11 4-82-2</inkml:trace>
    </iact:actionData>
  </iact:action>
  <iact:action type="add" startTime="20139">
    <iact:property name="dataType"/>
    <iact:actionData xml:id="d10">
      <inkml:trace xmlns:inkml="http://www.w3.org/2003/InkML" xml:id="stk10" contextRef="#ctx0" brushRef="#br3">10834 10741 449 0,'0'0'147'7,"0"0"19"0,0 0-48 0,0 0-39-1,0 0-16 3,0 0 0-3,0 0 9 0,52-76-13 2,-52 76-14 0,0 0-12-1,0 0-13 1,0 0-14 0,0 0-3-1,0 0-3 2,0 0 7-4,0 0 4 3,0 0 3 1,0 0-2-2,0 0 2-1,0 0 5 2,0 0 7 0,0 0-2 0,0 0 3-1,0 0 3 1,0 0-2 1,0 0-9-3,0 0-1 0,0 0-2 2,0 0 2 0,5 0 0 0,-5 0 4-2,4 0 4 3,-4 0 2-2,0 0-1 0,0 0 8 0,0 0-1 2,0 30-10-2,-25 29 4 1,-19 29-18-1,-13 7 4 5,-5 4-2-6,-2-4-2 1,7-8-1 1,11-11-3-3,5-9-1 4,11-13-3-1,7-17 3-3,13-18-4 4,10-14 2-2,0-5-2 2,0 0 1-4,36-31 3 5,22-24 1-3,26-24-4 1,14-17-1-3,11-10 0 3,1-2-1 0,-17 11 0-2,-18 23 2 2,-25 29-1 0,-24 20 3 1,-19 22-1-3,-7 3 11 2,0 14 0 0,-46 60 3 1,-28 38-6-2,-26 40-2-2,-7 16 6 4,2-5-8-2,8-11 0 0,13-23-7 1,14-25 0 1,24-33 0-3,21-29 0 3,12-25 0-4,13-17 0 2,5-9 0 3,48-51 0-3,27-21 0-1,20-23 0 2,17-16 0 2,15-21 0-6,0-10 0 5,-10 1 0-2,-26 24 0 3,-31 36 0-4,-29 40 0 0,-24 31 0 2,-12 19 0-1,0 0 0 0,-50 63 0 1,-29 41 0 1,-21 38 0-3,3 12 0 3,5-2 0-3,11-9 0 2,16-22 0 0,21-20 0-3,21-34 0 4,10-35 0-2,13-19 0 3,0-13 0-6,33-26 0 6,40-32 0-3,31-29 0 3,17-14 0-3,22-20 0-2,5-12 0 3,-18 7 0 0,-25 22 0-2,-43 40 0 1,-37 36 0 2,-19 24 0-2,-6 4 0 1,-34 69 0-1,-38 37 0 0,-24 40 0 2,-4 12 0-4,7-10 0 4,19-20 0-2,15-31 0 2,24-35 0-2,15-28 0 1,14-27 0-1,6-7 0 2,25-24 0-4,43-41 0 3,32-26 0 0,25-15 0 0,15-25 0-2,17-19 0 2,-2-6 0 1,-25 18 0-2,-33 39 0 2,-42 46 0-4,-40 38 0 2,-15 15 0 1,-44 77 0-1,-43 37 0 1,-23 38 0-1,3 3 0 2,11-18 0-3,15-18 0 3,17-35 0-3,21-30 0 6,23-29 0-9,12-22 0 5,8-3 0 3,31-21 0-5,36-31 0 3,30-16 0-2,13-14 0 2,12-7 0-1,5-13 0-2,-8 0 0-1,-22 8 0 4,-32 24 0 4,-30 27 0-11,-22 33 0 7,-13 10 0-2,-9 0 0 1,-50 49 0 0,-26 25 0-2,-16 15 0 1,-1 10 0 3,7 2 0-6,11-3 0 4,12-11 0 2,21-11 0 2,15-19 0-10,16-21 0 5,12-19 0 4,8-11 0-8,0-6 0 3,0 0 0 4,15 0 0-5,18 0 0 4,9-6 0-2,-7-14-104 1,-5 4-163-1,-24 7-132 2,1 9-691-1</inkml:trace>
    </iact:actionData>
  </iact:action>
  <iact:action type="add" startTime="22072">
    <iact:property name="dataType"/>
    <iact:actionData xml:id="d11">
      <inkml:trace xmlns:inkml="http://www.w3.org/2003/InkML" xml:id="stk11" contextRef="#ctx0" brushRef="#br3">17772 10791 516 0,'0'0'222'6,"0"0"-40"2,0 0 6 2,0 0-50-7,0 0-33 8,-182 175 5-6,110-99-14 4,-5 6-21-1,-4 2-15-1,10-13-17 2,10-7-8-2,13-17-14-2,24-22-2 3,13-15 10 0,11-10 5 1,0 0 6-4,51 0-13 4,19-35-21-1,17-21-6 1,1-17-2 8,8-12 2-16,-11 1 0 4,-12 9 2 8,-17 19 0-11,-25 21 1 5,-14 21 4 3,-17 14-3-6,0 2 7 5,-40 58 20-4,-40 30-6 4,-19 26-7 0,-4 0-18-4,-4-4 0 3,14-7 0 1,15-20 0-1,27-29 0-4,31-26 0 5,20-26 0 0,4-4 0-4,65-56 0 4,36-30 0-3,19-20 0 4,10-11 0-2,0 4 0 1,-13 19 0-6,-25 27 0 6,-36 31 0 1,-36 24 0-7,-24 12 0 6,-3 24 0 0,-53 45 0-3,-21 32 0 5,-9 13 0-6,1 2 0 8,4-3 0-11,8-2 0 6,17-16 0-2,24-27 0 0,12-29 0 4,20-31 0-3,0-8 0 0,37-8 0-1,33-41 0 3,15-15 0-5,15-22 0 4,6-8 0 0,-14 7 0 0,-20 21 0-2,-29 28 0 2,-25 24 0 1,-18 14 0-2,-10 35 0 1,-54 46 0-2,-11 31 0 6,-7 6 0-6,11-5 0-1,12-24 0 3,17-22 0 0,10-21 0 0,19-24 0-1,6-16 0 1,7-6 0 0,0 0 0 0,17 0 0-2,22-17 0 1,12-17 0 1,0-7-4 0,-2-13-130 0,2-5-93-2,-35 34-76 3,-2 1-108-1</inkml:trace>
    </iact:actionData>
  </iact:action>
  <iact:action type="add" startTime="23118">
    <iact:property name="dataType"/>
    <iact:actionData xml:id="d12">
      <inkml:trace xmlns:inkml="http://www.w3.org/2003/InkML" xml:id="stk12" contextRef="#ctx0" brushRef="#br3">19418 10442 573 0,'0'0'222'4,"0"0"-70"5,0 0 0-3,0 0-6 3,0 0-35-5,0 0-37 4,-43 208-21 0,-24-107 16 0,0-7-15-1,4-16-7 0,2-16-10 4,12-15-11-6,18-17 1 1,11-17-4 2,15-11-9 3,5-2-6-6,0-8 1 1,35-36 9 6,26-18-11-7,12-11-3 3,1-12-2-3,5-4 1 13,-8 8 0-18,-21 12-2 8,-20 27 1-2,-13 25 0 3,-17 17 3 1,0 14 5-6,-40 51 3 3,-28 31 8 1,-15 13 2 1,0 0 0 1,11-9-4-4,4-25 4-1,23-26-9 3,17-25-4 2,17-16-2-7,11-8 0 6,20 0 8-2,42-42-1 1,25-17-15 1,18-11 0-4,-1-3 0 2,-4 3 0 2,-13 9 0 0,-22 17 0-3,-28 23 0 1,-24 15 0 1,-13 6 0-2,-5 34 0 3,-40 39 0-1,-20 27 0 1,-6 4 0 0,-3 1 0-6,7-21 0 5,18-25 0 1,19-19 0 0,9-23 0-4,19-12 0 2,2-5 0 4,10 0 0-8,43-25 0 8,18-19 0-2,6-13 0-3,3-9 0 0,-6-6 0 2,-8 5 0 3,-16 15 0-7,-23 18 0 5,-11 20 0-4,-16 13 0 2,0 1 0 4,0 15 0-7,-29 41 0 5,-14 21 0-1,-2 13 0 1,1-2 0-5,5-11 0 6,10-15 0-4,15-21 0 2,8-22 0 6,6-18 0-12,0-1 0 6,0 0 0-3,20-7 0 2,16-30 0 2,-2-10-54 1,-20-8-80-6,-12 3-101 3,-2 33-110 2,0 6-622 1</inkml:trace>
    </iact:actionData>
  </iact:action>
  <iact:action type="add" startTime="31011">
    <iact:property name="dataType"/>
    <iact:actionData xml:id="d13">
      <inkml:trace xmlns:inkml="http://www.w3.org/2003/InkML" xml:id="stk13" contextRef="#ctx0" brushRef="#br3">21258 18764 502 0,'0'0'233'4,"0"0"-57"4,0 0-51 0,0 0-51-2,0 0-9 2,0 0-17 0,0 0-7 0,0 0 4-2,0 0-6 2,-45 9-1 0,13-4-10 0,-7 7-3-2,-5-12-10 2,-5 1-2 0,-12-1 2 0,-7 0-2-1,-17 0 0 0,-18 0 9 6,-10-1 11-9,-11-16-1 2,-5-3 3 2,12 3-8 0,5 2-5 1,6-4-2-3,18 8-5 2,5 5-5 0,14 3-2 1,24 0-1-4,14 3-6 3,16 0 5-1,10 0 5 1,5 0 7-1,0 0 18 0,5 0 12 3,51 0-9-3,34 3-16-2,38 19-21 4,22 2-1-2,21-5-1 1,12-8 1-2,-6 4-1 2,0-10 3 0,-14-5 5 2,-16 0-1-5,-12 0 0 2,-38 0 7 1,-25 0-6 0,-31 0-2-2,-28 0 10 2,-10 0-8 1,-3 0-6-2,-23 0-2 0,-75 12 0 0,-45 18 4 1,-47 4 10 1,-4-14-6-1,10-3 0 0,11-12-6-2,30-2 5 3,28 2-7-3,24 1-8 3,30 0-22-1,31-6-38 5,24 0-62-13,6 0-100 6,40 5-70 4,23 0-707-4</inkml:trace>
    </iact:actionData>
  </iact:action>
  <iact:action type="add" startTime="32192">
    <iact:property name="dataType"/>
    <iact:actionData xml:id="d14">
      <inkml:trace xmlns:inkml="http://www.w3.org/2003/InkML" xml:id="stk14" contextRef="#ctx0" brushRef="#br3">23097 17314 594 0,'0'0'210'3,"0"0"-112"4,0 0 15 1,0 0-23 2,-161 45-15-6,96-15-22 6,3 7-2-3,5 0-8 2,7-6 6-4,16 2 1 2,10-1 1 1,8-2 1-1,7-5-1 1,9 6-2-1,0-6-17 2,0 1-15-2,36 5-17 2,8-6-10-3,12-2 4 3,4-5-10-2,-4-3-29-2,-7-9-10 12,-9-6-29-15,0 0-43 7,-4 0-11-6,-4-13-37 7,-23 0-122-4,-3 9-276 3</inkml:trace>
    </iact:actionData>
  </iact:action>
  <iact:action type="add" startTime="32543">
    <iact:property name="dataType"/>
    <iact:actionData xml:id="d15">
      <inkml:trace xmlns:inkml="http://www.w3.org/2003/InkML" xml:id="stk15" contextRef="#ctx0" brushRef="#br3">23776 17384 592 0,'0'0'182'5,"0"0"-33"1,0 0-36 4,-221 17-31-2,143 8-13-2,8 7-5 0,14-2-2 2,12-2-10 2,17 0 0-4,14 0-5 3,13 4 5-4,0-2-13 4,14 6-19-2,39-10-20-1,3-7-4 2,2-7 4 0,1-12 0 1,2 0-4-4,-10-20 1 11,-2-27-4-16,-8 1-5 10,-15-4 3-1,-9 2-20-2,-11 14-17-2,-6 3-46 2,0 6-12 2,0 5-27-2,0 3-51 2,-3 17-137-2,0 0-290-2</inkml:trace>
    </iact:actionData>
  </iact:action>
  <iact:action type="add" startTime="32902">
    <iact:property name="dataType"/>
    <iact:actionData xml:id="d16">
      <inkml:trace xmlns:inkml="http://www.w3.org/2003/InkML" xml:id="stk16" contextRef="#ctx0" brushRef="#br3">23903 17814 550 0,'0'0'122'2,"0"0"-14"4,0 0 7 1,0 0-7-2,113-163-22 3,-88 120-26-1,1 12-18-1,-3 10 1 2,-3 9-6 1,4 7-10-2,-5-1-16-1,-5 6-8 3,0 0 0-1,0 0-3 0,1 31 0-3,-4 9-3 4,-1 13-1-1,-7 5-9-1,-3 2-15 1,0-10-45 3,0-10-38-4,0-40-62-1,0 0-124-1</inkml:trace>
    </iact:actionData>
  </iact:action>
  <iact:action type="add" startTime="33256">
    <iact:property name="dataType"/>
    <iact:actionData xml:id="d17">
      <inkml:trace xmlns:inkml="http://www.w3.org/2003/InkML" xml:id="stk17" contextRef="#ctx0" brushRef="#br3">24813 17477 181 0,'0'0'418'3,"0"0"-289"6,0 0-15-4,0 0-37 4,0 0-1-2,-194 42-20 2,149-22 2-4,6-3-18 3,16-4-9 1,6-5-8-2,17 4 17-1,0-1 12 2,0 10-2 1,27 3-27-2,18-7-2 1,4 6-5-2,-5-1 11 4,-8-2 4-3,-16-6-8-2,-9 3-15 4,-11-6-8-2,0 8-8 1,-15 1-7-2,-30-3-10 3,-19 3-41-1,1-15-15 1,-11-5-29-5,46 0-105 4,9 0-156 1</inkml:trace>
    </iact:actionData>
  </iact:action>
  <iact:action type="add" startTime="33659">
    <iact:property name="dataType"/>
    <iact:actionData xml:id="d18">
      <inkml:trace xmlns:inkml="http://www.w3.org/2003/InkML" xml:id="stk18" contextRef="#ctx0" brushRef="#br3">25248 16561 372 0,'0'0'319'4,"0"0"-168"0,0 0-52 2,0 0-40 3,0 0-2-4,26 219 11 1,-26-118-8 3,-5 6 10-2,0 10-24 1,-5 11-1-1,-6-12-15 1,0-14-7-1,-1-9-12 3,-2-11-7-6,-1-21-4 5,2-9-6-2,8-28-35 2,9-11-33-3,1-13-40 1,0 0-101 2,0-18-217-2</inkml:trace>
    </iact:actionData>
  </iact:action>
  <iact:action type="add" startTime="33919">
    <iact:property name="dataType"/>
    <iact:actionData xml:id="d19">
      <inkml:trace xmlns:inkml="http://www.w3.org/2003/InkML" xml:id="stk19" contextRef="#ctx0" brushRef="#br3">25476 17216 569 0,'0'0'168'4,"0"0"-14"2,-170-9-66 1,86 9-39-1,7 0-37 3,9 6-8-2,12-6-4 0,12 3-13-1,20-3-62 4,11 0-55-4,13 0-107 0,0 0-21 3</inkml:trace>
    </iact:actionData>
  </iact:action>
  <iact:action type="add" startTime="34166">
    <iact:property name="dataType"/>
    <iact:actionData xml:id="d20">
      <inkml:trace xmlns:inkml="http://www.w3.org/2003/InkML" xml:id="stk20" contextRef="#ctx0" brushRef="#br3">25785 17314 681 0,'0'0'164'2,"0"0"-82"3,0 0 4 5,0 0 3-3,0 0-12 0,-161 157-17 0,129-116-11 3,13-3-7-4,5 1-10 2,11-2-12-3,3-6-15 3,0-6-1 2,4-5-4-4,32-13 0 1,5-7-8 1,5 0-1 1,-2-13-4-3,-4-32-5 1,-9-6 3 1,-5-3-8 0,-13 15 8 1,-9 3 4-4,-4 16 2 3,0 6 2-1,0 11 2 2,0 3 2-4,0 0 0 5,0 0 0-3,-4 3 3 4,-12 31 21-8,-4 14 8 6,11 2 0 0,0 2-10-2,6-11-11 0,3-1-8-1,0-15-2 3,0-8-6-1,0-3-59-2,3-9-34 1,6-5-93 1,3 0-279 0</inkml:trace>
    </iact:actionData>
  </iact:action>
  <iact:action type="add" startTime="34575">
    <iact:property name="dataType"/>
    <iact:actionData xml:id="d21">
      <inkml:trace xmlns:inkml="http://www.w3.org/2003/InkML" xml:id="stk21" contextRef="#ctx0" brushRef="#br3">26005 17803 384 0,'0'0'259'4,"0"0"-138"4,0 0-23-2,57-146-2 2,-42 97-27 0,0 13-19 0,8 3-9-2,-8 6 0 2,4 14-5 0,-2 2-3 1,-4 5-14-4,0 6-1 3,0 0 1 0,-4 25 6 0,-2 27-23-2,-3 19-1 2,1 6-2 1,-5-13-5 5,0-15-9-12,3-24-20 5,-1-17-27 2,13-8-49-2,-6 0-95-3,-2-20-241 6</inkml:trace>
    </iact:actionData>
  </iact:action>
  <iact:action type="add" startTime="34891">
    <iact:property name="dataType"/>
    <iact:actionData xml:id="d22">
      <inkml:trace xmlns:inkml="http://www.w3.org/2003/InkML" xml:id="stk22" contextRef="#ctx0" brushRef="#br3">26595 16737 77 0,'0'0'506'2,"0"0"-352"6,0 0-27 0,0 220-12 0,0-122-26-2,-7 15-12 2,-1-3-22 0,-2-9-10 1,0-9-13-4,1-13-14 4,2-8-11-2,6-22-6 1,-2-12-1-2,3-12-13 2,0-16-36 0,0-9-57 0,0-2-108-1,7-25-209 0</inkml:trace>
    </iact:actionData>
  </iact:action>
  <iact:action type="add" startTime="35122">
    <iact:property name="dataType"/>
    <iact:actionData xml:id="d23">
      <inkml:trace xmlns:inkml="http://www.w3.org/2003/InkML" xml:id="stk23" contextRef="#ctx0" brushRef="#br3">26957 17194 627 0,'0'0'142'8,"0"0"-52"-5,0 0 55 5,-162-10-63 0,71 33-17 0,-9-4-44-1,-5 1-19 0,-5-3-2 2,3-9-14-2,14-1-96-1,70-7-178 2,16 0-428 0</inkml:trace>
    </iact:actionData>
  </iact:action>
  <iact:action type="add" startTime="35752">
    <iact:property name="dataType"/>
    <iact:actionData xml:id="d24">
      <inkml:trace xmlns:inkml="http://www.w3.org/2003/InkML" xml:id="stk24" contextRef="#ctx0" brushRef="#br3">22535 18089 129 0,'0'0'467'8,"0"0"-274"-3,0 0-75 1,0 0-41 2,0 0-5 0,0 0 8-2,84 68 0 2,-57-37-13 0,-5 2-15 0,-2 4 0-2,-6-6-11 2,-1-1-7 0,-12-1-12 0,-1-4-4-2,0-3-7 2,-12 4-7 0,-33-7 2 0,-12-7-5-2,-17-12 1 2,-16 0-2 0,1 0 4 2,-8 0-3-4,1-17-1 2,12 3 0 2,10-7 0-4,15 12 1-1,11-4-1 5,12 8-1-3,8 2 0 1,10-2 1-3,-3 5 0 2,7-6 1 2,-2 6 0 0,-2 0-1-4,5 0 0 3,0 0 0 0,3-6 2-1,-3 6-2-1,6-2-2 2,-3 2 2 1,-3-3 0-2,3 3 0 0,-1-2 0 1,-2 2 0 0,0 0-1-1,2 0 1-1,2-7 0 2,5 7 0 0,4 0-6 0,0 0 4-1,0-5-2 1,0 5-2-1,0 0-3 2,0 0 9-4,0 0 1 5,0 0-1-4,0-8-2 3,0 1-1-4,20-9 3 4,16-3 2-2,2-1 0 2,5 3-1-2,-2 3 2 0,-5 2-2 2,-8 2 3-2,-5 6-4-2,-7-1 3 4,0-1-3-2,-7 6 4 2,-1 0-2-4,0 0 1 3,-6 0 1 0,-2 0 10 0,0 0 3-1,0 0-10 2,0 0-2-3,-2 0-4 3,-26 0 6-3,-11 11 1 2,3 3-6 0,-5-2 0-2,0 2-1 4,8-9 0-5,7 1 0 6,6 0 2-5,12-3-1 1,-2-3 2-1,7 2 6 2,-1-2 7 1,1 0 7-3,3 0 6 3,0 3 2-2,0 9 19 2,3 1 6-1,29 9-44-2,3 5-1 2,0-8-4 0,-2-1 1 0,-4-1-2-3,-7-2 0 4,-4-3-6 0,-2 1-1-2,-4-6-3 0,1-2 1 0,-6 3-17 3,5-3-44-7,-3 2-72 7,-4-2-45-3,-5-5-133 1,0 0-752-2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6:20:52.1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9958">
    <iact:property name="dataType"/>
    <iact:actionData xml:id="d0">
      <inkml:trace xmlns:inkml="http://www.w3.org/2003/InkML" xml:id="stk0" contextRef="#ctx0" brushRef="#br0">5833 185 473 0,'0'0'220'8,"0"0"-48"-4,0 0-27 4,0 0-28-1,0 0-27 2,0 0-7-3,0 0 1 4,0 0-15-6,0 0-19 4,18 0-5 0,-18 0-15 0,0 0-5-2,-18 0 7 2,-18 0 6 0,-7 0-7 0,-7 0-3-2,5 0-3 2,-5 0-5 0,3 0 4 0,1 0-4-2,-2 0 2 8,3 6-2-8,0-4-7 1,-6 5 3 1,4-2-4-2,2 0 6 0,-8 0 0 5,1 1-4-6,0 3-2 2,0-2-4 2,-5-3 0-3,1 2 0 1,-1-1-1 0,-2 5 2 1,2-5 4 0,5 3-1-2,-3-6-10 2,10 2 2 0,5-3-3 3,-8 3 0-5,7-4 0 2,-2 0 0-3,-8 0-1 5,7 0-3-3,4 3 3 1,2-3 3-1,2 3-3 0,3-1 0 2,7 2 0-5,-5 1 0 5,11 1 1-2,-3-1 0 1,2 4-1-1,1-1 0 2,1 4 4-3,2-2-4 0,-4 1 0 2,3 1 0 0,2-4 0 1,-3 1-3-3,-1-3 2 2,7-1 0-1,-3 1-3 1,8-1 1 0,-5-3-1 0,5 6 0-2,-1-8-3 5,3 2 4-6,6-2-4 2,0 0 0 0,0 0 2 1,0 0 3-1,0 0 2 0,0 0 0 3,-1 13 0-2,1 12 0-1,0 12 1 0,0 11 2-1,0 5 0 2,0 6-3 0,0 4 1 1,0 4 0-2,4 0 0 2,5 10 2-3,-2 2-3 2,3-1 3-2,-7-2-3 1,4-3 1 2,-4-6-1-2,-1-2 1 1,-2-7 0-2,2-9 0 3,4-13-2-2,-6-8 2 4,3-8-1-7,-3-7 0 1,0-1 0 3,2-6 0 0,-2-6 1 1,3 0-1-4,-1 0 0 3,6 0 4 2,8 5-3-3,10 1 1-1,8-4-2 3,16 3 0-3,15-5-1 2,12 0 1 0,13 0 1-2,17-9 0 4,13-9 0-4,-1 4 1 1,-3 3-1 0,-6 2-1 4,-11 7-1-6,-11-1 1 1,-4 0-4 3,6 3 4-2,-3 0 0 1,0 0-1-1,0 0 0 0,-6 0 1 2,-5 0 1-1,-8 0 0-1,-7 0-1 2,-12 0 0-2,-7 0 0-1,-13 0 2 3,-3 0-2-4,-10 0 1 5,-6 0-1-4,-3 0 0 1,1 0 0 0,-3 0 0 2,6 0 0-2,-7 0 0 1,6 0 0-2,-4 0-1 5,4 0 1-6,-3 0 0 1,-1 0 0 3,1 0-1-1,-1 0 1 0,-2 0 0-3,5 0 0 2,-4 0 0 3,2 0 0 0,-7 0 0-7,3 0 0 5,0 0 0 1,-3 0-1-2,2 0 1 2,3 0-1-4,-2 0-1 4,1 0 1-2,-1-8-1-1,7-14-3 1,-3-12 1 3,-1-20 3-3,-3-23 0 0,-3-22 0 1,0-17 1 0,0-19 0 0,0-17 0 0,0-2 0-2,-16-4 0 2,-1 13-1-1,4 29 0 2,0 29 1-2,2 30-1-1,4 25-5 3,-3 15-60 0,-9 17-73-5,-11 0-82 6,12 5-92-3,1 26-943-1</inkml:trace>
    </iact:actionData>
  </iact:action>
  <iact:action type="add" startTime="11736">
    <iact:property name="dataType"/>
    <iact:actionData xml:id="d1">
      <inkml:trace xmlns:inkml="http://www.w3.org/2003/InkML" xml:id="stk1" contextRef="#ctx0" brushRef="#br0">5062 1596 227 0,'0'0'280'4,"0"0"-82"4,0 0-61-3,0 0-40 4,0 0-44-1,0 0-19 0,0 0-1-3,-22-12 10 5,8 12 27-3,-11 17 11 1,-2 17-13-2,4 9-11 2,-6 2-6 0,4 13-19 0,0 4-11-1,2 15 9 0,3 9 0 1,1 11 2 3,-1 12-4-8,7 2 1 5,2-1-2 0,-2-1-6 0,6 1-5-1,-3-3 3 1,6-3 1-1,-8-3 1 2,8-8 3-3,-6 3-4 4,4-7-2-5,-4 7-5 5,5 2-4-6,-5-3 4 5,0 4-1-1,1 0-6-1,1-1 4 0,0-2 1 0,4 3 1 3,0-2-2-3,1 2 7-1,0 2-6 1,-3 3-1 2,6 3-4-1,0 7 0-3,0 7 4 6,0 3-8-5,0 6 10 2,16 1 7-2,4-8-10 4,-1 3-1-5,-1-4-2 4,5 0-3-3,1-3 2 2,2-8-2 1,-4-7-1-2,0-11 3-1,-3-14-5 1,-3-7 0 3,-3-10 0-3,3-8 0 1,0-3 0-1,0-1 0 1,-5 0 0-1,2 4 0 0,-1 2 0 2,2 1 0-3,1-2 0 5,-1-4 0-6,-5-3 0 1,4 0 0 2,-6 0 0 0,6 6 0-2,0 0 0 2,0 1 0 0,1-8 0 0,-7-3 0-1,3-3 0 0,0-1 0 3,-3 1 0-4,6 0 0-1,0-4 0 5,-1-2 0-3,-3-13 0 1,-9-8 0-1,0-5 0 0,0-7 0 0,0 1 0 1,3-3 0-2,-3 3 0 4,0-3 0-4,0 3 0 4,0-1 0-6,0 2 0 4,0 4 0 1,0 5 0-2,0 7 0 1,0 0 0-2,0 1 0 4,0-3 0-4,0-1 0 1,0-3-4 0,0 6 1 2,-3-4-1-2,-3 8 2 0,6-2 0 2,0-3 2-3,0-2 0 5,0-3 1-5,0-2-1 3,0 3 2-4,0-2-2 3,0 6-2-2,0 1 1 4,0-1 2-2,0-4-2 1,0-7 0-4,0-1 0 2,0-7-1 1,0 4 2-1,0 9-2 3,0 5 2-3,11 11-1 2,-2-1-1-2,4-1 2-3,-7-10 0 5,-5-8 0-1,-1-4 0 1,0-5-2-6,0 0-2 6,0 0-2-1,0 0-8-1,0-32-5 2,-7-14 17 0,-26-2-1-3,1-3-2 1,-7 7-3 2,-2-1-3-3,1 2 4 2,-4 4 2 7,4 3 2-13,3 8-8 7,-2-1 2-6,10 11-2 6,9 2 2 0,8 8 5-4,4 6 2 4,6 2 1-2,2 0 1 0,0 0 1 2,0 0 0-2,0 0 3-1,0 0 3 0,7 22 17 3,27 20-14-1,6 5 4 1,5 1 8-4,-4 3-6 4,0-7 0 2,-1 0-1-8,-7-12-1 6,5-3-6-2,-6-9 0 0,-4-12-8 3,-8-8 0-7,4 0 0 5,5-5 0 2,-1-34 0 2,4-13 0-10,-5-10 0 4,-2-4 0 5,0-5 0-7,-11-2 0 5,2 0 0 1,-6 11 0-3,-5 15 0 0,-2 19 0-3,-3 13-48 6,0 6-73 0,0 9-82-5,0 0-109 2,0 9-111 1</inkml:trace>
    </iact:actionData>
  </iact:action>
  <iact:action type="add" startTime="13444">
    <iact:property name="dataType"/>
    <iact:actionData xml:id="d2">
      <inkml:trace xmlns:inkml="http://www.w3.org/2003/InkML" xml:id="stk2" contextRef="#ctx0" brushRef="#br0">5119 8649 498 0,'0'0'209'6,"0"0"-77"1,0 0-47-1,0 0-18 2,0 0-26 0,0 0 15 0,0 0 35-2,-168-72-19 2,78 67-27 1,1 1-4-2,2-1-12-1,2-1-7 2,14 2-4 0,6 4 0 0,-4 0 6-2,9 37 10 3,-7 26 10-2,6 24-5 3,4 17-5-1,14 16-6-4,14 12 4 4,25 9 2-2,4 2 1 3,49 4-5-5,51-13 4 4,41-22-2-2,31-30-3 2,21-37-11-3,0-43-2 1,-5-2-15 1,-10-71-1-2,-18-39 3 2,-28-34-3 1,-31-19-1 1,-49-10 0-7,-47 3-2 4,-13 14-1 2,-73 18-3-2,-35 22-24 1,-10 23-66 0,-14 34-90 0,80 59-104 0,11 2-878 1</inkml:trace>
    </iact:actionData>
  </iact:action>
  <iact:action type="add" startTime="16172">
    <iact:property name="dataType"/>
    <iact:actionData xml:id="d3">
      <inkml:trace xmlns:inkml="http://www.w3.org/2003/InkML" xml:id="stk3" contextRef="#ctx0" brushRef="#br1">10154 1540 606 0,'0'0'232'7,"0"0"-113"-2,0 0-25 3,0 0-1 0,0 0-47-2,0 0 6 2,0 0 44 0,-18-44-14-2,-7 34-25 2,-3 0-2 2,-4 0-8-4,-1 3-11 0,-2 0-2 2,-1 6 11 0,-2-6-12 0,2 7-8 0,3 0 10-2,-1 0-8 2,-6 0-2 0,-4 0 5-2,-5 0-6 2,4 0-2 4,-7 0 1-5,9 0-3-3,-2 0-3 4,-2 0-5 0,-5 0 5 0,4 7-4-1,-3-3 5 0,-4 2-10 2,10-1-4-2,-5 1-4-1,3 3 0 2,4-4 0 0,-1-2 0 0,4-1 0-2,1-2 0 2,-5 0 0 0,4 4 0 0,-7-4 0-2,4 1 0 4,-1-1 0-4,4 0 0 4,-1 0 0-6,2 0 0 3,3 0 0 1,4 0 0-1,0 0 0 1,4 0 0-1,-2 0 0 2,2 0 0-2,-4 0 0 3,2 0 0-6,0 0 0 4,-1 0 0 1,1 0 0-4,-1 0 0 3,-1 0 0 0,5 0 0 0,1 0 0-2,3 0 0 4,5 0 0-4,4 0 0 3,1 0 0-5,2 0 0 5,3 0 0 0,-1 0 0-2,5 0 0-1,-4 0 0 2,7 0 0 1,-2 0 0-2,0 0 0 2,3 0 0-4,0 0 0 3,0 0 0 0,0 0 0-2,0 0 0 2,0 0 0 0,0 0 0 0,0 0 0-2,0 0 0 4,-4 10 0-4,0 7 0 2,4 8 0-1,-2 0 0 0,2 0 0 2,0 6 0-1,0 6 0-1,0 0 0-1,0 0 0 5,0 0 0-6,0 4 0 1,0-5 0 3,0-2 0-1,0 3 0-1,0-5 0 0,0 3 0 1,0-1 0-1,0 6 0 2,0-3 0-4,0 1 0 5,-3 1 0-3,3 2 0 0,-3-3 0-1,3 1 0 2,0-2 0 0,-4 3 0 1,4-1 0-3,0-3 0 2,0 0 0 1,0 1 0-3,0-6 0 3,0 0 0-4,0 3 0 3,0-1 0 1,0 1 0-4,0-3 0 3,0-8 0 0,0-4 0 0,0-4 0-2,0-8 0 2,0-4 0-1,0-3 0 2,0 0 0-3,0 0 0 1,0 0 0 1,0 0 0 0,7 0 0-1,12 0 0 1,9 0 0 2,9 0 0-4,4 0 0 0,4 3 0 3,1 1 0-2,3-3 0 2,8 3 0-3,2-4 0 1,11 0 0 1,4 0 0 1,7 2 0-4,5 1 0 4,1-3 0-2,-2 3 0 1,4-3 0-2,-5 0 0 2,7 0 0 0,-1 0 0 0,5 0 0-2,-9 0 0 2,1 0 0 2,-10 0 0-4,-5 0 0 0,-11 0 0 2,-6 0 0 0,0 0 0 0,-14 0 0-2,-3 0 0 3,-5 0 0-1,-3 4 0 1,4-4 0-4,0 0 0 5,-2 0 0-4,5 0 0 3,6 0 0-4,-2 0 0 3,-1 0 0 0,-6 0 0 0,-7-7 0 0,-8 2 0-2,-6 0 0 4,-6 1 0-4,-2 1 0-1,0 3 0 3,-5 0 0 0,3 0 0 0,-3 0 0-2,0-3 0 2,0-13 0 0,0-12 0 0,0-19 0 0,-23-15 0-1,6-12 0 1,-6-10 0-1,7-15 0 1,3-11 0-2,1-12 0 2,3-13 0 0,5-3 0-1,1 5 0 0,0 15 0 3,3 23 0-4,0 26 0 4,0 20-67-6,-1 27-42 3,-11 13-80 2,8 9-85-2,-9 14-129 0</inkml:trace>
    </iact:actionData>
  </iact:action>
  <iact:action type="add" startTime="18315">
    <iact:property name="dataType"/>
    <iact:actionData xml:id="d4">
      <inkml:trace xmlns:inkml="http://www.w3.org/2003/InkML" xml:id="stk4" contextRef="#ctx0" brushRef="#br1">9122 2804 169 0,'0'0'145'7,"0"0"-44"0,0 0-28-1,0 0-1 4,0 0 34-4,0 0 20 0,0 0-18 2,-23 59-9 0,23-28-18 0,-4 9-7-2,4 8-8 2,-5 2-3 0,5 14-8 0,-7 4 1-2,3 14-13 2,-5 1-10 0,2 5-8 0,-5 4-3 0,-2 1 0-2,-9 2 5 3,-5 5-2-1,1-8-5-1,-2-3-4 0,-2 0-3 3,-5-8 1-4,-2-3-3 0,-1-5-1 3,6-4 0-2,2 5-1 1,7-3 7-2,-2 1 3 3,2 5-2-2,4 8 1 1,1 7 1-2,-1 14-7 2,2 10 11 0,0 5-8 0,-3 5-2-1,-3 2 0 2,1 9 2 0,-2 0-3-4,2 1-4 3,1 0 2 1,5-6-3-2,-1-4-3 2,9 5 2-3,1-1 2 1,-4 0-2-1,8-6 1 4,-2-1-4-4,-1-7 2 1,1-6-3 3,6 4 0-2,0-7 3 0,0-6-2-3,0 1 0 4,0-8 1-2,0 0 2 1,13 3-1-2,-6 0-3 3,5 1 3 0,-8-1 0-6,3-7-2 6,-7 0 0-1,0-2-2 1,0-8 1-2,0-3-2-1,0-12 1 2,0-5-1 2,0-1 1-5,0-2-1 3,-4 1 1 0,-3-4 0 1,-2 0 0-4,5 4-1 1,1-3 1 3,0 4-1-1,3-6 1-1,0 4 0 1,0-2-1 0,0-3 1-2,0-5 0 1,0-4 1 1,0-6-2-1,-4-2 0 1,1-7 3-1,0 2-2 2,-4 0-1-3,7 3 1 2,-3 5 2-1,3-6-1 1,-2 0 0 2,2-4-1-3,-3-8-1-1,-2-7 1 1,5-9-1 0,0-6-2 1,0 0 2-1,0 0-2 0,0 0-1 1,-3 0 0 0,-2 0-1 0,-6-12 3 0,2 3 0-3,3 1-2 4,-4 1 1-3,3-6-3 3,-3-6 5-1,-6-15-1-1,-2-16 0 3,-5-14-3-6,-3-7-3 4,-1 1 0 0,6 4-2 3,-5 9-4-8,12 5 5 7,2 12 1 0,8 18 2-6,4 9 4 3,0 9 1 3,0 4 0-2,0 0 1-5,0 0 4 7,0 8 1-3,0 33-3 0,0 11-2 1,16 5 1 2,11 2-1-5,1 0 9 5,4-5-1-5,-2-9 0 4,1-7-1 1,2-7-3-7,-6-14 4 4,5-11-1 1,-3-6-5 1,10 0 1-2,2-40-4 2,2-16 0-4,4-4 0 3,-1-11 0-1,5 6 0 3,-10 6-2-6,-4 8 2 4,-12 18-6 1,-14 7-32-1,-11 9-54 0,0 9-88-3,0 8-56 6,-1 0-99-8,-15 0-237 6</inkml:trace>
    </iact:actionData>
  </iact:action>
  <iact:action type="add" startTime="19885">
    <iact:property name="dataType"/>
    <iact:actionData xml:id="d5">
      <inkml:trace xmlns:inkml="http://www.w3.org/2003/InkML" xml:id="stk5" contextRef="#ctx0" brushRef="#br1">8280 10075 252 0,'0'0'191'4,"0"0"-126"7,0 0 33-6,0 0 43 5,0 0-33-4,0 0-43 1,0 0 18-1,-20-68 3 2,-24 54-5-2,-6 0-33 3,-7 1-3 0,-10-3-11-3,4 8 1 2,-4 8-12 1,5 0 1-4,1 25 11 4,6 40 5-4,5 20 1 4,7 21-10 7,2 12-3-9,9 15 2-5,11-2-1 5,11 0 5 1,10 0 5 2,0-13 0-6,34-14-3 2,36-17-8 5,23-31-11-4,28-27-9 0,27-29-2-1,15-12-1 3,5-56 2-1,-10-27-5 0,-18-23 0-2,-27-22-2 1,-39-21-1 1,-43-7 0-2,-31-3-5 3,-28 7-7-1,-53 11-50 1,-28 14-63-6,48 105-90 4,8 12-88 4</inkml:trace>
    </iact:actionData>
  </iact:action>
  <iact:action type="add" startTime="36392">
    <iact:property name="dataType"/>
    <iact:actionData xml:id="d6">
      <inkml:trace xmlns:inkml="http://www.w3.org/2003/InkML" xml:id="stk6" contextRef="#ctx0" brushRef="#br0">31858 16126 897 0,'0'0'197'4,"0"0"-47"3,0 0-21-1,0 0-28 3,0 0-26-1,0 0-2-1,0 0-2 0,218 0-1 0,-136 0-9 2,11 0-14-3,10-4-1 2,7 0-15 0,3 4 2 0,-6-1-4-2,2-3-11 3,-13-1-6-2,-19 2-5 8,-16-4-7-14,-25 0 0 5,-13 4 0 3,-16-2 0-1,2 5 0-1,-9-2 0 0,0 2 0 2,0-7 0-3,0-13 0 1,-42-15 0 0,-29-17 0 1,-25-14 0 1,-8-3 0-4,-5 5 0 4,6 6 0-2,-3 2 0 2,15 12 0-3,14 9 0 4,13 15 0-4,12 5 0 3,20 13 0-3,6 2 0 1,12 0 0 2,5 0 0-2,5 0 0-1,1 0 0 1,3 5 0 2,0 35 0-2,19 21 0 0,30 26 0 1,21 18 0 1,-4 9 0-2,-2 10 0 0,-5-3 0 1,-17-8 0-1,-2-14 0 2,-7-18 0-4,-10-20 0 4,-5-18 0-2,-5-21 0 3,-3-10 0-4,-3-12 0 0,-1 0 0 5,0 0 0-6,2-7 0 2,13-51 0 1,8-40 0 1,10-52 0-3,-2-21 0 0,-3-12 0 3,-4 9 0-2,-7 13 0 1,-7 35 0-1,-11 28 0 0,-5 41 0 1,0 35 0 1,0 17 0-4,0 5 0 6,0 0 0-6,-41 8 0 3,-26 48 0-2,-27 23 0 2,-13 28 0 2,-9 11 0-4,-1 2 0 1,-1-6 0 0,8-5 0 2,8-14 0-2,17-11 0-1,21-16 0 2,16-25 0 0,16-15 0 0,15-15 0-1,7-9 0 1,8-4 0-1,2 0 0 2,2-12 0-3,40-25 0 5,7-8-73-8,-1-6-160 5,-36 33-124 1,-7 9-202-4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6:31:01.6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7165">
    <iact:property name="dataType"/>
    <iact:actionData xml:id="d0">
      <inkml:trace xmlns:inkml="http://www.w3.org/2003/InkML" xml:id="stk0" contextRef="#ctx0" brushRef="#br0">21101 5419 731 0,'0'0'161'6,"0"0"-69"-3,0 0-21 3,0 0 17 1,0 0-11 0,0 0 5 1,0 0-2 0,0 0-13-2,10 52 0 3,-10-22-19-1,0 4-5 0,0 0-6-2,0 6-9 2,0-1-6 1,0-4-5-2,0-3-2-1,0 2-2 1,0 0 0 2,0-6-9-1,0 0 0 0,0-9 5-2,0-4 1 2,0 0-2 0,0-8-3-2,0-1 4 2,0 3-5 0,0-7 1 15,0 1 2-22,0 0-3-1,0-3 2 7,0 0 5 2,0 0 0-4,0 0 7 3,2 2-1 2,11 5-3-3,10 1-11 1,-3 2 1 1,6 0 5-4,3-4 5 2,0-2-1 0,3 0 3 0,6-1-6 2,1-3 3 0,2 0-2-4,-1 0-1 3,4 0 1-1,-1 0 1 2,-2 0-5-3,2 0 4 2,4 0-6 2,-4 0-5-2,4 0 0-4,0 0 0 4,0 0 0 1,-1-3 0 0,2-1 0-6,-2 1 0 7,-4 3 0-1,3 0 0-4,-1 0 0 5,2 0 0-5,-2 0 0 3,-4 0 0 1,-3 0 0-5,3 0 0 4,-5 0 0 0,1 0 0 1,0 0 0-4,1 0 0 5,2 0 0-2,1 0 0 0,-2 0 0-4,1 0 0 5,6 0 0-1,-1 0 0 5,2 0 0-11,5 0 0 6,0-7 0 1,2-3 0-2,-1 0 0-2,-1-1 0 4,1 2 0-1,-2 1 0 1,-7-1 0-6,2 6 0 5,-2 1 0 2,1 2 0 3,-2 0 0-11,4 0 0 6,4 0 0-1,0 0 0 2,1 0 0-6,6 0 0 5,-4 0 0 2,-3 0 0-2,2 0 0-4,0 0 0 4,-6 0 0 1,5 0 0-1,-3 0 0 0,4 0 0 0,-4 0 0-1,4 2 0 4,-7 1 0-9,1 3 0 5,7 2 0 1,3-2 0 1,2-4 0-3,-3 2 0 2,5-1 0-1,-4-1 0 2,-2 4 0-3,2-1 0 3,1-1 0-3,1 1 0 4,7 3 0-5,0 0 0 2,-2 1 0 0,2-4 0 1,-3-2 0-1,-4 4 0 2,6-5 0-2,5 3 0 1,7 5 0-1,-5-5 0 0,-2 3 0 0,-11-6 0 2,-7 3 0-4,-7-1 0 6,-1-4 0-4,-2 0 0 0,-1 0 0-2,1 0 0 4,-5 0 0-1,3 0 0 1,-5 0 0-3,-2 0 0 1,-1 0 0 0,0 0 0 1,-1 0 0 0,4 0 0-2,-8 0 0 3,4 0 0-1,-7 0 0-2,3 0 0 2,-1 0 0 1,0 0 0-1,-1 0 0-1,4 0 0 1,1 0 0-3,-2 0 0 5,1 0 0-3,5 0 0 2,-5 0 0-3,7 0 0 1,-2 0 0 0,-1 0 0-1,1 0 0 3,-5 0 0-1,-1 0 0-2,-6 0 0 2,2 0 0 0,-9 0 0 0,1 0 0-3,-2-4 0 3,1 4 0 0,-2 0 0 0,1 0 0-1,0 0 0 2,-1-5 0-3,-1 5 0 4,1-2 0-5,-1 2 0 3,1-2 0 0,-2 2 0-1,2 0 0-1,-4-4 0 4,3 4 0-3,-6 0 0-1,3 0 0 2,-5 0 0 0,-3 0 0 0,0 0 0-1,2 0 0 2,-2-2 0-4,0 2 0 6,3 0 0-6,-3-3 0 1,0-6 0 4,0-11 0-3,0-10 0 2,0-21 0-3,0-2 0 1,0-6 0 1,0 0 0-1,0 6 0 1,0 5 0-1,0 17 0 0,0 5 0 2,0 15 0-1,-5 5-46-1,-7-1-129 2,-16 0-116-4,17 7-56 1,5 0-323 2</inkml:trace>
    </iact:actionData>
  </iact:action>
  <iact:action type="add" startTime="9611">
    <iact:property name="dataType"/>
    <iact:actionData xml:id="d1">
      <inkml:trace xmlns:inkml="http://www.w3.org/2003/InkML" xml:id="stk1" contextRef="#ctx0" brushRef="#br0">28910 5517 27 0,'0'0'276'3,"0"0"-178"2,0 0-18 3,0 0-22-3,0 0-6 4,0 0 40-2,0 0 40 2,36-9-13-4,-36 9-19 3,3 0-1 1,-3 0-10-3,0 0-11 4,0 0 7-4,0 0 6 2,0 0-16 0,1 0-18-2,2 20-15 1,5 4-8 3,-3 6-3-3,3 11-3-1,-5-1 3 2,-1 5-11 0,0-4-3 1,4 2-8 0,-6-9 2-4,3-4 4 2,-3 2-6 1,0-13 0-1,0 3-1 0,0-7 0 2,0-7-3 0,0 2 2-4,2 0-1 2,0 4 0 3,1 2-1-3,1 1 0 1,1 0 1-1,-5-3 0 0,1-6-1 0,2 1 2-1,-3-1 0 2,4-5 1 2,-1 0-4-4,0-3 0 1,-2 0 2 1,4 0-1 0,-1 0 1-1,-1 0-1 1,1 2 5-1,8-2 0 0,0 4 0 2,1-1-5-2,4-1 2 1,-1 1-2 0,7-3-2-1,-3 0 1 0,7 3 0 1,-3-3-1-1,2 0 0 0,2 0-3-1,-1 0 0 4,8 0 0-4,0 0 0 4,0 0 0-4,-3 0 0 2,1 0 0-2,-3 0 0 4,2 0 0-4,3 0 0 1,-4 0 0 1,2 0 0 0,-3 0 0 2,7 0 0-6,-4 0 0 4,-3-3 0 0,4 0 0-2,-11 1 0 2,3 2 0 0,-3 0 0 0,2 0 0 0,-5 0 0 0,6 0 0 1,-6 0 0-2,4 0 0-2,-3 0 0 2,1 0 0 2,1 0 0-2,5 0 0 2,-5 0 0-4,3 0 0 4,0 0 0 0,-4 0 0-2,-3 0 0 1,-3 0 0-2,6-3 0 3,-8 3 0-3,8 0 0 0,-3 0 0 2,5 0 0 2,1 0 0-5,2 0 0 4,2 0 0-2,2-4 0 2,2 4 0-3,2-2 0 0,-6 2 0 4,3-3 0-2,-5 3 0-3,2 0 0 4,3 0 0-1,2 0 0 0,-1 0 0-3,3 0 0 2,-2 0 0 2,-3 0 0-2,3 0 0 2,2 0 0 0,-6 0 0-4,-1-3 0 2,-1 1 0 1,1-1 0 0,-4 3 0-2,-2 0 0 3,3 0 0-1,-4 0 0-3,2 0 0 5,4 0 0-2,5 0 0-3,1 0 0 2,0 0 0 2,3 0 0-3,6 0 0 2,1 0 0-1,5 0 0 5,-3 0 0-8,-1 0 0 4,4 0 0 1,-2 0 0-3,-5 0 0 3,7 0 0-4,0 0 0 5,5 0 0-4,-2 0 0 3,5 0 0-5,-5 0 0 4,-1 0 0 1,-8 0 0-1,-2 0 0-1,1 0 0 3,-2 0 0-6,-8 0 0 4,7 0 0 0,-7 0 0 1,-7 0 0-3,-5 0 0 3,1 0 0 0,-3 0 0-6,-6 0 0 5,1 0 0-2,0 0 0 3,-6 0 0 1,6 0 0-3,-3 0 0 0,-4 0 0-2,4 0 0 4,-8 0 0 0,-2 0 0-2,0 0 0-1,0 0 0 4,0 0 0-5,0 0 0 3,0 0 0 0,0 0 0 0,0 0 0 1,0 0 0-3,0 0 0 0,0 0 0 3,0 0 0 0,0 0 0-3,0 0 0-1,3-3 0 5,3-14 0-2,1-12 0-1,6-20 0 1,-2-22 0-3,4-7 0 6,-11 0 0-2,5 16 0-7,-5 16 0 8,1 15 0-4,-2 11 0 2,-3 11 0-1,0 7 0 1,0 2-145 0,0-2-121-3,0 2-122 4,0 0-487-2</inkml:trace>
    </iact:actionData>
  </iact:action>
  <iact:action type="add" startTime="14735">
    <iact:property name="dataType"/>
    <iact:actionData xml:id="d2">
      <inkml:trace xmlns:inkml="http://www.w3.org/2003/InkML" xml:id="stk2" contextRef="#ctx0" brushRef="#br1">7163 5281 76 0,'0'0'813'6,"0"0"-681"0,0 0-27-1,0 0-4 4,0 0-48-2,0 0 2 1,0 0 16-2,53 138-1 4,-46-91-7-3,6 8-14 1,1 6 7-2,0 8-14 2,2 1-3 0,0 1-2 0,4 0-9 0,-1-7-5-2,-2-5 7 3,7-9-10-3,-10-8 1 12,1-5 2-16,-1-7-8 6,-2-1-3-3,4-1-4 2,-2 3 0 2,12-4-1 0,5 3-3-3,5-3 1 1,-1-7-3-1,7-6 0 0,-2-1-1 4,4-4 2-3,-2 2-1 0,3 1-2 1,-2 1 1 1,9 4 0-5,-7 1-1 3,3 4 2 4,-9-1 0-5,-1 0 2 0,-6 5-3 4,-7-1 5-3,-2 2-2 1,0 5-1-3,3 5 1 3,5 7 0 2,2 6-3-2,-1 10 0-4,0 1 0 6,-5 0 1-4,-4 3-2 1,-5-2 1 3,-5-4 0-5,-6 2 0 4,-4-13-1-3,-3-5 0 2,0-11 1-1,0-7-1 2,0-11-2-2,0-6 1 1,0-3 0-2,-7-4-3 2,-11 0 1 0,-9 0-2 0,-5-5 4 0,-7-21-6-1,7-5 1 1,3 3-2-1,4 2-3 0,9 9 1-1,6 7 3 4,9 1 7-2,1 6-3-3,0 3 3 5,0 0 0-4,0 0 2 2,0 0 1-2,0 0 1 3,0 0 6-2,0 12 4-2,11 21-5 6,18 4 1-5,2 2 7 3,-1-3 4 0,1-2-12-3,2-3-9 1,-3-8 0 7,-1-6 0-13,-1-11 0 6,-2-6 0 1,-1 0 0-1,1-23 0 2,7-27 0-4,-3-14 0 4,-9-11 0 0,-1 0 0-1,-11 4 0-4,-2 10 0 4,-6 10 0 2,2 9 0-7,3 13 0 8,0 4 0-5,6 12 0 3,11-2-5-1,7 4-148 1,17 5-116-5,-21 6-105 4,6 0-456 1</inkml:trace>
    </iact:actionData>
  </iact:action>
  <iact:action type="add" startTime="16132">
    <iact:property name="dataType"/>
    <iact:actionData xml:id="d3">
      <inkml:trace xmlns:inkml="http://www.w3.org/2003/InkML" xml:id="stk3" contextRef="#ctx0" brushRef="#br1">8060 5297 600 0,'0'0'218'3,"0"0"-21"3,0 0-66 1,0 0-25 0,0 0-15-1,164 203-18 2,-124-130 0 1,4 2-14-1,8 4 1-1,0 5-6 0,5-5 7 2,5-4-13-2,-1-6-8-1,0-13-4 2,4-9-4 0,3-4-11 0,12-4-4-2,4-5 1 7,6 0-1-8,4-4-5 5,3 5-1-6,6 1 2 7,11-6-3-4,7-2-5 6,-1-8 0-11,3-6-4 5,-4-7 1 3,-6-6 0-5,-6-1-1 4,1 0 2-5,-5 0 0 5,4 0 2 0,-4 0-1-5,-2 0 0 4,7 0-1 0,5 0 0 2,1 0 0-6,6-5-1 4,-1 0 1 1,-6 5-3-3,0 0 0 3,-5 0 0-1,-8 0 0-2,-3 0 0 2,-7 0 0 1,1 9 0-1,2-1 0-2,-2 2 0 1,-2 2 0 2,-8 2 0-4,-7 6 0 6,-5-2 0-5,-4 2 0 3,-8-3 0-4,-5-3 0 3,-1-1 0 6,-6 4 0-12,7-2 0 7,5 5 0-5,-2 9 0 6,7 1 0-1,5 7 0-6,-6 2 0 6,2 1 0 2,-9-3 0-7,-11-7 0 5,-6-1 0 4,-7-7 0-11,-7 0 0 8,0 3 0-8,-5 7 0 8,-1 1 0 1,-4 3 0-9,0-4 0 7,-5-7 0-1,-5-3 0 4,-1-5 0-10,-2-4 0 5,0 0 0 2,0-4 0 0,0-2 0-5,0-1 0 5,0-6 0-3,-23 0 0 4,-23 0-10-5,-8-8-7 2,-7-19 6 2,-5 0 1 0,5 5-1-2,1-1-8-1,10 3 6 5,10 6 2-7,20 6 5 4,9 5 2 1,8 3 3-5,3 0 1 7,0 0 3-8,0 0 3 9,0 0 4-5,0 0 15 2,32 0 10-5,23 16-33 3,3 4 4 1,8 1 5 1,-2-3 4 3,3 5-15-10,-1 5 0 8,-5-2 0 1,-4-4 0-9,-14-8 0 6,-15-5 0 0,-8-9 0 3,-15 0 0-9,-1 0 0 5,6 0 0 1,0-40 0 2,-5-19 0-6,-5-3 0 6,0-2 0-4,0 4 0 3,0 6 0-2,0 5 0-1,-15 4 0 2,1 8 0 0,-5 1-82 2,-5-12-81-6,-2-6-87 7,19 35-36 0,3 2-152-7</inkml:trace>
    </iact:actionData>
  </iact:action>
  <iact:action type="add" startTime="17854">
    <iact:property name="dataType"/>
    <iact:actionData xml:id="d4">
      <inkml:trace xmlns:inkml="http://www.w3.org/2003/InkML" xml:id="stk4" contextRef="#ctx0" brushRef="#br1">11218 5535 729 0,'0'0'235'4,"0"0"-73"4,0 0-43-2,0 0-41 2,0 0-1 0,0 0-9 0,0 0-16-2,87 96 13 2,-56-64-5 0,5 1-4 1,7 1-7-2,5 0-4 0,3-4-7 1,6-5-9 0,-1-1-5-2,8-3-3 2,3-5-5 0,12-6-2 15,5-5 2-23,13-2-1 1,8-3-4 6,8 0 4 1,-4 0-14-1,4 0 1 2,-6-8-1-2,9 2 5 2,6 2 4-5,7 0-4 6,3 1 5-4,4 1-4 2,-3-2-3 190,-1 1 1-198,1-3-5 0,4 2 0 0,-2-5 0 0,-2-3 0 0,-8 5 0 0,-1-3 0 0,-5 5 0 1,-4 3 0-1,8 2 0 0,-10 0 0 1,-12 0 0-1,-1 0 0 1,-8 0 0-1,-4 0 0 0,-4 0 0 0,5 0 0 0,5 5 0 0,6 4 0 0,7 4 0 0,-4 5 0 0,-3-1 0 0,-3-4 0 0,0 1 0 0,0-2 0 0,-2-2 0 1,-4-3 0 7,2-5 0-2,-3 7 0 1,-1-3 0 3,0 2 0-4,1 5 0 1,1-1 0 1,-5 2 0-1,-2 1 0 3,-5-4 0-3,3-2 0 2,2 1 0-3,-5-3 0 3,-8 6 0-5,-11-8 0 3,-4 1 0 1,-5 2 0 1,-5 0 0-1,-2 7 0-1,-3-5 0 1,-1 6 0-2,-4-3 0 1,5 2 0 1,2 2 0-1,7-4 0 1,-2 4 0-2,7-3 0 3,-2 3 0-2,-1-1 0 2,-5-2 0-1,-1-3 0 0,-5 1 0-3,-2-3 0 5,-7 2 0-4,8 3 0 3,8 6 0 0,3-1 0-5,3 1 0 4,-7 3 0-2,6 1 0 3,-10-1 0-2,-2 2 0-1,-4-5 0 3,-2 3 0-2,-6-3 0 2,0-2 0-1,-1 2 0-3,-5 4 0 4,2-2 0 0,-4 3 0-1,2 0 0 1,-2 4 0-6,-1-1 0 6,-5 3 0 1,0 0 0-7,-6-1 0 6,0 6 0-2,-6 10 0-1,5 1 0 3,-3 2 0-1,-2-2 0-1,7-4 0-1,0-10 0 3,-6 1 0-2,8-7 0 1,-8 4 0-1,8-6 0 1,-3-3 0 0,-4-12 0 1,-3-7 0-5,-2-3 0 5,6 0 0-2,-6 0 0 2,0 0 0-5,-6 0 0 5,-35-26-34 1,-9-18 16-3,-11-7 2 1,1 0-2-2,4 10 2 14,11 4 6-19,1 12 1 0,8 6-4 8,16 6 6-4,7 8 1 6,5 3 6-7,6 2 1 4,2 0 8 0,0 0-2 0,0 0 4-3,20 20 3 5,23 20-8-2,14 17-3 0,-2-1 4-3,7 3 1 3,-4-3 3 1,-1-5-1 1,-5-14-4-6,-14-10 1 4,-11-15-4 3,-7-12 0-6,4 0 4 0,-5-3-7 3,2-39 0 1,-2-14 0-2,-3-18 0 0,-7-1 1 1,-1-6-1-1,3 0 0 3,-10 10-2-6,8 0 0 8,-6 3-43-7,-3 7-54 2,0 1-101 1,0 13-53 0,4 45-84 2,12 2-331-3</inkml:trace>
    </iact:actionData>
  </iact:action>
  <iact:action type="add" startTime="21082">
    <iact:property name="dataType"/>
    <iact:actionData xml:id="d5">
      <inkml:trace xmlns:inkml="http://www.w3.org/2003/InkML" xml:id="stk5" contextRef="#ctx0" brushRef="#br2">19033 5229 830 0,'0'0'193'6,"0"0"-40"1,0 0-42-1,0 0-28 3,0 0-13-2,95 166-9 2,-67-110-17-3,1 10 0 2,7-2 12 1,5 3-9-1,-2 0-1 0,9-10-5-2,-2-3-8 2,5-7-1-3,-3-10-11 3,1-9-1 2,0-4 4-1,2-4-5-5,1 4 0 3,3 0 1 10,6 2-6-15,-1 1-2 5,-4-2 3-1,5 2-6 2,-4-8-2 2,2-2 1-6,5-6-4 4,-3-5 4-1,5-5-5 1,5 3-3-1,5-1 0 3,5 3 0-3,-1-2 0 6,-4-4 0-12,-5 4 0 6,6-1 0 1,-3 3 0 0,2 0 0-2,2-4 0 3,7 9 0-1,1 1 0-2,5 1 0 3,-1 7 0-2,-3-3 0 2,3-2 0-1,-6-5 0-4,-4 2 0 4,2 2 0 0,4-1 0 0,4 2 0-1,-8-1 0 3,10-1 0-3,-5-1 0 0,-5 3 0-1,2-8 0 0,-7 3 0 3,3-3 0-2,-6-1 0 4,4-3 0-8,-1 2 0 6,3-5 0-1,-2 7 0 0,-6-5 0 0,-1 6 0-2,-10 1 0 3,-1 2 0-2,-7 3 0-1,0 0 0 2,-10 2 0 1,-2 1 0-1,-1-2 0-3,1 2 0 4,-5 0 0 4,-1-2 0-12,0 7 0 6,-8-3 0 1,4 6 0 1,2 8 0-3,-7 11 0 1,7 8 0 2,-5 8 0-2,-1 1 0 3,-6 2 0-6,-1-7 0 4,-4-3 0 1,0-8 0-2,-9-6 0 0,3-9 0 0,-2-1 0 3,-6-6 0-6,1 2 0 4,-3-5 0 0,0-7 0 1,0 0 0-3,0-13 0 1,0 0 0 1,0 0 0-1,0 0 0 3,0 0 0-4,-26 0 0 2,-10-9 0-1,-9-12 0 1,-1 2 0 0,1-3 0-1,0 2-6 3,7-3-5-7,11 6 3 6,5 6 3-2,9 0 3 1,6 9 2-1,7 2 0 1,0 0 1-1,0 0 3 0,0 0 0 0,0 0 3 1,0 0 1-1,0 0 0 1,0 0-8 0,7 0 0-2,28 22 0 4,10 10 0-3,7-2 0 1,-4-2 0 1,1-5 0-3,-9-7 0 1,-8-7 0 1,-3-4 0 2,-3-5 0-6,-5 0 0 5,-1 0 0-3,-3 0 0 1,-1 0 0 1,5-23 0 0,-3-3 0-1,0-15 0 1,-4-4 0 0,7 0 0 1,-5 0 0 2,-6 6 0-9,0 12 0 6,-1 7 0-1,-5 5 0 2,3 3 0-2,-4 7 0-2,0-4 0 5,4 1 0-4,-7 3-164 2,3-1-66-2,-3 6-38 3,0 0-34-3,7 0-341 2</inkml:trace>
    </iact:actionData>
  </iact:action>
  <iact:action type="add" startTime="25897">
    <iact:property name="dataType"/>
    <iact:actionData xml:id="d6">
      <inkml:trace xmlns:inkml="http://www.w3.org/2003/InkML" xml:id="stk6" contextRef="#ctx0" brushRef="#br0">6383 10574 133 0,'0'0'116'5,"0"0"-74"3,0 0-37-2,0 0-2 1,0 0 6 2,0 0 61-3,0 0 22 2,30 0 26-1,-27 0 22 2,0 0-11-3,-2 0 2 2,-1 0-24 0,3 0 1 1,-3 0 1-5,0 0 17 5,0 0-17-1,0 0 2 0,0 0-11 0,0 0-22-2,0 9-16 3,0 39-4-3,0 23-32 0,-30 21 1 3,-17 14 7 3,-12 15-30-7,-9 4-4 1,-5-9 0 4,5-8 0-4,2-17 0 2,9-22 0-3,17-18 0 4,12-24 0-1,15-11 0-1,9-15 0 0,4-1 0 0,0 0 0 1,0 0 0 0,0 0 0-1,0 0 0 0,0 0 0 3,0 0 0-4,0 0 0 0,0 0 0 3,0 0 0-2,0 0 0 1,0 0 0-1,0 0 0 0,8 0 0 1,14 12-125 2,6 10-128-3,-18-10-108 0,-3 1-346-1</inkml:trace>
    </iact:actionData>
  </iact:action>
  <iact:action type="add" startTime="26748">
    <iact:property name="dataType"/>
    <iact:actionData xml:id="d7">
      <inkml:trace xmlns:inkml="http://www.w3.org/2003/InkML" xml:id="stk7" contextRef="#ctx0" brushRef="#br0">7512 11659 471 0,'0'0'181'2,"0"0"-22"4,0 0-25 2,0 0-34-1,0 0-7-1,0 0 34 3,81-56 8 0,-81 56 1-3,0 0-5 0,0 9-16 3,0 41-36-2,-36 26-20 1,-16 18-4-2,-9-2-5 3,-6-4-28-1,2-13-22 0,3-11 0-2,8-8 0 11,13-14 0-17,9-8 0 7,18-14 0 2,4-11 0-3,10-4 0 2,0-5 0-1,0 0 0 1,0 0 0 0,0 0 0 1,0 0 0-5,32 0-128 4,13 0-120 1,-31 0-112-2,5 0-412 2</inkml:trace>
    </iact:actionData>
  </iact:action>
  <iact:action type="add" startTime="27609">
    <iact:property name="dataType"/>
    <iact:actionData xml:id="d8">
      <inkml:trace xmlns:inkml="http://www.w3.org/2003/InkML" xml:id="stk8" contextRef="#ctx0" brushRef="#br0">11313 10751 10 0,'0'0'212'3,"0"0"-71"3,0 0-12 5,0 0 7-5,0 0 58 1,0 0-18-1,0 0-26 2,27-112-24 0,-27 112 3-2,0 0 0 3,0 0-24-2,-35 28-8 2,-23 24-4-4,-21 20-28 3,-7 16-16 0,-1 7-7 0,2 12 0 3,5-7-20-8,16-4-22 6,5-17 0-2,12-17 0 2,17-17 0-4,10-17 0 3,9-12 0 0,11-16 0-1,0 0 0 0,0 0 0 1,0 0 0 0,26-18 0 0,2-8 0-1,-3 3-67 1,4 7-108 1,-24 12-101-2,8 2-79-2</inkml:trace>
    </iact:actionData>
  </iact:action>
  <iact:action type="add" startTime="28482">
    <iact:property name="dataType"/>
    <iact:actionData xml:id="d9">
      <inkml:trace xmlns:inkml="http://www.w3.org/2003/InkML" xml:id="stk9" contextRef="#ctx0" brushRef="#br0">14413 9468 434 0,'0'0'185'4,"0"0"14"1,0 0-57 4,0 0-46-3,0 0-18 4,0 0 3-8,106-57 7 6,-103 57 13 2,-3 0-5-4,0 20-25 3,-49 51-6-3,-22 24 15 5,-22 23-21-7,-12 5-8 2,1 5-10 4,-5-8-8 6,21-13-13-16,11-15-8 7,18-14-3 1,17-16-7 1,7-17-2 3,14-13 0-10,10-17-12 6,8-13-51-3,3-2-71 3,3-12-37 1,24-19-93-3,13-5-287 4</inkml:trace>
    </iact:actionData>
  </iact:action>
  <iact:action type="add" startTime="29876">
    <iact:property name="dataType"/>
    <iact:actionData xml:id="d10">
      <inkml:trace xmlns:inkml="http://www.w3.org/2003/InkML" xml:id="stk10" contextRef="#ctx0" brushRef="#br0">23126 10496 619 0,'0'0'276'2,"0"0"-123"5,0 0-8 2,0 0-26-2,0 0 28-2,0 0-2 5,0 0-3-6,-74 109-41 4,-8 13-6 0,-2 15-34 2,-6 9-17-5,1 0-44 5,12-13 0-2,11-27 0 0,12-27 0-4,15-26 0 3,14-22 0 2,17-21 0-1,8-10 0 0,0-7 0-1,11-43 0 0,31-16-31 2,15-12-85-4,2 5-75 3,5 6-35-1,-44 50-73 2,1 8-292-4</inkml:trace>
    </iact:actionData>
  </iact:action>
  <iact:action type="add" startTime="30766">
    <iact:property name="dataType"/>
    <iact:actionData xml:id="d11">
      <inkml:trace xmlns:inkml="http://www.w3.org/2003/InkML" xml:id="stk11" contextRef="#ctx0" brushRef="#br0">26976 11442 359 0,'0'0'213'4,"0"0"-16"2,0 0-41 3,0 0-42-2,0 0 1 0,0 0 37 0,0 0-10 1,-3 40-25 0,-65 42-19-2,-12 19-19 2,-4 9-33 0,8-9-10-1,-3-9-9 0,13-18-6 2,9-15-8-2,14-20-5 0,19-17-2 0,7-13-5 3,17-9-1-4,0 0-16 0,0 0-63 2,32-43-40 0,16-17-50 0,-24 23-81-2,-5 3-263 2</inkml:trace>
    </iact:actionData>
  </iact:action>
  <iact:action type="add" startTime="34633">
    <iact:property name="dataType"/>
    <iact:actionData xml:id="d12">
      <inkml:trace xmlns:inkml="http://www.w3.org/2003/InkML" xml:id="stk12" contextRef="#ctx0" brushRef="#br0">9998 15304 510 0,'0'0'212'4,"0"0"-89"3,0 0-25 3,0 0-38-5,0 0 7 4,0 0 2-2,0 0-5 2,0 0-13-4,24 76-1 3,-22-53-5-1,-2 3 2 3,0 4-15-3,0 4-2-1,0 5-7 3,3-3-6-2,-3 1 2 0,0-3-1 0,0-4-7 1,0 4 6 0,0-2-1 0,0-5-6-1,0-4 8 9,0-4-7-15,0-4 0 5,0-2-1 3,4 2-3-4,-1-1 3 3,0 6 3 0,4 0-4-1,-4-1-2 2,0-2 4-3,-2-9-1 0,-1-3-3 2,0-1 2 1,3-4-2-2,-3 0 1 1,0 0 2 0,0 0 4-1,9 1 7 1,-2 3-7 0,6 4-5-1,8-8-2 0,-4 0-2 1,6 0 4-3,0 0-2 5,5 0 2-3,1 0 1 1,3 0-2-1,3 0 0 0,-1 0 7 2,3 0-1-1,0-4 6 0,0 0-2-3,0-1 1 4,0 1-8-2,-4-1 0 0,5 2-1 0,-5-2-1 0,6-7-1 1,-3 7-1-1,5-1 1 1,-2-2 1-1,3 3 3 2,2 2-4-1,-1-1-8 0,6 1 0-1,-2-2 0 1,-2 5 0-2,-2 0 0 0,-1 0 0 2,2 0 0 2,-4 0 0-1,4 0 0-6,-4 0 0 6,1 0 0-1,2 0 0-3,1 0 0 4,-4 0 0-2,1 0 0 1,-5 0 0-1,-2 0 0 1,8 0 0-1,-5 0 0 3,4 0 0-4,-2 2 0 3,2 4 0-3,-2 1 0 2,-3-5 0 0,-1 6 0-3,0-8 0 3,-1 7 0 0,3-5 0 0,5 1 0 0,-3-1 0-1,6 1 0 0,1 6 0-1,-1-9 0 2,0 5 0 0,3-5 0 0,-5 3 0-2,-2 0 0 2,-2-1 0 0,2-2 0 1,-1 0 0-2,1 0 0 2,1 0 0-5,-2 0 0 5,7 0 0-3,1 0 0 2,-1 0 0 0,9 0 0 1,0 0 0-3,2 0 0 2,1 0 0-1,2 0 0 1,2 0 0-2,-5 0 0 2,-2 0 0 1,-1 0 0-1,2 0 0-1,-2 0 0-1,-1 0 0 2,-10 0 0 2,0 0 0-6,-1 0 0 5,1 0 0-3,2 0 0 5,-2 0 0-4,-1 0 0-2,1 0 0 3,-1 0 0 0,4 0 0-1,0 0 0 1,1 4 0 1,2 1 0-1,-7 3 0 0,1-3 0-3,-4 3 0 3,4-1 0-1,5-1 0 0,7 3 0 2,8-1 0-2,0 1 0 1,4-1 0-1,5 1 0 1,-1-8 0 0,-4 6 0-1,-1-2 0 2,-9-5 0-5,-2 0 0 6,-3 0 0-3,-10 0 0-1,-5 0 0 1,-2 0 0 2,-6 0 0-2,7 0 0 1,0 0 0-1,2 0 0 0,6 0 0 1,-1 0 0-1,8 0 0 1,3 0 0-1,6 0 0 2,4 0 0-2,-4 0 0 1,-7 0 0 0,-1 2 0 0,0 1 0-3,-8-3 0 2,1 0 0 2,-1 0 0-2,0 0 0 2,-9 0 0-3,2 0 0 1,-5 0 0 1,-5 0 0 0,1 0 0-1,-6 0 0 0,-6 0 0 1,3 0 0-1,-1 0 0 2,-4 0 0-3,2 0 0 3,1 0 0-3,-2 0 0 1,-3 0 0 2,-8 0 0-2,-3 0 0 0,1 0 0 1,-3 0 0-1,0 0 0 1,0 0 0-2,0 0 0 2,0 0 0 4,0 0 0-8,0-3 0 4,0-11 0 0,0-16 0-2,0-18 0 2,0-13 0-1,0-13 0 1,0 5 0 0,0 5 0 0,0 10 0-1,0 14 0 1,0 11 0-2,0 16 0 2,0 3 0 0,0 8 0-1,0 2-91 0,-7 0-95 1,-30 0-67-1,17 0-33 0,-3 0-78 3</inkml:trace>
    </iact:actionData>
  </iact:action>
  <iact:action type="add" startTime="39062">
    <iact:property name="dataType"/>
    <iact:actionData xml:id="d13">
      <inkml:trace xmlns:inkml="http://www.w3.org/2003/InkML" xml:id="stk13" contextRef="#ctx0" brushRef="#br0">5519 16493 589 0,'0'0'327'6,"0"0"-117"3,0 0-65-1,0 0 10-1,0 0-44 0,0 0 21 0,-67 180-37 2,-7-40-13-2,-6 17-24-1,7-2-13 3,1-12-5-2,10-15-14 0,9-34-7 0,12-15-6 2,11-27-13-2,16-22 0-1,7-19 0 3,7-11 0-2,0 0-4 1,25-11-38-2,18-14-32 3,-2-1-24-2,-5 15-36 3,-8-1-25-5,-21 11-81 5,-3 1-67-5</inkml:trace>
    </iact:actionData>
  </iact:action>
  <iact:action type="add" startTime="39802">
    <iact:property name="dataType"/>
    <iact:actionData xml:id="d14">
      <inkml:trace xmlns:inkml="http://www.w3.org/2003/InkML" xml:id="stk14" contextRef="#ctx0" brushRef="#br0">9127 16549 806 0,'0'0'249'3,"0"0"-107"6,0 0-17-3,0 0-5 2,0 0-51-1,-153 184 49-2,42-34-9 6,-2 25-29-6,4 0-21 3,12-19-13-2,14-21-19 3,12-21-4 0,18-25-11-2,12-23-9 0,19-19-3-1,11-30-8 6,11-16-25-6,0-1-24-1,20-18-25 3,41-51-106 1,10-15-55-1,-38 42-12-2,1 1-184 2</inkml:trace>
    </iact:actionData>
  </iact:action>
  <iact:action type="add" startTime="40671">
    <iact:property name="dataType"/>
    <iact:actionData xml:id="d15">
      <inkml:trace xmlns:inkml="http://www.w3.org/2003/InkML" xml:id="stk15" contextRef="#ctx0" brushRef="#br0">11998 16498 807 0,'0'0'326'4,"0"0"-106"1,0 0-65 3,0 0-68 0,-171 175-11 0,94-68-4-2,-15 18-16 3,5 14-9-2,0-6-9 2,8-10-7-2,14-17 0-1,9-18-12 2,8-13 0 0,7-14-11-1,11-9-7 1,4-7-1-1,11-14-11 1,-1-5-29-1,0-9-40 0,6 2-55 1,0-11-45 0,10-8-92-2,0 0-181 4</inkml:trace>
    </iact:actionData>
  </iact:action>
  <iact:action type="add" startTime="42693">
    <iact:property name="dataType"/>
    <iact:actionData xml:id="d16">
      <inkml:trace xmlns:inkml="http://www.w3.org/2003/InkML" xml:id="stk16" contextRef="#ctx0" brushRef="#br0">19375 15999 788 0,'0'0'280'3,"0"0"-113"5,0 0-23-2,0 0-27 2,0 0-12-1,0 0-2 1,155-101-6-2,-90 69-11 3,19-2-11-2,16 2-13 0,18-12-39 0,9 6-23 2,14-11 0-2,12 4 0-1,-2 4 0 3,3 3 0 1,-14 16 0-1,-8-3 0-5,-19 6 0 3,-20 7 0 2,-26 6 0-2,-26 6 0-1,-24-2 0 2,-14 2 0 1,-3 0 0-2,0 0 0 0,0 0 0 0,0 0 0 3,-44-2 0-4,-43-18 0 0,-43-14 0 2,-35-9 0 0,-19-13 0 1,-9-8 0-4,12-1 0 4,10 1 0-2,24 5 0 3,22 10 0-6,33 14 0 4,41 15 0 0,26 8 0-1,17 9 0 1,8 3 0-2,0 0 0 3,0 0 0-2,17 20 0 2,42 48 0-2,23 27 0 0,7 19 0 1,6 12 0-2,-3-1 0 2,0-1 0 0,-11-6 0 0,-13-11 0-2,-14-19 0 3,-11-13 0-2,-11-19 0 2,-7-14 0-3,-14-15 0 1,1-10 0 1,-11-13 0-1,-1-4 0 0,3 0 0 0,2 0 0 1,-2 0 0 1,-1-22 0-2,4-54 0 0,3-45 0 1,3-44 0 0,-8-28 0-2,3-6 0 3,-7-3 0-2,0 9 0 1,0 21 0-1,0 28 0 2,0 33 0-3,0 34 0 4,0 29 0-6,0 23 0 4,0 17 0 0,0 8 0-1,0 0 0 0,-7 62 0 1,-38 44 0 0,-20 43 0 0,-6 20 0 1,-9 14 0-4,-4 7 0 4,-10-10 0-1,1-10 0-3,6-24 0 4,3-28 0-2,14-32 0 1,20-26 0-2,21-30 0 3,14-18 0-2,9-12 0 2,6 0 0-4,0 0 0 2,6-7 0 2,33-28 0-1,12-8 0-1,-6 4-10 0,-13 10-160 1,-9 7-88 0,-23 19-50-1,0 3-187 0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6:33:48.2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537">
    <iact:property name="dataType"/>
    <iact:actionData xml:id="d0">
      <inkml:trace xmlns:inkml="http://www.w3.org/2003/InkML" xml:id="stk0" contextRef="#ctx0" brushRef="#br0">989 6694 66 0,'0'0'376'6,"0"0"-182"1,0 0-21-1,0 0-20 3,0 0-28-5,0 0 3 5,25-4-20-1,-14 4 3-1,12 0-35 0,15 0-3 1,14 0-7 0,12 0 0 0,16 0-8-1,17 0-4 0,15 0-29 1,8 0 4-3,18 0-4 6,7 0-5-3,5-2-3 1,4 2 2-1,-5 0-8-2,-13 0 7 4,-8 0-12-4,-8 0 1 3,-5 0-7-4,5-6 4 0,-4-16-1 4,2-5-3-1,-7 3 1-1,-4-4 3 0,-9 6 2 3,-6-1-4-5,-12 6 2 2,-12 9-1 3,-8 2 3-3,-14 3 4-2,2 3-10 4,-12 0 0-2,0 0 0 2,-11 0 0 0,-6 0 0-5,-15 0 0 5,-4 3 0 0,0-3 0-1,0 3 0-3,0-3 0 2,0 3 0 2,-4 8 0-1,-48 3 0 2,-22 2 0-6,-44 4 0 4,-19-11 0 0,-24-4 0-3,-3-2 0 4,-3 1 0-1,11-1 0 2,5 2 0-5,6 0 0 3,-6 4 0-1,-13 2 0 2,-10 4 0-5,0-1 0 5,1-4 0-1,16 2 0 1,19-1 0-3,18-2 0 0,20-4 0 2,19 0 0 1,21 2 0-2,17-2 0 0,18-2 0 3,9-3 0-3,13 0 0-2,-1 0 0 3,4 0 0-1,0 0 0 2,0 0 0-4,0 0 0 4,57 0 0-1,37 0 0 1,46 0 0-4,30 0 0 2,15-7 0 1,13 7 0 0,3 0 0 1,-11 0 0-3,-12 0 0 2,-17 0 0 0,-7 0 0-1,-3 0 0 0,-14 0 0 0,-8 0 0 2,-17 0 0-3,-12 0 0 3,-12 0 0-2,-15 0 0 2,-17 0 0-4,-15 0 0 2,-15 0 0 2,-20 0 0 1,-6 0 0-6,0 0 0 3,0 0 0 3,-20 0 0-3,-53 17 0-1,-39 7 0 1,-40-4 0 1,-16-9 0 0,-16-9 0-2,1-2 0 2,8 0 0 0,4 0 0 0,7 0 0-2,13 0 0 3,25 0 0-2,29 0 0 3,39 0 0-5,28 0 0 3,14 0 0 1,9 0 0-2,4 0 0 0,-3 0 0-1,-1 0-72 3,7 45-148-1,0-19-205 1,0 11-362-4</inkml:trace>
    </iact:actionData>
  </iact:action>
  <iact:action type="add" startTime="5673">
    <iact:property name="dataType"/>
    <iact:actionData xml:id="d1">
      <inkml:trace xmlns:inkml="http://www.w3.org/2003/InkML" xml:id="stk1" contextRef="#ctx0" brushRef="#br1">11288 3825 687 0,'0'0'295'4,"0"0"-110"1,0 0-64 3,0 0-65 1,0 0-33-2,0 0 7-1,-4 17 16 2,-28 0-4 0,0-1 5 1,3-2-6-4,-6 1-7 3,-3-5 0 0,-1-1-8 1,3 2-5-1,-5-4-11-2,7 0 3 2,0 1-3 0,-5-2 1-1,-1 5 1 1,-4 1-1 0,-1-4 2-1,-7 0-2 4,-2 3-7-6,4 1 7 2,-4 1-7 3,0 2-1-6,5 2 3 5,1 3-4-2,5 2 11 6,1 1-1-11,7-1 2 4,1 0-9 3,4-2 0-1,4-3-4 1,6 0 6-4,4 0-3 3,1-4 3 0,5 4 5 0,4 1-1-2,-4-1 0 1,7-3-1 2,-4-4 0-4,6 2-3 4,1-7 0-2,0 1-3 2,0 5 0-2,0 2-2 0,0 6 1 1,0-3 0 0,0-7 0-1,0-6-1-1,0-3-1 3,0 0-1-1,0 0-5-2,0 0 2 1,0 0-5 3,0 0 3-4,1-23-7 2,6-18 10-1,-1-13-1 1,-3 2-5 0,1-5 1-2,-1 10 0 2,0 13 2 1,-3 13-1-2,0 7 2-1,0 14 2 3,0-3 1-3,0 3 1 2,0 0 2 0,0 0-1-1,0 0-1 0,0 0-1 1,0 13-6-2,0 22 7 2,0 4 6 1,0 3-2-2,0-3-2 0,0-6 1 0,0-1 0 3,0-10 4-3,0-8-2-2,0-2 12 3,0-7-3-1,0-5 3 2,0 0-1-3,0 0 4 3,0 0-3-2,0 0 3 1,4 0-8-1,17 6-12 0,-1 1 0 1,9-7 0 0,-1 0 0-2,8 0 0 2,4 0 0 0,7 0-11-1,-4 0-52 1,-1-13-39-1,-10-1-82 3,-6 9-40-4,-23 5-80-1,2 0-757 3</inkml:trace>
    </iact:actionData>
  </iact:action>
  <iact:action type="add" startTime="6864">
    <iact:property name="dataType"/>
    <iact:actionData xml:id="d2">
      <inkml:trace xmlns:inkml="http://www.w3.org/2003/InkML" xml:id="stk2" contextRef="#ctx0" brushRef="#br1">11894 3879 328 0,'0'0'152'4,"0"0"-28"4,0 0-3-1,0 0-36 2,0 0-11-3,0 0 10 2,0 0-22-2,-154 111-10 2,119-86-1 0,3 3-4 2,1 3-4-5,6 3-8 5,8-2 3-4,4-4 5 2,10-6-5-1,3 1-1-1,0-7-12 3,0 1-10-2,16-3-12 1,14-3-3-1,9-3-18 1,2-5-26-1,-6-3-15 0,2 0-19 3,-5 0-33-4,-22 0-89 3,-3-3-213-3</inkml:trace>
    </iact:actionData>
  </iact:action>
  <iact:action type="add" startTime="7214">
    <iact:property name="dataType"/>
    <iact:actionData xml:id="d3">
      <inkml:trace xmlns:inkml="http://www.w3.org/2003/InkML" xml:id="stk3" contextRef="#ctx0" brushRef="#br1">12316 3978 429 0,'0'0'204'2,"0"0"-99"4,0 0-35 1,0 0-29 0,0 0 56-1,0 0-21 3,-32-13 3-1,1 13-20 2,5 13-11-5,3 10 0 2,6 5-3 2,6 0 1-1,7 1-16-1,4-1-15 0,0-8-6 3,0-6 0-4,3-11 3 0,30-3-3 1,8 0-4 2,2-3-5 0,-5-22-1-2,-9-7-7 1,-4-4-9-1,-12-1-22 1,-9 4-14-3,-4 2-16 3,0 11-32 0,0 5-61 0,0 15-178-2,0 0-191 3</inkml:trace>
    </iact:actionData>
  </iact:action>
  <iact:action type="add" startTime="7542">
    <iact:property name="dataType"/>
    <iact:actionData xml:id="d4">
      <inkml:trace xmlns:inkml="http://www.w3.org/2003/InkML" xml:id="stk4" contextRef="#ctx0" brushRef="#br1">12316 3978 450 0</inkml:trace>
    </iact:actionData>
  </iact:action>
  <iact:action type="add" startTime="7562">
    <iact:property name="dataType"/>
    <iact:actionData xml:id="d5">
      <inkml:trace xmlns:inkml="http://www.w3.org/2003/InkML" xml:id="stk5" contextRef="#ctx0" brushRef="#br1">12316 3978 450 0,'198'113'231'1,"-185"-127"-124"-1,0-11-16 0,3 0-23 3,-1 3-8 7,5 2 4-5,2 6-17 3,0 3-13 0,-2 5-7-1,6 6 20 0,-9 0-22 1,4 0 5 0,-3 17-10-2,-2 5-17 2,-4 0-3 0,-2 5-1 0,-4-10-8-2,-2-2-21 3,-4-3-24-2,6-12-26 2,-6 0-54-3,0 0-172 2,0 0-126-1</inkml:trace>
    </iact:actionData>
  </iact:action>
  <iact:action type="add" startTime="7863">
    <iact:property name="dataType"/>
    <iact:actionData xml:id="d6">
      <inkml:trace xmlns:inkml="http://www.w3.org/2003/InkML" xml:id="stk6" contextRef="#ctx0" brushRef="#br1">13177 3754 563 0,'0'0'226'5,"0"0"-108"0,0 0-72 2,0 0-33 1,0 0 5 0,0 0 16 0,-13 64-4-2,-5-40-5 2,5-3-14 0,0-4-1-2,9 7 3 2,4-9 13 0,0 7 7 0,0-7-6-2,0 2-7 3,7-2-6-2,10-2 1 1,-1 4-2-2,-4 0-3 2,-3 0-2 1,1 3-8-2,-10 2 0 0,0-2 0 1,0 2-3 2,0 0 0-5,-23 1-13 1,-14-6-26 3,-3-6-28 4,-4-7-53-9,24-4-85 2,13 0-164 2</inkml:trace>
    </iact:actionData>
  </iact:action>
  <iact:action type="add" startTime="8274">
    <iact:property name="dataType"/>
    <iact:actionData xml:id="d7">
      <inkml:trace xmlns:inkml="http://www.w3.org/2003/InkML" xml:id="stk7" contextRef="#ctx0" brushRef="#br1">13387 3001 531 0,'0'0'202'8,"0"0"-58"-2,0 0-65-2,0 0-21 5,40 152 6-2,-29-59 8 3,-1 10-2-5,7 8-23 2,-8 3 9 1,-2-13-9 0,-7-5-23-2,0-18-7 2,0-16-15 1,0-13-2-2,0-16-3-1,0-14-29 2,0-16-34 0,0-3-50 0,0-10-77-2,0-19-25 3,0-4-238-2</inkml:trace>
    </iact:actionData>
  </iact:action>
  <iact:action type="add" startTime="8522">
    <iact:property name="dataType"/>
    <iact:actionData xml:id="d8">
      <inkml:trace xmlns:inkml="http://www.w3.org/2003/InkML" xml:id="stk8" contextRef="#ctx0" brushRef="#br1">13669 3465 562 0,'0'0'217'4,"0"0"-84"2,0 0-100 3,0 0 51 0,0 0-33-3,-158-29-26 0,89 32-16 2,1 10-9 0,10 8-1 2,3-4-34-5,11 0-45 3,17 0-76 0,27-14-97 1,0 1-177-5</inkml:trace>
    </iact:actionData>
  </iact:action>
  <iact:action type="add" startTime="8806">
    <iact:property name="dataType"/>
    <iact:actionData xml:id="d9">
      <inkml:trace xmlns:inkml="http://www.w3.org/2003/InkML" xml:id="stk9" contextRef="#ctx0" brushRef="#br1">13920 3690 478 0,'0'0'203'1,"0"0"-105"2,0 0-48 10,0 0 15-9,0 0 3 2,0 0 0 1,-98 152-12 3,69-115-7-2,3-2-8-2,8-6-14 3,8-1 5-2,10-4-16 3,0-1-4-4,0-4-9 2,16-1 0-1,19-6-2 1,1-10-1-1,3-2 0 1,-4 0-17 0,-5-17 6-1,-9-17-8 1,-5-3 8-1,-8 1 4 2,-8 5 5-2,0 4 1-4,0 10 0 7,0 6 0-4,0 1 2 2,0 10-1-2,0 0 1 2,0 0 5 0,0 0 8 2,0 0 12-4,0 4-3 2,0 22-15-1,2-1-5 2,4-1-2-3,1-4 0 0,-6 0-2 3,8-3-4 0,-6-1-29-1,0-2-33-4,7 0-34 8,-7-14-67-6,1 0-130-1</inkml:trace>
    </iact:actionData>
  </iact:action>
  <iact:action type="add" startTime="9241">
    <iact:property name="dataType"/>
    <iact:actionData xml:id="d10">
      <inkml:trace xmlns:inkml="http://www.w3.org/2003/InkML" xml:id="stk10" contextRef="#ctx0" brushRef="#br1">14309 4029 511 0,'0'0'160'7,"0"0"-65"1,0 0-31-2,0 0-1 2,19-150-13-2,-18 118-4 0,8 10-4 2,-2 7 7 0,5 7-5 0,-11 8-22-2,6 0-5 2,-1 0 18 0,7 0-8 0,3 28-27-2,6 12-2 3,-3 4 1-2,-5-4 1 1,-4-16-4-1,-5-1-17 0,-2-14-22 1,-3-9-38 0,0 0-104-1,0-3-223 0</inkml:trace>
    </iact:actionData>
  </iact:action>
  <iact:action type="add" startTime="9554">
    <iact:property name="dataType"/>
    <iact:actionData xml:id="d11">
      <inkml:trace xmlns:inkml="http://www.w3.org/2003/InkML" xml:id="stk11" contextRef="#ctx0" brushRef="#br1">14642 2954 499 0,'0'0'135'1,"0"0"-20"5,0 0-6 3,0 0-11-3,77 176-22 2,-57-88-9-2,3 6-2 2,2 14-20 0,-9-4-15-2,-4-6-21 2,-8-8-8 1,-4-17-1-1,0-9-6-2,0-19-39 3,0-11-60-2,0-34-96 2,0 0-202-3</inkml:trace>
    </iact:actionData>
  </iact:action>
  <iact:action type="add" startTime="9782">
    <iact:property name="dataType"/>
    <iact:actionData xml:id="d12">
      <inkml:trace xmlns:inkml="http://www.w3.org/2003/InkML" xml:id="stk12" contextRef="#ctx0" brushRef="#br1">14990 3578 599 0,'0'0'98'4,"0"0"-21"2,0 0 81 4,-197-20-99-4,94 20-44 3,-1 8-15-4,4 4-7 3,72-10-85 0,8 3-182 1</inkml:trace>
    </iact:actionData>
  </iact:action>
  <iact:action type="add" startTime="14608">
    <iact:property name="dataType"/>
    <iact:actionData xml:id="d13">
      <inkml:trace xmlns:inkml="http://www.w3.org/2003/InkML" xml:id="stk13" contextRef="#ctx0" brushRef="#br2">6001 15096 713 0,'0'0'248'6,"0"0"-169"2,0 0 20 0,0 0-14-2,0 0-23 1,-197 3 34 2,139-3-7-1,0 0-24-2,-7 0-3 2,1 0 5-1,-4 0-9 2,-4 0-3-3,-4 0-7 2,-8 0 7 0,-4 0-17 0,-5 12-4-2,-11-1-13 2,-1 0 3 5,-8-3-5-8,5-1-4 2,-1-6 0 0,5 3-15 2,-4 1 0-1,-5 4 0-1,2-7 0 0,-5 7 0 1,5-1 0-1,0-1 0 3,5-3 0-7,2-1 0 5,4 3 0 0,8 0 0-2,4 5 0 4,4-5 0-4,7 2 0 2,5 5 0-2,-1 3 0 3,1-3 0-2,-4 2 0 4,2-5 0-7,-1-1 0 4,-6 2 0 0,1-7 0 0,9 3 0-1,-1-7 0-1,3 3 0 3,0 0 0-1,-5 3 0-1,3-1 0-1,1 3 0 3,1-5 0-2,5-1 0-1,0 2 0 3,3 0 0-2,-5 1 0 2,-5-1 0-4,-2 2 0 6,2 1 0-6,-1-2 0 5,6 4 0-6,0-1 0 4,3-5 0 0,0 2 0 1,2-1 0-3,1-3 0 1,4 3 0 2,-5-4 0-2,10 0 0 3,-5 0 0-6,2 0 0 5,13 0 0-2,8 0 0 0,10 0 0 1,10 0 0-2,8 0 0 3,0 0 0-4,5 0 0 4,0 0 0-2,0 0 0 2,0 0 0-4,0 0 0 3,0 0 0 0,-3 0 0 0,1 0 0-1,-8 10 0 0,4 13 0 2,-5 3 0-2,3 9 0 3,4 12 0-5,1 6 0 2,3 3 0 2,0 8 0-3,0-5 0 2,0 7 0 0,0 6 0 0,0 10 0-2,0 8 0 3,0-3 0-2,0 2 0 2,0-7 0-4,0-3 0 3,7-3 0-1,2 0 0 2,1-7 0-2,-4 8 0 0,4-2 0 2,-5 3 0-2,3-1 0-1,-3-6 0 2,-1-9 0-1,-1-9 0 2,0-3 0-3,-3 0 0 2,3 1 0 0,4-6 0 0,0 0 0-3,2 4 0 5,-6 0 0-3,1 3 0 2,0 3 0-5,1 1 0 5,-4 1 0-1,2 0 0 0,-3-13 0-2,0 3 0 2,0-10 0 0,0-2 0-1,0-11 0-1,0-1 0 2,0 10 0 0,0-2 0 1,0-5 0-1,0 4 0 0,0-13 0-1,0-2 0 0,0-4 0-1,0-2 0 2,0 1 0 0,0-2 0-1,0 4 0 0,0-1 0 2,0 3 0-2,5-2 0 0,2-8 0 1,1 11 0-1,0-3 0 1,5-7 0-1,3 3 0 0,11 4 0 0,14 2 0 2,14-8 0-1,23-6 0-2,27 0 0 3,38 0 0-2,37 0 0 2,14-20 0-4,8 3 0 14,-11 12 0-18,-7 5 0 3,-10 0 0 2,-7 0 0 2,-9 5 0 0,-2 12 0 0,2-9 0-1,-6 4 0 0,1-2 0 2,-17 0 0-2,-7 0 0-1,-6-3 0 2,0-2 0 0,-5 3 0 0,-4-2 0-2,2-6 0 4,4 0 0-3,-5 0 0 2,5 0 0-5,-10-6 0 5,-2-5 0-2,-14 9 0 0,-10-5 0 0,-12 2 0 1,-8-7 0 0,0 4 0 0,3-3 0-1,-5 0 0 0,3 3 0 2,-1-4 0-3,4 4 0 0,-3 2 0 2,-1 0 0 1,0 1 0-2,-5-5 0 0,-1 6 0 1,-1-1 0 0,-1-8 0 0,1 5 0-3,-2-3 0 6,0-1 0-5,-7-1 0 1,-7-1 0-1,1 3 0 3,-12-4 0-2,-5 3 0 629,-5 7 0-635,-7-8 0-1,-6 1 0 0,5-7 0 0,-9-10 0 0,-2-4 0 0,-1-12 0 0,0-6 0 1,0-4 0-1,0-9 0 0,0-7 0 0,0-6 0 0,0-4 0 0,0-6 0 0,0-9 0 0,0 3 0 0,-7-14 0 0,-2 4 0 0,8 7 0 0,1-3 0 0,0 18 0 1,0 3 0-1,0 10 0 0,0-5 0 0,-3 0 0 0,0 0 0 0,-4-1 0 0,1-1 0 0,6-1 0 0,-7-1 0 0,5-4 0 0,-9 3 0 0,6 0 0 0,-5 2 0 0,0 2 0 0,3-1 0 0,-5 7 0 0,8 6 0 0,-3 3 0 0,1 9 0 0,3-2 0 0,-1 8 0 0,4 0 0 0,-3-1 0 0,-3-4 0 1,1 2 0-1,1 5 0 0,1 5 0 0,0 6 0 0,3 11 0 0,0 3 0 0,-8 1 0 0,6 4 0 0,-1 2 0 0,-4 1 0 0,7 3 0 0,-3 6 0 0,3 0 0 0,0 0 0 0,-3 0 0 0,3 0 0 0,0 0 0 0,0 0 0 0,0 23-10 0,0 4-155 0,0 0-88 0,0-25-68 0,6 9-102 0</inkml:trace>
    </iact:actionData>
  </iact:action>
  <iact:action type="add" startTime="19147">
    <iact:property name="dataType"/>
    <iact:actionData xml:id="d14">
      <inkml:trace xmlns:inkml="http://www.w3.org/2003/InkML" xml:id="stk14" contextRef="#ctx0" brushRef="#br2">20205 6759 214 0,'0'0'285'5,"0"0"-65"5,0 0-23-6,0 0-22 5,0 0-27-2,0 0-33 1,0 0-12-2,0 0-9 3,9-17-18-2,-9 17-19 3,-36 24 10-6,-15 10-4 4,-8-2-6 0,-8-7-14 0,-4 0-4-1,-9-6-9 0,1-6-4 2,-6-3 1 1,4-3-16-5,-3-6-11 2,5-1 0 1,-1 0 0 1,0 0 0-4,3 3 0 5,-1-3 0-4,4 0 0 3,-3 4 0-4,8-2 0 4,8 3 0-1,1 5 0-1,5-3 0 1,3 1 0-2,7-3 0 4,2-3 0-3,6-2 0-2,6 0 0 5,10 0 0-2,4 0 0-2,7 0 0 0,1 0 0 3,9 0 0-1,0 0 0 0,0 0 0-2,-1 0 0 1,1 0 0 2,0 0 0-2,0 0 0-1,-3 8 0 4,3 14 0-4,0 10 0 2,0 5 0-1,0 4 0 1,0 4 0 0,0-3 0-1,0 6 0 0,0 0 0 1,0 0 0 1,0 5 0-2,0-3 0-2,0 2 0 5,4-3 0-4,0 2 0 2,4 3 0-1,-4-3 0 1,-1 5 0-2,3-6 0 4,-3 4 0-5,-3-1 0 4,1-5 0-3,-1-1 0 4,0-5 0-6,0 1 0 4,0-4 0 0,3-3 0 0,1 1 0-2,2-4 0 2,-6 2 0 0,3-1 0 0,-3-2 0 0,0-3 0-2,0-1 0 4,0-6 0-4,0-4 0 0,0-5 0 2,0 0 0 0,0 0 0 0,0 1 0-2,0 3 0 3,0 1 0-2,0 1 0 2,0-6 0-4,3 2 0 3,1-6 0 0,-4-5 0 0,0-4 0-2,3 4 0 2,-1-4 0 0,9 2 0 0,7-2 0 0,8 0 0-2,11 0 0 4,7 0 0-4,4 0 0 1,8 0 0 1,8 0 0 0,6 0 0-1,-4 0 0 0,1 0 0 2,-3 0 0-2,-14 0 0 3,7 0 0-5,4 0 0 3,-5 0 0 0,4 9 0 1,1 0 0-3,-2 1 0 1,5-3 0 3,-6-7 0-4,-3 5 0 3,-10-5 0-1,-2 0 0-3,-6 0 0 3,-4 0 0-1,5 0 0 1,-2 0 0-1,4 0 0 3,1 0 0-4,0 0 0 1,-2 0 0 2,-3 0 0-4,0-5 0 4,-7-5 0-3,3 0 0 2,-9-2 0 0,-5 0 0-1,-2 4 0 2,-5 3 0-2,2 0 0 1,-5 5 0-2,-6 0 0 2,-2 0 0-1,3 0 0 2,-3 0 0-3,3 0 0 1,0 0 0 1,-3-4 0 1,0-1 0-1,0-6 0-3,0-1 0 5,0 1 0-3,0-3 0 0,0-6 0 1,0-4 0 0,0-11 0-4,0-7 0 5,0-9 0-1,0-8 0 0,-3-14 0 1,-3-10 0-5,-1-22 0 6,-6-14 0-3,3-7 0 1,-7-15 0 0,5-5 0 0,-3 4 0 0,5 1 0 6,0 11 0-13,0 10 0 3,7 10 0 6,2 14 0-2,-2 15 0-3,3 23 0 3,0 17 0 2,0 20 0-3,0 15 0-3,0 6 0 4,16 0-7 2,-2 19-137-2,4 41-86-1,-14-19-111-1,3 9-341 1</inkml:trace>
    </iact:actionData>
  </iact:action>
  <iact:action type="add" startTime="22465">
    <iact:property name="dataType"/>
    <iact:actionData xml:id="d15">
      <inkml:trace xmlns:inkml="http://www.w3.org/2003/InkML" xml:id="stk15" contextRef="#ctx0" brushRef="#br0">4384 4605 643 0,'0'0'309'3,"0"0"-168"5,0 0-65 0,0 0 7-2,0 0-21 0,0 0 41 5,-165 4-40-6,72 18 22 4,-10 6-10-2,-7 4 1 1,-6 3-10-1,0-3-8-1,-2 2-15 5,-8-6-6-5,3-6-5 3,3 0-6-5,-1-5-5 10,10-4 4-8,-2 3-8 1,1-5-11 0,-10 3-6 1,-5-4 0-1,-1 5 0 1,-5-1 0-2,11-3 0 1,15 0 0 0,-2 0 0 2,11-2 0-3,-2-1 0 3,-8 0 0-4,5-4 0 5,5-4 0-4,-2 0 0 3,4 0 0-3,15 0 0 3,14 0 0-2,17 0 0 1,8 0 0 0,10 0 0-2,3 0 0 2,4 0 0-2,6 0 0 3,2 0 0-3,10 0 0 3,-2 0 0-3,6 0 0 3,1 0 0-2,0 0 0 2,2 0 0-3,0 0 0 0,-5 0 0 4,2 0 0-4,-10 0 0 3,0 3 0-3,-1 2 0 3,1 0 0-3,1 2 0 1,0-2 0 3,2 1 0-3,0 0 0-1,-3-1 0 1,6 1 0 5,-6-1 0-6,0 0 0-1,3 4 0 2,2-4 0 0,-2-2 0 2,-4 6 0 1,2 6 0-5,-1 5 0 2,3 10 0 1,-7 9 0-3,12 20 0 5,-6 16 0-3,9 16 0 2,2 10 0-2,0 10 0 2,0 3 0-2,0 1 0 0,0 6 0-1,5-1 0 1,3 4 0 3,-6 3 0-5,1 2 0 2,1-3 0 1,2-4 0-1,1-4 0 3,-1-15 0-3,-2-10 0 0,5-12 0 0,-6-10 0 2,-2-12 0-2,6-15 0 2,-4-13 0-1,-1-7 0-1,2-13 0-1,0-9 0 0,-1-2 0 3,0 0 0-2,-3 0 0-1,2 4 0 1,14-1 0 4,8 10 0-5,13-5 0 3,6 1 0-3,6-3 0 1,12-6 0 1,10 0 0-2,6 0 0 2,10 0 0 0,6 0 0 0,0-6 0-1,11 0 0 2,5-1 0-2,9 0 0 1,4-4 0-1,1-3 0-1,1 2 0 2,-5 2 0 1,-3 2 0-1,-6 1 0-2,-3 1 0 3,-7 0 0-3,-6 6 0 0,-10 0 0 3,-8-1 0-2,-1 1 0 3,2 0 0-4,8 0 0 1,-1 0 0 0,5 0 0 1,-5 0 0-1,-4 0 0 0,5 0 0 1,4 0 0 2,3-4 0-6,3-8 0 5,2 2 0 0,-5-1 0-1,-3-3 0-1,-9-1 0-2,-11 5 0 5,-8-2 0-3,-12 2 0 3,-8 1 0-7,-11 3 0 6,-6 3 0-1,-13 3 0-2,-5-2 0 2,-3 2 0-1,0 0 0 2,-3-4 0-3,4 4 0 2,-4 0 0-2,0 0 0 5,3-3 0-8,-3 3 0 5,0 0 0 2,0 0 0-3,6-8 0-1,4-9 0 2,3-12 0 0,1-12 0-1,0-9 0 4,-1-10 0-7,-2-16 0 3,-5-5 0 2,-6-18 0-4,0-10 0 4,0-17 0-2,0-12 0 3,-15-14 0-6,-6-14 0 6,-1-28 0-3,-7-20 0 3,-4-10 0-3,-1 2 0-2,7 17 0 3,6 19 0 0,6 29 0 1,1 22 0-1,7 31 0 0,4 32 0-3,3 23 0 3,0 29 0-1,0 20-15 2,29 8-115-2,-7 36-203-1,10 10-89 2</inkml:trace>
    </iact:actionData>
  </iact:action>
  <iact:action type="add" startTime="24678">
    <iact:property name="dataType"/>
    <iact:actionData xml:id="d16">
      <inkml:trace xmlns:inkml="http://www.w3.org/2003/InkML" xml:id="stk16" contextRef="#ctx0" brushRef="#br0">26430 6931 96 0,'0'0'425'4,"0"0"-300"3,0 0 28-1,0 0 1 1,0 0-20 1,0 0-23 0,0 0-10-2,40 0 9 2,-40 0-16 1,0 0-11-1,0 0-14-1,0 0-8 0,-24 1-15 1,-26 19 1 0,-19 4-5-2,-8-9-21 3,0 0-7-2,-1-8-3 12,1-4-2-15,3-3-3-3,7 0 4 8,7 0 1-1,10 0 4-2,4 0-5 3,8 0-4-1,-1 0-2-3,10 0 2 2,6 4-6 1,4 1 4-1,6-2-3 7,9 2 0-14,-5 2 1 9,5 4-2 0,1 6 5-3,-2 5-3 2,2 9 3 0,3 7 1-1,0 11-6 0,0 10 2 2,0 12 2-2,0 11-2 0,0 4 1 1,11 1 2 1,-4 4-4-5,-1-2-1 5,-3 2 1-2,-3-3-1 0,0 0 1 1,0-7-1 1,0-5 1-1,0-12-1-4,0-7 3 4,0-7-2 1,0-8-1 0,0-11 0-5,0-1 0 5,0-9-2-1,-9-2 2 0,4 3 1-3,3-3 3 4,2 2-4-2,-3 3 1 1,3 0 0-1,0 4 0 0,0 1 0 2,0-4-1 0,0-2 0-6,0-9 1 7,0-6 0-2,0-3-1-1,0 2 1-1,0-2 3 3,0 3 1-3,0 1-1 3,5 2-4-2,10 0 0 1,11-3 0 0,7-2 0-1,11 0 0-1,14-6 0 3,6 0 0-1,11 0 0 0,13 0 0 0,5 0 0-2,7-12 0 2,8 1 0 0,-1 0 0-1,-16 3 0 1,-7-1 0-1,-16 1 0 1,-13 5 0 0,-10 1 0-1,-7 2 0-1,-8 0 0 3,-9 0 0-2,-4 0 0-1,-5 0 0 2,-8 0 0 1,-1 0 0-2,-3 0 0 0,0 0 0-1,0 0 0 3,0 0 0-1,1-4 0-1,2-9 0 1,2-12 0-1,2-19 0-1,-3-16 0 4,-4-18 0-2,5-17 0-1,-5-20 0 0,0-14 0 1,0-17 0-2,0-3 0 2,0 3 0 1,0 5 0-3,0 15 0 3,0 16 0-1,-5 20 0-4,2 21 0 4,3 15 0 0,0 12 0 0,0 16-30 1,-1 9-61-1,-3 14-73-2,-8 3-66 2,5 0-69-1,-2 3-358 1</inkml:trace>
    </iact:actionData>
  </iact:action>
  <iact:action type="add" startTime="28301">
    <iact:property name="dataType"/>
    <iact:actionData xml:id="d17">
      <inkml:trace xmlns:inkml="http://www.w3.org/2003/InkML" xml:id="stk17" contextRef="#ctx0" brushRef="#br0">18559 9979 672 0,'0'0'282'8,"0"0"-87"-3,0 0-63 4,0 0-31-5,0 0-43 5,0 0 23-1,-106 163 5 0,35-62 4-2,-6 13-7 2,-4 3-16 1,-3-5-22-2,0-11-10-1,7-14-12 2,13-14-5 0,12-16-1 0,20-17-7-2,9-16-5 3,10-11 0-2,10-6-2 2,3-7-3-4,0 0-7 3,0-12-8 0,27-29-47 0,10-4-65-2,-10 2-66 2,5 4-84 2,-27 31-16-4,6 2-633 0</inkml:trace>
    </iact:actionData>
  </iact:action>
  <iact:action type="add" startTime="29130">
    <iact:property name="dataType"/>
    <iact:actionData xml:id="d18">
      <inkml:trace xmlns:inkml="http://www.w3.org/2003/InkML" xml:id="stk18" contextRef="#ctx0" brushRef="#br0">20868 10900 88 0,'0'0'247'4,"0"0"-128"2,0 0-5 1,0 0-33 0,0 0-9 1,0 0 6-2,80-82-11 2,-73 77 14 1,-4 3-7 0,-3 2 1-5,0 0-5 5,0 0-7-2,0 0-6 3,0 0 21-5,-6 34-15 3,-26 16 10 1,-7 12 5-2,-7 6-24-1,2 5-17 7,1-8-6-7,2-7-22 3,8-5-6-6,5-8-3 5,5-8-1 0,5-12-3 1,8-11-57-4,6-11-59 4,4-3-85-2,0 0-60 3,0-15-289-6</inkml:trace>
    </iact:actionData>
  </iact:action>
  <iact:action type="add" startTime="30186">
    <iact:property name="dataType"/>
    <iact:actionData xml:id="d19">
      <inkml:trace xmlns:inkml="http://www.w3.org/2003/InkML" xml:id="stk19" contextRef="#ctx0" brushRef="#br0">25141 9502 620 0,'0'0'294'4,"0"0"-64"3,0 0-79 0,0 0-3-1,0 0-68 2,0 0 25 0,-113 252 4 0,25-101-21 1,-15 7-32-4,-2-3-12 3,4-16-15 0,10-17-12 0,14-20-6-1,19-29-6 1,14-15 1 0,14-21-4-1,9-15 0-1,13-12-2 2,8-6-27 1,0-4-28-2,20 0-40-1,35 0-106 2,6 0 5 0,-33 0-44-2,-4 0-132 2</inkml:trace>
    </iact:actionData>
  </iact:action>
  <iact:action type="add" startTime="30965">
    <iact:property name="dataType"/>
    <iact:actionData xml:id="d20">
      <inkml:trace xmlns:inkml="http://www.w3.org/2003/InkML" xml:id="stk20" contextRef="#ctx0" brushRef="#br0">28926 9532 452 0,'0'0'261'4,"0"0"-59"4,0 0-36-1,0 0-48 1,0 0-19-2,0 0 20 4,0 0-39-4,-158 211 46 0,39-59-21 2,6 11-21 0,7 0-27 0,7-10-18-2,18-10 4 4,15-21-26-4,12-17-4 3,13-21-6-2,14-12-7-1,8-18 0 7,12-20-35-9,7-17-44 4,0-17-64-2,1 0-38 3,24-12-115-2,2-15-216 0</inkml:trace>
    </iact:actionData>
  </iact:action>
  <iact:action type="add" startTime="32610">
    <iact:property name="dataType"/>
    <iact:actionData xml:id="d21">
      <inkml:trace xmlns:inkml="http://www.w3.org/2003/InkML" xml:id="stk21" contextRef="#ctx0" brushRef="#br0">25951 10191 575 0,'0'0'327'2,"0"0"-209"2,0 0-3 5,0 0-40-2,0 0-16-1,0 0 10 2,0 0 13 0,-50 88-12 0,26-39-27-2,4-14-11 3,3-4-1-2,5-11-2 3,11-14-5-3,1-3-5-2,0-3-4 3,0 0-3 0,0-9-4-1,27-36-6 0,11-11 3 1,3-10-3 1,-7 10 2-3,-6 15 3 3,-14 20 2-3,-9 17 12 4,-5 4 37-3,0 9-9-1,0 51 2 2,-25 21-26 2,-7 17-19-3,0-11 1 0,8-21 1 0,6-23 2 1,8-21 0-3,6-15-5 4,4-7-2-2,0 0 0 1,4-10 0 0,34-37-2-2,15-26 1 5,8-17-2-7,9-5 1 17,-3 10-1-21,-20 24 0 4,-13 23 1 6,-18 25 0-3,-16 13 2-3,0 0 2 5,0 2 4 0,0 39 16-5,-13 6-17 5,-3 3-8-2,4-1 0 3,0-11 0-5,11-7 0 2,1-14 0 1,0-5 0-1,0-12 0 3,0 0 0-5,16 0 0 3,22 0 0 2,8-26 0-3,-4 1 0 0,0 2 0-1,-20 9 0 3,-6 8 0-1,-13 6 0-3,-3 0 0 4,0 0 0-2,0 18 0-1,0 17 0 2,-8 2 0 0,0-3 0 2,5-6 0-6,-4 1 0 4,7-4-45 0,0-1-34-1,0-1-39 1,0 1-79-1,7-23-71 1,9 6-206 0</inkml:trace>
    </iact:actionData>
  </iact:action>
  <iact:action type="add" startTime="33668">
    <iact:property name="dataType"/>
    <iact:actionData xml:id="d22">
      <inkml:trace xmlns:inkml="http://www.w3.org/2003/InkML" xml:id="stk22" contextRef="#ctx0" brushRef="#br0">29833 10169 84 0,'0'0'602'4,"0"0"-441"-1,0 0-4 8,0 0-52-9,0 0-33 8,0 0-32-2,-72 147 15 0,15-85 8-2,2-2-20 3,4-13-8-3,12-11-9 6,9-5-5-10,15-10-5 6,4-13-2 1,11-6-2-2,0-2 2 0,0 0 3 2,8-5 15-2,36-32-28 3,12-19-2-2,13-11 1-3,0 5-2 2,-14 8-1 12,-14 24 2-19,-17 15 24 8,-13 15 28-2,-11 0-10 7,0 0-21-12,0 11 9 7,0 34-3-1,-19 11-25 5,-9 6 0-12,4-8 1 9,-1-9-2 0,15-14 0-2,0-14-1 3,7-9-1-7,3-8 1 7,0 0 2-3,0 0-1 0,6 0 11-1,27-20-14 3,19-16-6 0,-3-18 4-5,4-2 1 6,-6-1 0-3,-10 18 0 2,-13 20 1-5,-9 11 1 5,-14 8 2-1,-1 0 3-1,0 13 9 1,3 33 17-2,-3 4-30 4,4-1 1-3,1-8-2 2,-4-16 0-5,6-10 1 5,-1-10-2-1,7-5 2 0,3 0-2-1,9 0-3 0,7-2 1 1,0-24-7-1,5-5 6 0,3-3 0 1,-7-3 0 2,-3 10 0-6,-4 4-1 4,-14 16-1 3,-5 3-3-6,-2 4 8 1,-5 0-2 2,0 0-4-1,0 0-14 0,2 19 4 2,0 6-9-2,5-1-17 1,-7-11-44 1,0-2-45-5,0-11-80 5,0 0-174-2</inkml:trace>
    </iact:actionData>
  </iact:action>
  <iact:action type="add" startTime="36617">
    <iact:property name="dataType"/>
    <iact:actionData xml:id="d23">
      <inkml:trace xmlns:inkml="http://www.w3.org/2003/InkML" xml:id="stk23" contextRef="#ctx0" brushRef="#br2">26346 13222 488 0,'0'0'415'3,"0"0"-196"1,0 0-68 4,0 0-23-2,0 0-37 2,0 0 1 0,0 0-22 0,30 146 8-2,-23-93-15 4,1 3-1-4,3 4-25 4,-6-5 2-6,6 2-14 4,1-9 4 0,-2-11-11 0,-3-15 3-1,5-11-10 0,-8-11-1 2,0 0-10-2,-1 0 0 1,3 0 0-1,6 0 0 1,14 0 0 0,11-3 0-3,11-20 0 4,7-16 0-2,15-20 0 8,4-17 0-15,13-21 0 10,10-14 0-3,7-7 0 3,2-2 0-5,1 1 0 1,-7 7 0 3,-11 6 0-2,-7-1 0-1,-21 11 0 2,-7 18 0 1,-15 19 0-2,-19 19 0-1,-2 21 0 3,-12 11 0 0,-5 5 0-3,2 3 0 0,-3 0 0 2,0 0 0-1,0 0 0 2,0 13 0-3,-10 39 0 3,-37 17 0-1,-8 25 0 2,-14 7 0-5,-8 10 0 1,-13 10 0 2,-4 3 0 0,-6-1 0-2,0-10 0 2,3-10 0 0,5-9 0 0,13-12 0-1,5-16 0 0,14-12 0 3,8-11 0-3,13-13 0-2,10-8 0 3,7-10 0-1,12-7 0 2,6-5 0-2,2 0 0 0,2 0 0 0,0 0 0 3,-3 0 0-5,3 0 0 3,0 0 0 0,-4 0 0-1,1 0 0-1,-13-3 0 3,-8-29 0 0,-8-17 0-2,-6-3 0 0,6-2 0 0,0 9 0 3,2 9 0-6,4 8 0 4,1-2 0 0,-2 3 0 1,5 2 0-2,-1-2 0-1,8 8 0 2,3 5 0 0,4 6 0 2,8 5 0-6,-3 0 0 3,3 3 0 2,0 0 0-2,0 0 0 0,0 0 0 0,0 0 0 2,0 0 0-1,0 0 0-1,0 0 0 0,0 0 0 2,0 0 0-2,7 12 0-1,21 16 0 3,5 9 0-2,3 5 0 1,-2 2 0-3,-5 1 0 6,-2-3 0-5,-9-3 0 0,-3-7 0 3,-1-14 0-2,-7-6 0 1,-4-9 0-3,-3-3 0 4,1 0 0 0,-1 0 0-2,3 0 0-1,6 0 0 3,-1 0 0-2,8-3 0 3,8-16 0-4,12-9 0 1,1-9 0 1,3-10 0 0,7-13 0-1,3-13 0 0,13-8 0 2,1-1 0-3,4 1 0 3,5 8 0-4,1 8 0 3,-3 3 0 0,4 0 0 0,-4 3 0-2,-1-2 0 2,-9 1 0 1,0-2 0-2,-14 6 0 0,-5 6 0 0,-4 6 0 3,-12 12 0-4,-5 7 0 0,-7 8 0 1,1 7 0 2,-11 3 0-2,5 4 0 0,-8 3 0 2,2 0 0-3,1 0 0 0,-4 0 0 3,0 0 0-2,0 0 0 2,0 0 0-2,0 0 0 0,0 0 0 1,0 45 0 1,-11 17 0 0,-21 17 0-5,-6 5 0 5,-13 1 0-1,-5 2 0 1,-8 2 0-2,-8 4 0 3,-7 2 0-5,-3-2 0 8,-4 0 0-12,1-8 0 8,6-7 0 0,11-10 0-6,3-7 0 5,10-7 0 0,10-6 0 3,4-4 0 1,9-7 0-10,8-10 0 5,8-10 0 0,6-7 0 6,8-10 0-10,2 0 0 3,0 0 0 2,0 0 0-1,0 0 0 0,0 0 0 2,0 0 0-4,0-10 0 5,-4-17 0-4,-5-15 0 2,-1-12 0-1,-6 1 0 1,0-1 0 4,3-4 0-10,-1-2 0 7,-1-2 0 5,-1 0 0-12,-3 4 0 6,6 8 0 3,2 10 0-10,4 16 0 7,2 9 0 1,4 6 0-2,1 6 0 1,0 3 0-4,-3 0 0 6,3 0 0-3,0 0 0-1,0 0 0 2,0 0 0-1,0 0 0 2,0 0 0-4,0 0 0 5,0 0 0-4,0 0 0 4,0 0 0-3,0 0 0 2,0 0 0-3,0 0 0 2,0 0 0-1,13 0-28 1,23 0-120-1,8 6-60-1,-5 0-86 4,-28-6-25-4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3T06:35:26.4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4217">
    <iact:property name="dataType"/>
    <iact:actionData xml:id="d0">
      <inkml:trace xmlns:inkml="http://www.w3.org/2003/InkML" xml:id="stk0" contextRef="#ctx0" brushRef="#br0">26025 1106 503 0,'0'0'274'6,"0"0"-100"0,0 0-42 2,0 0-29-2,0 0-32 0,0 0 2 2,0 0-3 0,0 0-10 0,-17 0-7-2,-27 10 10 3,-9 0-11-2,-14-1-3 2,-7-4-7-2,-16 1-6-1,-7-2-4 2,-12-2-8 0,-2-2 5 3,-1 3 1-5,-1-3-5 2,-1 0-16 1,-12 2 15-3,1 1-6 1,-1 0 4 1,5-1-5 0,6 2-10-1,6-4-5 0,-9 0 0 1,-2 0 0 0,-3 1 1 0,1-1 1-2,5 4 1 0,7-4-2 3,8 0-2-1,6 0 1-2,9 0-1 1,13 6-1 1,15 1 0 0,8 3 1-2,8 1 0 1,8-2-1 2,3-1 0-2,12 3 1 0,0-5-1 3,4-4 0-4,8 6 1 0,-2-4-1 1,3 2 0 2,0 1 1-1,-2-4-1-1,5 6 0 1,-4 2 0-2,3 3 1 4,2 6 0-5,-4 2 0 3,4 7 0 0,0 1-1 0,-5 1 2-1,4 0-2 0,-2-4-1 1,-4 3 1 0,0-3 0 0,1 2 0-2,1-2 1 4,-4 5-1-3,8-2 1-1,-4 7-2 3,0 2 1-1,3 6 0 1,2 9 0-3,-1 5 1 1,0 6-1 2,-1 7 0-1,3 1 1-3,2 3-1 3,-2 6 0 0,2 5 1-1,-3 3 0 2,-5 0 0-2,3 3-1 1,-2 5 1-2,1 3-1 1,-1-3 1 1,4-2 0 0,-1-12 1 1,-5-4-2-3,6-5 0 2,2-11 1-1,-2-7 0 1,3-8-1-1,0-19 0 1,0-8 0 1,0-10 2-2,0-10-2-1,0-2 1 1,0 0-1 0,0 0 4 2,16 3-4-2,11 0 0-1,9-3 0 4,15 0 0-4,6 0 0 4,9 0 0-4,8 0 0 2,13 0 0-1,7 0 0-1,8 0 0 2,11 0 0-1,10 0 0 3,6 0 0-4,7 5 0 2,5 7 0-1,4 1 0 1,-3-4 0-2,-7-9 0 1,-3 0 0 2,-15 0 0-1,-10-5 0 0,-8-7 0 0,-16 4 0-1,-7 4 0 1,1-1 0-4,-9-3 0 4,2 0 0 0,-3-6 0 0,2-3 0-1,-2 2 0 2,-2 1 0-3,-3 4 0 6,-5 1 0-9,-2 3 0 5,-1 0 0 0,-8 0 0-1,-2 5 0 2,-4-3 0-4,2 1 0 4,-1-2 0-2,-8 2 0 2,-1-2 0-3,0 5 0 3,-7-4 0-2,-2 4 0 3,-3 0 0-6,-1 0 0 4,-5-2 0 0,-1 2 0-2,-7-3 0 2,-1 0 0 0,-5 3 0-1,0 0 0 0,0-11 0 2,3-11 0-3,2-14 0 3,3-25 0-1,-4-11 0-1,-1-29 0 0,-3-28 0 0,0-29 0 2,0-30 0-3,0-16 0 2,0-6 0 1,-7 6 0-4,-5 15 0 3,3 30 0 1,9 26 0-3,0 29 0 0,0 22-45 3,0 30-35-2,-3 15-99 2,-5 37-61-2,-13 3-161 1</inkml:trace>
    </iact:actionData>
  </iact:action>
  <iact:action type="add" startTime="6195">
    <iact:property name="dataType"/>
    <iact:actionData xml:id="d1">
      <inkml:trace xmlns:inkml="http://www.w3.org/2003/InkML" xml:id="stk1" contextRef="#ctx0" brushRef="#br0">6745 741 802 0,'0'0'271'7,"0"0"-130"-1,0 0-45 1,0 0-10-1,0 0-56 2,0 0 13 0,0 0 34 0,-213 83 0-1,90-68-16 0,-6 0 0 1,-5 0-22 0,3 0 1-2,0 0-3 2,6 4-11 0,-2-1 0 0,1-4-8-2,11-4-1 7,2 0 0-7,10-5-5 2,2 0-1-4,5 2-7 5,-1-7 2-2,6 0-4 2,4 0 1-3,10 0-3 2,10 0 0 0,12 0-1 0,6 0 0 0,5 0 0-2,8 0 0 3,9 0 1-2,3 0 0-1,11 0-1 2,6 0-2-2,-2 0 3 3,5 0 1-4,4 0 1 4,-3 4-3-1,-4 7 4 1,1 9-2-5,-1 9 1 5,2 1 0-1,5 15-2 0,0 7 1-1,0 4 1 0,0 2-1 3,0-2-1-3,0 3 0-1,0 6-1 2,0 3 1 0,0-1 4 1,0 1-3-4,3-1-1 5,2 2 0-4,2-1 1 4,-1-7 0-4,1-4-1 0,0-12 2 2,2-4-2 0,-5-14 0-1,4-7 1 0,0 0 1 2,0-6-2-1,2-4 7-1,0 1-1 0,3-2-1 1,7 0 1-1,0 2-3-2,7 0-3 4,3 2 0-2,5 2 0 2,1 0 0-3,13-5 0 3,-2 5 0-2,9-5 0 2,5 4 0-2,0-1 0 0,3-6 0 1,2 3 0-1,-5-5 0 0,7 0 0 0,-7 4 0 3,3 0 0-4,9-7 0 2,-1 0 0-2,12-2 0 2,6 4 0 0,0-4 0-3,-3 1 0 4,0 3 0-1,-3 0 0 1,-3-2 0-3,5-2 0 3,-8 0 0-3,2 0 0 3,-4 0 0-3,-2 0 0 1,-1 0 0 1,-5 0 0 0,-4 0 0 0,-2-6 0-2,-5 1 0 2,-8 1 0 1,0 0 0-2,-5 0 0-1,-1-1 0 5,3 3 0-6,-11 2 0 1,4 0 0 3,-7 0 0-2,-7 0 0 1,0 0 0-3,-5 0 0 5,-6 0 0-3,-1 0 0 1,-8 0 0-2,-1 0 0 1,-1 0 0 3,-3 0 0-2,0 0 0-2,0 0 0 0,0-21 0 4,0-19 0-3,0-27 0 3,-10-30 0-4,-15-25 0 2,-7-13 0-1,5-7 0 0,-2 3 0 0,4 4 0 1,2 14 0 0,3 15 0-1,7 24 0 1,8 24 0-2,2 13 0 3,-5 8 0-1,6 3-26-3,-8 4-67 3,-6 4-82-1,-8 9-43 2,12 17-102-2,-1 0-224 1</inkml:trace>
    </iact:actionData>
  </iact:action>
  <iact:action type="add" startTime="9056">
    <iact:property name="dataType"/>
    <iact:actionData xml:id="d2">
      <inkml:trace xmlns:inkml="http://www.w3.org/2003/InkML" xml:id="stk2" contextRef="#ctx0" brushRef="#br1">26778 4898 537 0,'0'0'241'3,"0"0"-38"4,0 0-37 1,0 0-40-1,-170 3 0 0,89-3-22 0,-24 0-48 3,-12 0 4-4,-15 0 6 1,-4 0-11 1,-5 0-6 0,-4 0 10 0,0 5-14-2,2 15-11 3,-1 2 6-2,-9-2-12 12,-5-1-6-19,-13-4-3 7,-11-4-8-2,-2 0-11 3,6 4 0 0,6 3 0 0,6 5 0 1,10 5 0-2,17 1 0-2,17-1 0 3,19-6 0 0,19 0 0 1,10-10 0-4,15-4 0 3,11-8 0 0,17 0 0 0,5 0 0-1,13 0 0 2,10 0 0-2,2 0 0 0,1 0 0-1,0 0 0 1,0 0 0 2,0 0 0-2,0 3 0 0,-3 6 0 1,3 7 0 0,-3 8 0 1,-4 6 0-3,7 4 0 3,-3 8 0-3,3 7 0 3,0 3 0-3,0 7 0 3,0 8 0-3,0 6 0 4,0 4 0-7,0 2 0 8,0 2 0-5,0 6 0 1,0 10 0 0,0 11 0 0,0 13 0 2,6 8 0-1,1 3 0-3,-4 1 0 4,-2-13 0 0,2-5 0-2,3-17 0-1,-6-13 0 3,3-18 0-2,1-19 0 2,6-8 0-5,3-10 0 7,0-5 0-6,3-1 0 5,0-7 0-5,3-7 0 4,7 0 0-1,-1 0 0-1,5-1 0 2,7-4 0-4,9-2 0 2,5 0 0 1,11-3 0 0,8 0 0-1,11 0 0 2,7 0 0-2,24 0 0 0,10 0 0 1,12 0 0-2,16 0 0 2,-2 0 0-1,5 0 0 0,-5 0 0 1,-18-9 0 1,-15 1 0-4,-9-5 0 4,-6 3 0-2,1 0 0 1,7-5 0 0,8 3 0-1,1 2 0 1,6-2 0-1,5 0 0 0,-4 7 0 1,-9-3 0 0,-8 4 0 0,-7 3 0-2,-11-5 0 3,-8 6 0-3,-7-3 0 3,-8 0 0-1,-6 3 0-2,-4-3 0 1,-6 3 0 2,-4-2 0-3,-1-1 0 1,-13-1 0 2,1 2 0-1,-10 2 0 2,-2 0 0-7,-5-3 0 5,0 3 0 0,-5 0 0 0,7 0 0 0,-5 0 0-1,-3 0 0-1,-7 0 0 2,-3 0 0 1,0 0 0-1,3 0 0-1,-3 0 0-1,2 0 0 2,3-8 0 0,1-12 0 0,1-9 0-3,0-10 0 4,6-14 0-1,0-13 0-1,0-11 0 1,0-13 0-1,-8-17 0 1,-5-16 0-1,0-21 0 0,0-16 0 0,-5-23 0 3,-21-19 0-3,7-3 0-2,-1 8 0 4,8 27 0-1,10 32 0-1,2 31-7 1,0 26-41 1,0 18-46-3,-9 20-98 2,0 43-90-1,-10 0-107 2</inkml:trace>
    </iact:actionData>
  </iact:action>
  <iact:action type="add" startTime="11104">
    <iact:property name="dataType"/>
    <iact:actionData xml:id="d3">
      <inkml:trace xmlns:inkml="http://www.w3.org/2003/InkML" xml:id="stk3" contextRef="#ctx0" brushRef="#br1">10995 2185 429 0,'0'0'434'6,"0"0"-258"-3,0 0-72 6,0 0 3-2,0 0-50 3,0 0-32-4,0 0 10 0,-48-16 17 3,11 16 13-2,-5 0-26 2,0 0 23-3,-6 0-24 2,4 0 14-1,-4 8-7 3,2-5-26-6,-5 2 0 4,-1-1 3 0,0-2-2 0,0 1-1-2,4 4-1 5,-4-3 2-3,10 3 2 0,-5 2-3-1,-5-5-3 0,4 0-6 2,-8-2 0-2,-1 3-2-1,-4 1-3 2,0 3-2 0,-5-4 6 0,1 4-4-2,-1-4 3 3,4 1-2-2,1-4-2 2,7 2-4-3,7-4 3 0,0 0-3 2,7 0 0-1,0 0 2 0,7 3-2 0,6-3 0 2,-7 0 0-2,2 2 0 1,0-2-1-1,-7 0 1 1,6 0 0 0,-3 0 2-3,7 0-4 4,0 0 3-1,3 0-1 0,8 0 0-3,4 0 0 5,2 0 0-4,-1 0 0 3,6 0-1-4,-10 0 1 3,1 0 0 0,-2 0-1 0,-5 0 1-1,9 0 0 0,-2 0-1 2,7 0 0-2,5 0-1-1,1 0 1 2,3 0 1 2,0 0-2-6,-2 0 2 4,2 0 0 0,0 0 0 0,-3 0-3 0,0 0-2-2,-4 0 2 6,1 0 3-8,-4 0 2 6,0 6-1-3,3 4-1 0,-3 4 1 1,2 4 0-2,0 1 0 2,0 4 0-2,4 5 0 4,-5 6 0-3,5 3 2 1,1-1-1-2,0-2-1 2,-1-6 0 0,4-3-1-2,-4-5 0 4,4-1 1-4,-2 3 0 2,2 1 0-2,-3 3-1 1,3 5 1 2,0 0-1-3,0 6 2 3,0 4-1 0,0 2 0-1,0-5 0-3,3 3 0 3,3-11-1-1,1-2 2 2,-3 0-2-2,5 0 0-1,-2-3 2 5,4 6-2-5,-1-1 0 2,-3 0 1-2,5 5 1 2,-8 2 0-1,6 2 2 1,3 4-3 0,-3-4-1 1,-2-3 2-3,0 1-1 4,-3 3 0-7,-3 2 0 5,3-6 0 0,-5-2-1 3,0-8 0-6,0-1 1 1,0-5 0 1,0-1 0 3,0-4 0-5,0-5 1 4,0-1 0-3,0-6 0 3,0-1-1-2,0 1 1 1,0 0 4-2,0-1 6 2,4 2-9-1,21-3-3 2,10 6 0 0,18-2 0-4,7 0 0 3,3-1 0-1,7-4 0 2,1 0 0-3,2 0 0 2,-1 0 0-1,12 0 0 3,0 0 0-4,0 0 0 0,5 0 0 3,0 3 0-2,-12 0 0 1,-6 0 0-2,-7-3 0 4,-4 2 0-4,-7-2 0 2,-5 0 0-2,4 0 0 2,-4 0 0 0,1 0 0 2,-2 0 0-5,-2 0 0 1,1 0 0 3,-2 0 0-1,-1 0 0-1,-2 0 0 0,-2 0 0 1,-3 0 0 0,2 0 0-3,-5 0 0 4,5 0 0-2,5 0 0 3,-2-2 0-4,-1-1 0 4,-1-3 0-5,-5 2 0 5,-7 4 0-5,-5-5 0 3,-10 5 0-1,-5-2 0 1,-3 2 0-2,-4 0 0 2,0 0 0 0,3-3 0-1,-3 3 0 0,2 0 0 2,1-7 0-1,4 2 0-1,-1-5 0 0,4-7 0 0,-6-5 0 0,6-6 0 3,-3-9 0-4,-4 3 0 3,3 0 0-2,1-3 0 1,2 1 0-2,1-3 0 3,-1-8 0-2,-3-2 0 1,-6-10 0-2,0-8 0 1,0-9 0 2,0-5 0-1,-6-12 0-2,-13-8 0 1,-3-4 0 3,-2 1-5-4,-2 7-3 5,5 9-19-7,5 18-11 3,3 20-4 2,5 7-32-3,-2 9-79 3,-6-3-42-2,14 32-98 2,-2 0-266-5</inkml:trace>
    </iact:actionData>
  </iact:action>
  <iact:action type="add" startTime="17625">
    <iact:property name="dataType"/>
    <iact:actionData xml:id="d4">
      <inkml:trace xmlns:inkml="http://www.w3.org/2003/InkML" xml:id="stk4" contextRef="#ctx0" brushRef="#br0">25857 15321 832 0,'0'0'228'7,"0"0"-64"0,0 0-27 0,0 0-24-1,0 0 0 2,0 0-18 0,194 3-21 0,-107-6-2-2,24-11-15 2,13-6-12 0,14-5-3 0,18-3-11-2,-2 4 8 2,-2 0-34 1,-15 7-5-4,-24 3 0 4,-19 7 0 3,-22 0 0-8,-21-3 0 2,-16 3 0 2,-11 1 0 0,-12 4 0 0,-8 0 0-1,1 2 0 2,-5-3 0-2,0 0 0 0,0-18 0 1,-6-23 0-1,-48-31 0 0,-22-30 0 3,-29-16 0-6,-24-5 0 5,-11 2 0-2,-1 10 0 3,9 15 0-3,15 19 0 0,28 27 0-1,28 21 0 5,27 17 0-7,16 6 0 3,14 6 0 1,4 3 0 1,-3 0 0-2,3 6 0-1,0 62 0 2,0 38 0 0,0 41 0 0,32 18 0 0,8 14 0-2,4 16 0 2,1-4 0-1,0-14 0 2,-8-24 0-3,-6-35 0 3,-12-37 0-2,-9-33 0 1,-3-26 0-1,-4-17 0 1,1-5 0-3,8 0 0 2,8-57 0 2,8-41 0-2,9-34 0 2,5-16 0-3,1-24 0 3,-1-16 0-2,1-3 0 2,-5 6 0-2,-6 18 0 0,-8 30 0 2,-6 30 0-2,-4 34 0-2,-10 28 0 3,4 23 0 0,-2 11 0-1,-6 7 0 1,0 2 0-1,0-2 0 3,0 4 0-7,0 0 0 9,0 0 0-8,-27 30 0 5,-32 37 0-2,-25 26 0 2,-16 19 0-1,-17 21 0-2,-15 9 0 3,-9 10 0-2,5-2 0 1,7-17 0-1,13-17 0-1,27-32 0 3,28-27 0-2,24-27 0 2,24-13 0-4,13-10 0 3,0-7 0 0,7 0 0 0,36-7 0-2,14-23 0 1,2 1 0 2,-5 4-67-2,-8 3-143 2,-33 13-154-2,-8 6-131 3</inkml:trace>
    </iact:actionData>
  </iact:action>
  <iact:action type="add" startTime="19460">
    <iact:property name="dataType"/>
    <iact:actionData xml:id="d5">
      <inkml:trace xmlns:inkml="http://www.w3.org/2003/InkML" xml:id="stk5" contextRef="#ctx0" brushRef="#br0">6616 8639 570 0,'0'0'173'4,"0"0"26"1,0 0-108 4,-203 19-23-2,126 21-21 2,3 5 25-3,8 9-7 2,5 0-2 1,4 10 18-2,14 5-18 0,9 8-18 0,17 9 11 2,17 4-13-2,0 6-5-1,15-1-2 3,44-5 0-2,25-17-11 4,26-20-7-2,13-29-2-3,2-20-5 2,-7-4 11 0,-18-32-9-5,-18-28-9 7,-21-22-1-2,-16-19-3 0,-26-25-4-3,-19-12 1 4,0-5-2-3,-34 7-1 3,-19 18-28-2,-8 31-28 1,4 31-44 1,11 43-50 3,33 13-129-9,9 34-469 1</inkml:trace>
    </iact:actionData>
  </iact:action>
  <iact:action type="add" startTime="20443">
    <iact:property name="dataType"/>
    <iact:actionData xml:id="d6">
      <inkml:trace xmlns:inkml="http://www.w3.org/2003/InkML" xml:id="stk6" contextRef="#ctx0" brushRef="#br0">12032 10159 342 0,'0'0'207'4,"0"0"-26"4,0 0-60-2,0 0-19 1,0 0-27 1,-164-15-7 0,114 15-2-2,-6 0 3 2,-8 17-21 0,-7 13-8 0,-6 14 5-2,-13 13-5 3,6 7-8-1,5 11-8 1,5 1-11-4,13 0-2 4,10 0 0 1,18 2-3 4,14-4 0-13,19-3 4 4,0-5 11 3,19-9-8-3,46-15 5 3,23-12 0 3,24-15 8-2,14-15-17-3,9 0-5 0,1-34-5 11,-14-24-1-15,-16-16-1 11,-25-10 1-9,-30-14-2-4,-35-7-7 8,-16-10-35 2,-41-11-13-4,-39 3-32 1,-17 15-82 1,49 85-61 0,3 21-480 2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4T00:04:23.2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7148">
    <iact:property name="dataType"/>
    <iact:actionData xml:id="d0">
      <inkml:trace xmlns:inkml="http://www.w3.org/2003/InkML" xml:id="stk0" contextRef="#ctx0" brushRef="#br0">32812 5623 536 0,'0'0'36'30,"0"0"-25"-30,0 0 98 0,0 0-13 0,0 0-20 0,-194-59 12 0,144 59-19 4,-6 0-5 5,-12 0-5-2,-16 0-1 2,-9 0 3-4,-14 17-10 3,-3 1-5 0,2 1-10 0,-2-6 2-2,1-1-15 2,-1-9-2 2,0-1 2-2,0 1 3-1,-3-3 0-1,-2 0-5 4,8 0 2-3,-3 0 2-2,7 0 0 3,-1-3-10 0,-1-14 4 0,-5-5 1-1,-2-10-1 2,-1 2 0-2,2-4 3 2,-2 1-1-5,-3 4-1 5,-7 5-2-1,-5 1 0 0,0 6-3-2,-2-3-9 2,-5 1 5 0,-4-1-6 0,-4-3 3 0,-7-1-5-2,1-6 5 3,1 0-2-2,5-6-2-1,5-4 1 2,4-2-2 0,4 2 5 0,8 7-1-2,2 5 4 3,0 0-3-3,-1 5 2 4,-9 7 1-6,-14-5-2 5,-9 5 0-1,-11-1-5 0,-4 3 0-2,-5 0-1 2,-8 3 6-1,-3-2-3 2,1 0-4-2,-1 0 4 0,5-2 0 2,7 4 2-3,6-6-1 1,12 8 0 1,9 1-7 0,-1 3 0 0,-5 5 0-2,-1 0 0 2,-8 0 0 0,7 0 0 1,2 5 0-5,5 12 0 4,8-2 0 1,3-5 0-1,6 4 0-2,12-1 0 1,6-3 0 1,13 1 0 1,5 0 0-1,3 1 0-2,5 1 0 3,-1 4 0-2,-1 1 0-1,3 1 0 2,0-4 0 0,2-2 0-1,8-4 0-1,0-1 0 4,-2-2 0-3,4-1 0 2,-5 1 0-5,0 1 0 5,-3-7 0-2,14 4 0 2,-1-4 0-3,12 0 0 2,1 0 0 0,5 0 0 0,-5 0 0-1,2 0 0 0,0 0 0 2,0 3 0-3,1 0 0 0,5 0 0 3,-2-1 0-1,4 7 0 0,1-3 0-2,-6 2 0 3,-5 6 0-2,0-1 0 3,5 4 0-6,4-2 0 4,12-3 0 0,5-5 0 0,5 3 0-3,12-8 0 2,2 1 0 2,6-1 0-2,3 1 0-1,0 0 0 3,0 1 0-2,0-4 0 1,0 0 0-2,0 2 0 2,0-1 0 0,0 6 0 0,0 5 0-2,7 7-27 4,29 7-55-4,9 4-44 5,22-2-68-7,-35-15-90 5,-2-3-175-2</inkml:trace>
    </iact:actionData>
  </iact:action>
  <iact:action type="remove" startTime="10994">
    <iact:property name="style" value="instant"/>
    <iact:actionData xml:id="d1" ref="#d0"/>
  </iact:action>
  <iact:action type="add" startTime="11074">
    <iact:property name="dataType" value="strokeEraser"/>
    <iact:actionData xml:id="d2">
      <inkml:trace xmlns:inkml="http://www.w3.org/2003/InkML" xml:id="stk1" contextRef="#ctx0" brushRef="#br1">29969 9148 379 0,'0'0'390'84,"0"0"-292"-83,0 0-17-1,0 0-31 1,0 0-41-1,0 0-9 0,-13 17-1 0,13-17-62 0,0 0-109 0,0 0-239 0</inkml:trace>
    </iact:actionData>
  </iact:action>
  <iact:action type="add" startTime="13160">
    <iact:property name="dataType"/>
    <iact:actionData xml:id="d3">
      <inkml:trace xmlns:inkml="http://www.w3.org/2003/InkML" xml:id="stk2" contextRef="#ctx0" brushRef="#br0">32467 5281 455 0,'0'0'238'6,"0"0"-232"0,0 0 100 2,-209 39-16 0,124-31 3 0,-5 1-23-2,-7-9-3 2,-8 1-5 0,-8-1 1 0,-7 0-9-2,-12 0 13 2,-8 0-27 0,-7 0 6 0,-4 0-12-2,-5 0 0 2,4 0 1 2,-2 0-6-2,5-5 10-2,1 3-2 1,0 2 0 3,-6 0-2-4,-11 0-1 4,-5 0-2-6,7 6-16 5,3 11 3-2,2-1-8-1,3-2-1 2,-6 3-2 0,2-6 1 1,5-4-3-3,6 3 2 3,2-3-3-3,14-3 3 3,-1 2-4-4,12-1-1 3,-2 4 7 0,9-3-4 0,2 2 3-1,-11-2-4 0,-3-1 2 3,-5 1-3-4,-2-1-1 1,-2 4-3 0,-6-1 0 1,-5-3 7 1,-8 1-5-4,-1 3 3 3,5-7 2 1,6 1-2-2,12-3-3-1,10 0 2 4,8 0-3-4,4 0 4 3,2 0-4-4,11-8 4 4,5 6 2-1,7-2-3 0,7 4 3-2,-4 0-3 2,2 0 1 1,-4 0 0-2,-10 0 1-2,-2 0 1 4,-4 0-3-1,0 0-4 0,0 0 0-3,3 0 0 4,-6-3 0-2,-7-10 0 1,1-2 0-2,-4 5 0 4,1 1 0-4,1 3 0 3,6 4 0-4,5 2 0 3,6 0 0 0,-3 0 0 0,-3 0 0-1,3 0 0 1,-3 0 0 1,5 0 0-2,6 0 0-1,5 0 0 1,-1-3 0 1,6-3 0 1,5 3 0-4,0 0 0 3,0 3 0 0,1 0 0 1,0 0 0-4,-1 0 0 5,-3 0 0-4,6 0 0 3,-6-2 0-4,-4-1 0 3,-5-3 0 1,-4 2 0-1,2-3 0-2,1 1 0 1,4 2 0 3,15 4 0-4,7 0 0 1,9 0 0 0,6 0 0 2,5 0 0-1,5 0 0-3,-2 8 0 3,2 1 0 1,9 1 0-1,-5 1 0-2,11-2 0 2,1 1 0 0,8-1 0 0,1-1 0-3,-2 0 0 2,4-1 0 2,-1 2 0-1,1 2 0-2,1 3 0 1,-4 2 0 3,5 8 0-3,-3 12 0 2,7 2 0-4,-5 11-4 3,6 12 3 0,-4 9 1-2,-3 12-2 2,2 6 3 0,0 4-1 0,5 6 0-2,-5 4 1 2,1 6-1 0,-4 8 1 0,6 12-1-2,-8 5 0 3,8-1-1-2,-8 0 2 1,0 0 3 0,4-2-4-3,-4 0-3 6,2 1 3-5,4 0 0 0,6 2 0 2,0 6 0 0,0 3 0 0,0 2 0-3,0-9 0 4,0-11 3-1,0-15-6 1,-4-1 6-4,4-2-3 3,0 0 0 1,-3 5 0-1,3-3 0-2,-3-3 0 2,-4-4 0 0,4-5 0 0,-1-10 0-1,-1 0 0 0,1-3 0 2,4 1 0-3,0 1 0 1,0 7 0 1,0 4 0 0,0 5-3 0,0 1 6-2,4-1-3 2,5-6 0 0,4-8 0 1,0-5 0-4,0-3 0 3,3-6 0 0,-4 0 0 0,-2-2 0-2,-3 3 0 2,-4 6 0 0,1 2 0 0,1 0 0-2,-4-1 0 2,-1 0 0 1,3-6 0-3,-3-1 0 1,4-5 0 0,2-1 0 2,-3-3 0-1,4-1 0-2,-2 4 0 2,6 5 0 0,-7 3 0 0,10 5 0-3,-1-4 0 5,-3-8 0-3,4-5 0 1,2-4 0-2,-3-1 0 2,3-2 0-1,-4-8 0 2,-4 3 0-2,1-10 0 0,3-5 0 2,-5-13 0-2,3-1-3-1,3-12 1 1,5-5-5 1,18-6-1 0,7 0-4-2,14 0 5 2,4-17 5 0,0-6 2 0,-5 4 1-2,-8 1-1 2,4 3 0 0,-4-4 0 0,4 6 1-2,8-1 1 2,5 0-2 0,6 3 0 0,6 2 3-1,8 1-1 0,-7 5 0 3,8 0-1-4,-2 3 1 0,-7 0-2 2,3 0 0-1,-12 0-1 2,-7 0-2-3,-2-3 3 2,2 0 0 0,-2-2 0 1,2-7 0-4,6 4 0 3,0-2 0 0,1-3 0 0,0 2 1-2,4-2 0 2,-4 1 0 0,-2 7-1 0,-7 5 4-1,2 0-3 0,1 0 1 3,4 0-1-4,3 0 0 0,2 0 1 2,5 0-1 0,-5-10-1 0,2 9 0-2,4-5 3 2,0 6-1 0,0 0 0 2,-2 0-2-5,1 0 5 3,1 0-1-1,7 0-4 2,3 0 0-3,7 0 0 2,3 0 0 0,-6 0 0 0,-7 0 0-1,-11 0 0-1,4 0 0 5,-5 0 0-6,5 0 0 2,4 0 0 1,6 0 0-1,9 0 0 2,5 0 0-4,6 0 0 3,8 2 0 0,-2 2 0 2,-3 1 0-6,-5-2 0 5,-8 0 0-2,-5-1 0 2,-7 3 0-4,-1-2 0 4,3 4 0-1,0-5 0 0,-3-2 0-2,0 0 0 1,-5 0 0 4,-2 0 0-5,3 0 0 0,1 0 0 2,-4 0 0 0,-2 0 0 0,4 0 0-3,-3 0 0 4,6 9 0-2,7-3 0 2,-4-3 0-4,-3-1 0 4,2-2 0-1,-4 0 0 1,1 0 0-3,0 0 0 1,5 2 0 0,-6 2 0 1,1-4 0 1,-12 0 0-3,-3 2 0 3,-7-2 0-2,2 0 0-1,4 0 0 2,-5 0 0 0,0 0 0 0,1 0 0-3,0 0 0 4,3 0 0-1,-5 0 0 0,5 0 0-3,10 0 0 4,-3 4 0-2,2 4 0 2,-5 0 0-3,1-4 0 2,-9 1 0 0,3-2 0-1,9-3 0 1,7 0 0-1,15 0 0 2,4 0 0-3,-1 0 0 1,-6 2 0 1,2 3 0 0,-9-2 0 0,3-3 0-3,3 0 0 4,1 0 0-1,2 0 0 0,0-3 0-3,-6-7 0 4,-6-2 0-1,-9 2 0 0,-4-5 0-1,-4 4 0-1,0 0 0 3,-2-1 0-1,-1 7 0-1,-7-6 0 0,-1 2 0 2,4 1 0-2,-3-1 0-1,2 1 0 2,2 2 0 0,6-5 0 0,-3-1 0-2,8 4 0 2,-2-1 0 0,-3 8 0 0,0-3 0-2,-2 1 0 2,-1 1 0 0,1 2 0 0,-1 0 0-2,-5 0 0 2,5 0 0 0,-6 0 0-1,5 0 0 1,7 0 0-1,-4 0 0 3,8 0 0-5,-3 9 0 2,-7 1 0 1,3 1 0 0,-10 0 0 0,-8 2 0-3,-2-3 0 4,-4-1 0-1,1-1 0 2,2 1 0-7,-2-8 0 6,4 6 0-1,-2-4-3 0,-5-3-1-3,-5 2 4 3,-2-2-4 1,-4 3 7-1,-4-3-7-1,-5 2 3-1,-2-2 0 1,-3 3-5 2,-3-3 3-4,-6 0-1 4,2 0-6-1,-3 0 2-1,1 0-14 0,4-20 5 1,0-12-3 0,0-22 9 1,-4-19 3-4,5-22 2 3,-4-31-1 0,6-32 3 0,-7-19 3-2,3-11-5 2,-4-4-3 0,0 6 1 0,0 9 0 0,-3 15 8-2,0 8 0 2,0 8 0 0,0-9-1-2,4-8 1 2,2-7-2 0,-2-10 1 0,7-13 2-1,-1-14 0 1,-2-4-1-1,0 5 0 3,-4 16 1-6,2 12-2 4,-3 17 0 0,0 16 1 0,1 4 0-2,5 6 1 2,-5 4-1 0,3-2 2 0,-2 1-2-1,-1-6 1 0,0-5-1 2,-4-6 0-2,0 0 0-1,0 6 0 3,0 10 0-2,-10 15 0 1,-9 12 0-2,-2 11 0 2,2 5 1 0,-2 11-1 2,7 9-1-6,1 11 1 4,0 2 0 0,8 3 0 0,0 4-2-2,-4 1 4 2,8-3-3 0,-5-1 2 0,1-9-2 0,2-8 1-2,-2-9 0 2,-3 0 0 0,4 0 0-2,1 18 0 2,-3 10-1 0,6 13 1 0,0 6 0-2,0 3 0 4,0 8 1-4,0 9-1 2,0 4 0-3,0-1-1 3,0 6 0 0,0-2-2 1,0-1 2-3,-1 3-6 1,-9 3 2 1,-6 0 0 1,-4 0 4-3,-5 0-1 2,-4 0 2 0,1 0 0 0,1 0 0-2,-5 0 0 1,7 0-1 2,-4 0 1-1,3-5 0-2,6-8 0 2,-5 6 0 0,2 1 2 1,3 2-2-5,-5-3 0 5,11 5 0-2,-4 2 1 2,-2 0-1-4,-3 0 1 4,-11 0 1-1,1 0-1 0,0 2 1 0,-3 6-1-2,5-1-2 2,5-2 1 0,1-1 0-3,8-4 0 4,1 0-1-2,-7 0 0 2,3 0-3-3,-5 0 4 2,2 0 0 0,-9 0 0 1,1 0-16-4,-6 0-97 3,-20 18-13 0,-15 19-17 0,44-20-108-1,5-4-289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5T05:11:24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94">
    <iact:property name="dataType"/>
    <iact:actionData xml:id="d0">
      <inkml:trace xmlns:inkml="http://www.w3.org/2003/InkML" xml:id="stk0" contextRef="#ctx0" brushRef="#br0">19615 2422 390 0,'0'0'116'41,"0"0"-32"-41,0 0 76 0,0 0-50 0,0 0-39 0,0 0 1 0,0 0-3 0,-5-6-13 0,5 6 5 0,0 0-7 1,-3 0-8-1,1 0-4 5,-1 3 3 2,-4 23-1 1,4 2-6-3,3-1-13 6,-3 7-2-5,3 3-9 0,0 3-1 1,-7 1-5 4,4-1-2-3,-1-10-1 7,-2-12-2-13,6-10-1 4,0-8 4 3,0 0-3-5,0 0-1 3,0 0-2 2,0 0 0-1,0 0 2-3,0 0 1 3,0 0-2 3,0 0 1-4,0 0 2-3,0 0 1 6,6 0-1-1,5 0 0-2,3 0-3 0,-7 0 2-2,9 0 0 4,0 0 3 0,1 0 4-2,2 0 2-3,-2 0 1 7,1 0-2-3,2 0-1-4,-3 0 0 5,7 0 1-2,-6 0 1 1,4 0-2 0,-3 0 5 0,1 0 5-1,1 0-1 1,-1 0-8-2,5 0 0 1,-4 0-3 11,2 0-2-14,4 0-2-4,-3 0 0 8,2 0-1 0,-3 0 1 7,2 0 4-13,-2 0 2 7,-2 0-2-5,2 0-2 5,-3 0 0 0,6-6-2-3,5 1-2 2,-2-3 0-1,3 1 1 0,-4-1-1 1,0 3 3-1,-5-1-1 6,0 0 2-11,-2 1 1 5,5 3 2 2,-6-2-1 0,0 1 0-6,4 3 1 5,-1 0-5 0,1-5-1 2,5 2 0-3,-3-3-2-3,2 2 0 5,1-5 1-1,-4 2-1 0,-1 4 5 1,-3-2-3-5,2 2 2 5,-1 0-1-2,5-3-1-1,-1 5 0 3,5-6-1-2,3 5 0 3,-5 2 0-5,2 0-2 4,-1 0 4-3,7 0 2 2,-1 0 1-1,1 0-2 1,-3 5 0-2,2 4-3 0,-3-4 0 2,-2 2 0 0,6-6-1-1,6 5 1-1,0 0-2 4,3 1 1-4,2 1 0 4,-4-1 0-6,-1 5-1 4,-2-4 3 0,-5 2-2 2,2 2 0-4,-2-3-1 2,-3 0 0 4,-2-3 1-6,2-1 2-1,-2 3-3 4,-4 0-1-3,2 1 1 4,-6-1 0-5,0-1 0 3,-5-2 0 0,-8 0 0 2,-4-2 1-3,-2 1-1-2,-1-4-1 2,3 2 1 3,1-2 0-3,-3 0 0-2,-1 0-1 6,-3 0 1-6,0 0 0 2,0 3 0 3,0-3-2-1,0 0 2-3,0 0-2-1,0 0 2 2,0 0-1 3,0 0-1-2,0 0 1-4,0 0-1 6,0 0 1-3,5 0-1 2,-1 0 1-5,0-15 0 7,4-12 1-4,2-4 1 6,-4-4-1-12,-2-1-1 9,5 5 0-3,-5 4 1 1,-1 7-2-4,1 8 2 4,-4 7-1 0,3-1-5 0,-3 2-12-2,3-1-15 4,-3 3-18-2,3-1-25-3,7-4-36 2,0 2-30 3,2 5-23-4,-9 0-65 4,0 0-201-7</inkml:trace>
    </iact:actionData>
  </iact:action>
  <iact:action type="add" startTime="20878">
    <iact:property name="dataType"/>
    <iact:actionData xml:id="d1">
      <inkml:trace xmlns:inkml="http://www.w3.org/2003/InkML" xml:id="stk1" contextRef="#ctx0" brushRef="#br0">29655 11356 6 0,'0'0'488'6,"0"0"-369"0,0 0 48 1,0 0-59 2,0 0-34-2,0 0-9-1,0 0-1 2,0 0 6 1,0 0-11-2,0-3-3 0,0 3-3 1,0 0-3-1,0 0-7 0,1 0-4 0,7 0-1 1,-3 0-11 0,8 0 2-2,-2 0-1 3,0 0-10-2,5 0-3 3,-3 0 3-5,-3 0-2 3,8 0-4 1,-2 0-1-1,-3 0-2-3,6 3-2 3,-8-3 0 1,7 0-3-2,-4 0 1-2,1 0 1 4,-5 0 5 0,-3 0-4-2,3 0-2-2,0 0 3 5,-1 0 1 5,3 0-6-4,1 0 1-11,3 0 0 6,4 0 1 1,-1 0-1 2,-2 0 0-5,-5 0-1 4,1 0 1 1,-3 0-1-2,-1 0-1-2,-1 0-1 5,4 0-1-3,-5 0 1 1,3 0 0-2,-3 0-1 2,2 0 0 1,3 0 2-2,-1 0-2 2,4 0 0-3,-2-3 1 1,3 3-1 3,0-2 0-4,-8-1 1 1,6-1-1 2,-4 3 2-1,3-3-1-4,3 4 2 5,-5-3-2-1,5 3 2-1,2 0 1 1,-2-2-1-1,-2 2 0 0,3 0-1 4,7-3 2-6,-6 3-1 2,0 0 0 2,5-5-1-2,-7 2 0 1,1-1 2-3,-1 2-4 3,-3-2 5 2,2 4 3-6,2-2 3 6,2 2-6-4,-3 0 0 8,1 0-1-14,4 0-1 9,-1 0-1-2,6-2 1 3,-1 2-1-2,-2 0 1-3,3 0 0 3,-3 0 2 0,2 0-5 0,-2 0 2-3,3 0-1 5,0 0 1-2,2 0 0-4,1-3-1 7,-2 3 0-6,1 0 1 3,1 0-2-2,-4 0 2 3,2 0 1 1,-1 0-1-4,-3 0 2-1,3 0-3 3,-1 0 2 0,4 0-2 0,-4 0-1-2,4 0 1 4,-6 0-1-1,4 0 1-5,-2 0-1 2,4 0 1 5,-1 0 0-2,1 0-1-4,-6 0 2 1,1 0-2 2,-2 0 1 0,-4 3 2 1,5-1-2-2,-3 0 1 2,5 2-2-1,-5-2 1-2,0-2-1 0,3 4 1 1,-4-1 0 2,-1-3 0 4,2 0 0-13,-1 5 0 7,-2-2-1 2,4-1 0-2,-1 1 1 1,0-3-1 0,-1 4 0 3,-2-4-1-8,-1 0 2 4,2 0-2 1,-8 0 2 0,6 0-2-1,1 1 2 3,-1-1-1-5,4 0 0 3,1 0 0 3,-4 0 0-9,1 0 0 8,-3 0 0-3,1 0 1 3,2 0-1-3,2 0 1-1,6 0-1 2,-1 0-1 0,4 0 1-2,-2 0 0 4,-3-1-1-4,2-6 1 2,-3 5-1 0,1-1 1-2,-3-2 0 2,5 5 1 0,-6-3-1-2,6-1 0 3,-3-2 1-2,-2 6 0 1,3-2-1-2,0 2 1 3,-4 0 0-1,3 0 0 0,-6-2-1-2,7 2 0 0,-8-3 0 3,1 3 1-1,2 0 0-1,-2 0-1-1,4 0 1 3,-3 0 0-2,3 0-1 3,-4 0 1-5,2-4-1 3,4 4 1 0,-1 0 0-1,-2 0-1 1,3 0 0-1,-4 0 0 6,-1 0 1-13,-2 0 0 8,4 0-2 1,-3 0 2-2,1 0 0 2,-1-2 0-5,-5-2 0 7,-2 2 0-5,0 2-1 0,-6 0-1 1,-1 0 1 2,1 0 1 0,-4 0 0 0,5 0-1-5,-5 0 1 3,0 0-1 3,0 0-1-4,0 0 0 2,0 0-1 0,0 0-18 0,0 0-24-3,0 0-20 4,0 0-42-2,0 0-62 1,-25 0-58 0,11 0-105-1,-2 0-344 1</inkml:trace>
    </iact:actionData>
  </iact:action>
  <iact:action type="add" startTime="30788">
    <iact:property name="dataType"/>
    <iact:actionData xml:id="d2">
      <inkml:trace xmlns:inkml="http://www.w3.org/2003/InkML" xml:id="stk2" contextRef="#ctx0" brushRef="#br0">19418 3046 806 0,'0'0'207'5,"0"0"-90"3,0 0 19-2,0 0-41 2,0 0-12 1,0 0-13-2,0 0 6 1,160-109 3-2,-104 49-10 2,2-4-5 1,12-12-18-4,-2-5-8 4,2-1-9-2,-7 6 0 1,-5 9-3-1,-5 7-3 1,-6 9 1 0,1 4-5 0,7-1-8-1,3-8-11 9,9-10 0-15,5-3 0 13,2-4 0-13,2 0 0 7,-1 6 0 2,-7 3 0-6,2 2 0 3,-11 2 0 7,2 3 0-11,3-4 0 6,-3-1 0-6,5-5 0 5,7-6 0 2,-2-3 0 0,-1 0 0-7,-5 3 0 4,-16 11 0 2,-1 11 0 5,-12 4 0-12,0 6 0 6,-8 11 0-2,-5 6 0 1,-3 3 0 2,-4 2 0-4,0 2 0 3,-4 3 0 3,1 3 0-7,-9 8 0 6,-4 0 0-6,5 3 0 5,-5 0 0-3,0 0 0 1,0 0 0 1,0 0 0 3,0 0 0-7,0 0 0 6,-12 0 0-2,-33 9 0 2,-20 13 0-5,-11 7 0 1,0-5 0 0,-7 2 0 5,13-1 0 2,7-6 0-11,2 5 0 7,16-9 0-5,3 0 0 4,17-4 0 2,8-2 0-6,10-7 0 5,7-2 0-4,0 0 0 4,0 0 0-2,0 0 0 3,0 0 0-6,0 0 0 4,24 0 0 0,24 0 0 2,13 0 0-6,14-22 0 6,5-3 0-2,-8-4 0 6,-2 4 0-12,-16 6 0 10,-17 1 0-10,-8 14 0 6,-14-3 0-4,-9 7 0 6,1 0 0-5,-7 0 0 5,3 0 0-4,-3 0 0 1,0 0 0 2,0 0 0-1,0 0 0-1,0 17 0-1,0 26 0 2,0 15 0 2,0 13 0-4,-10-4 0 3,-8-5 0-2,2-17 0-1,0-9 0 5,8-12 0-8,5-13 0 6,-6-4 0-2,8-7-54 2,1 0-22-3,0 0-52 1,0 0-42 1,0-3 0-3,0-12-128 4,14-5-153-1</inkml:trace>
    </iact:actionData>
  </iact:action>
  <iact:action type="add" startTime="31930">
    <iact:property name="dataType"/>
    <iact:actionData xml:id="d3">
      <inkml:trace xmlns:inkml="http://www.w3.org/2003/InkML" xml:id="stk3" contextRef="#ctx0" brushRef="#br0">22346 481 585 0,'0'0'148'3,"0"0"-4"5,0 0-39-2,0 0-59 2,0 0-9 0,0 0-4 0,0 0 6-2,-26-17 16 2,-17 17-15 1,-5 5 0-2,-9 20 1-1,-2 7-9 3,2 13 4-2,-1 11 7 2,12 13-12-3,8 8 1 3,11-5-7-2,15-1 3 12,12-12-1-19,0-6 2 12,23-2-10-9,27-7 2 5,15-2-3-5,18-10-12 5,6-15-3 0,6-17-3 7,-1 0-6-14,-4-44 0 8,-10-20 5-2,-17-14-2 0,-12-17 3-1,-22-3-1 7,-17-16 1-11,-12 8-1 7,0 7 0-4,-24 21-1 5,-16 27-2-1,-11 23-21-1,-5 20-47-4,-14 8-9 2,-1 2-72 6,42 27-71-7,1 4-445 4</inkml:trace>
    </iact:actionData>
  </iact:action>
  <iact:action type="add" startTime="39217">
    <iact:property name="dataType"/>
    <iact:actionData xml:id="d4">
      <inkml:trace xmlns:inkml="http://www.w3.org/2003/InkML" xml:id="stk4" contextRef="#ctx0" brushRef="#br0">11473 2394 684 0,'0'0'335'2,"0"0"-205"5,0 0 12 0,0 0-26 1,0 0-45-2,0 0-8 2,0 0-3 0,114-30 3 0,-74 1-8-2,4-4-6 2,3-4-4 0,3-3-11 0,0-1-7-1,0 1 1 2,3 6-5-2,-2 0-5 3,-5 3-1-6,-1-2 1 5,5-1-5 0,0-9-5 7,6-4 1-11,1-12-5-5,7 0-3 12,-4-5 2-8,-4-1 0 5,-4 2 0-3,-2 0 2 1,-2 7 0 1,-4 4 1 2,0 5-6-6,-1 2 3 4,1 2-2 1,-11 2 1-3,2 1 1 2,-5 4-3-1,-3 2 0 9,-1 9 0-14,-9 5 0 6,-2 3 0-5,1 3 0 8,-3 3 0-5,0-1 0 1,-3-2 0 5,-3 8 0-8,2-2 0 3,-6 8 0-1,-2 0 0 5,-1-3 0-3,0 3 0 3,0 0 0-10,0 0 0 6,0 0 0 3,0 0 0-1,0 0 0-7,0 0 0 6,0 0 0 3,0 0 0-8,-25 7 0 8,-20 17 0-3,-14 10 0 6,-2 3 0-12,-4-4 0 6,5-4 0-4,7-2 0 4,6-7 0 2,11-5 0-6,12-5 0 5,5-3 0 3,14-5 0-9,1-2-5 5,4 0 4 0,0 0-8-2,0 0-3 1,0 0 6 1,0 0 3 1,0 0-3-1,25-14 1-5,15-17 4 7,7-3 1 2,6-2 0-9,4 3 0 5,-1 4 0 1,-2 4 0-3,-12 6 0 3,-3 2 0-4,-7 8 1 6,-10 0 1-6,-11 6 0 2,-3 3 1 7,-7 0-1-14,-1 0 0 7,0 0 0 2,0 0 8-4,0 0-1 4,0 34 6-1,0 19-15 6,0 12 0-12,-1-3 0 5,-15-6 0 2,3-5 0-2,-2-16 0 2,4-5 0-5,6-16 0 4,1-9 0 1,4-5-11-3,0 0-27 1,0 0-30 1,0 0-13 0,0 0-42-2,0 0-47 4,9-11-64-2,2 3-43 0,-6 5-603-5</inkml:trace>
    </iact:actionData>
  </iact:action>
  <iact:action type="add" startTime="40290">
    <iact:property name="dataType"/>
    <iact:actionData xml:id="d5">
      <inkml:trace xmlns:inkml="http://www.w3.org/2003/InkML" xml:id="stk5" contextRef="#ctx0" brushRef="#br0">13662 395 494 0,'0'0'153'2,"0"0"-57"3,0 0-23 3,0 0-5 0,0 0-8 0,0 0 10-1,0 0-23 0,-135-114-11 1,86 114 26 0,-7 0-8-2,-5 11-23 3,4 28 26-2,6 12-13 2,5 5-2-3,14 2-1 1,9 4-1 4,14 0-6-5,9 0-11 0,0-1 4 13,25 3-8-17,27-9-16 3,25-9 18 3,10-18-20 0,10-20 1 5,0-8-2-11,-7-19 1 6,-9-37 1-4,-8-10 0 4,-20-1-2 0,-22-1 0 1,-21 3-2-3,-10 5 1 1,0 6-2 1,-29 12-3 0,-22 12-63-2,-15 21-69 5,31 9-23 0,-6 0-171-9</inkml:trace>
    </iact:actionData>
  </iact:action>
  <iact:action type="add" startTime="48580">
    <iact:property name="dataType"/>
    <iact:actionData xml:id="d6">
      <inkml:trace xmlns:inkml="http://www.w3.org/2003/InkML" xml:id="stk6" contextRef="#ctx0" brushRef="#br0">3184 8211 436 0,'0'0'193'2,"0"0"-95"3,0 0 20 2,0 0-6 2,0 0-22-3,0 0-11 2,0 0 1 0,0 0 3 1,0 0-10-3,69 16 4 6,-28-1-9-6,8-1-9 0,16 1-24 2,18-8-4-1,21-3 0 1,22-4-1-1,9 0-8 15,9 0-6-20,-10-17 14-2,0 3 5 13,-4 0 0-13,-4 4-8 8,-5 5-6 0,-17 3-5 0,-13 2-13-1,-17-3 2 4,-14 3-5-7,-12 0 0 4,-17 0-1-1,-13 0-2 2,-5 0-19 4,-6 0-33-11,-7 0-42 3,0 0-40 3,0 0-71 0,0 0-151-1</inkml:trace>
    </iact:actionData>
  </iact:action>
  <iact:action type="add" startTime="49730">
    <iact:property name="dataType"/>
    <iact:actionData xml:id="d7">
      <inkml:trace xmlns:inkml="http://www.w3.org/2003/InkML" xml:id="stk7" contextRef="#ctx0" brushRef="#br0">12372 8205 394 0,'0'0'211'5,"0"0"-81"3,0 0 32-2,0 0-41 2,0 0-15 0,0 0-4 0,0 0-3-2,38 6 1 2,-11-6-43 0,13 0 4 0,10 0 2-2,17-6-5 3,20-2-7-2,23-4-7 1,22 0-16 2,22-3-5 3,9-2-3-10,1 0 2 6,6 6-3-3,-15 9 8-1,-9 2-5 6,-15 0-3-4,-20 0-7-3,-12 13-4 4,-15 4-3 3,-19-5-5 0,-13-7-3-9,-11-5-34 9,-15 0-29-8,-11 0-52 5,-12 0-26-2,-3 0-57 2,0 0-86 0,-29 0-342 1</inkml:trace>
    </iact:actionData>
  </iact:action>
  <iact:action type="add" startTime="52030">
    <iact:property name="dataType"/>
    <iact:actionData xml:id="d8">
      <inkml:trace xmlns:inkml="http://www.w3.org/2003/InkML" xml:id="stk8" contextRef="#ctx0" brushRef="#br0">640 10845 569 0,'0'0'173'6,"0"0"-87"2,0 0-14-2,0 0-15 1,0 0-15-2,0 0-6 4,0 0 4-1,7 0-4-2,-7 24-9 2,0 11 10 1,0 0-2-1,-3 7-8-2,-6 2 6 2,1-2-18 0,3-3 0 0,2-6 4-2,3-8 0 2,0-1 1-1,0-2 1 3,0-2 2-4,18-4-12 1,8 0-1 1,4-4 0 0,12 0-4-2,0-7 0 1,5-2-2 3,5-1 1-3,0-2-2 4,-3 0 3-4,5 0-3 2,-10 0-2-5,-5 0 2 4,-7 0-1 1,1 0 0-4,-6-2 1 7,-3-3-3-9,2-2-1 7,1 2 1-4,-1-3-1 1,-5 0 1 2,-1 2 0-2,-11 0 0 2,-2 6 1-5,-3 0-1 3,-4 0 1 1,0 0 1 0,0 0 2 2,0 6 27-4,6 30-8 1,0 12-13 1,-6 1-7 2,0-2 2-6,0 0-1 4,0-5 1 3,0 2-4-7,0-12 0 3,0-3 0 2,0-9 0-2,0-10-1 1,-3-7 0-1,3 0-1-1,0-3 1 3,0 0-3 0,0 0-7-5,0-28-3 7,0-17 10-2,17-14 2-5,-1 8 0 4,-1 6 1 0,-2 9-2-2,0 8 0 2,-3 6 2-2,-6 2-1 5,8 2-1-5,-3 1 2 3,-1 3-1-5,2 1 1 5,6 1 0-2,2 1 1 7,2 0-1-12,0 6 3 4,6 2 0 4,-1 3 2-4,4-2 7 2,2-2-2 1,6 1 0-3,-3 3 4 1,5 0-4 1,1 0 0 1,1 0-1-1,5 0 2 6,-2 0 3-9,-1 0 1-5,1 0-3 8,-1 3-2 2,5-3-5-6,-9 0-3 5,-3 0 0 1,-11 0-2-4,-6 0 0-1,-2 0 0 3,1-11-3 0,1-4 0 1,-3-7-1-3,-5-5 2 1,7-8-3 2,-3-7 1 0,1-2-2-3,-4-11-23 0,4 5-32 5,-3 9-5-3,3 4-38-5,3 17-59 6,-11 20-75-2,0 0-679 3</inkml:trace>
    </iact:actionData>
  </iact:action>
  <iact:action type="add" startTime="54220">
    <iact:property name="dataType"/>
    <iact:actionData xml:id="d9">
      <inkml:trace xmlns:inkml="http://www.w3.org/2003/InkML" xml:id="stk9" contextRef="#ctx0" brushRef="#br0">6339 10800 32 0,'0'0'20'4,"0"0"44"3,0 0 26-1,0 0-17 2,0 0 6 0,0 0 14 1,0 0-23-2,0 0-14-1,0 0 10 3,0 0 4-1,0 0-9 0,0 0-4-1,0 0 0-1,0 0 10 2,0 0-15 0,0 0-12-1,0 0-12 0,0 0 5 2,0 0-2-3,0 1 4 4,-7 16-17-4,-3 7 7 1,0 1-4 2,-3 0 0-4,5 0 2 5,0 2 1-4,3-8-2 3,5-2 2-3,0-6 5 2,0-2-8-1,0-4-1 1,0 3-8-2,2-3-1 2,24 2-9 2,12-5-1-5,1-2-1 3,6 0-1 2,2 0 1-4,-3 0 1 0,-3-10-1 4,-8-2 0-5,-6 3 1 14,-2 1-1-18,-9 1 2 4,-3 6 0 9,-3-3-2-12,-1 4 0 5,-2 0 0 0,-3 0 0 0,5 0 2 2,-6 0 0-2,-1 0 1 0,-2 0 3 0,2 0 10 0,3 0 6 0,-5 20-11 2,3 9-6-3,-3 1-4 3,0 4 1-2,0 3 1 0,0 1-1 3,0 6 3 0,-10 0-5-6,-6 6 3 2,1-1-3 2,1-5 0 1,-2-4 0-1,3-10 1-1,0-4-1 2,2-6 1-3,7-7-1 4,1-4 0-7,3-6 1 4,0-3-1 3,0 0 0-6,0 0-2 5,0 0 1-2,0 0-3 4,0 0 3-6,0 0-2 3,0 0-1-1,0-12-2 2,3-15 3-4,14-9 1 3,10-10 2 1,3-8 0-2,0 2 0 3,8-5 0-6,-6 6 0 4,3 6 0 1,-3 13 0 1,-8 6 0-7,1 9 2 6,-6 5-2 1,-3 1 0-7,-3 5 0 6,-9 3 2-1,9-1-2-1,-3 4 3 4,-1 0-1-7,7 0-1 2,0 0 4 3,-3 0 3-2,1 0 3 0,0 0 2 2,4 0-2-2,7 0-2 1,4 0 1-3,1 7-6 5,1 3 1-3,-1-5 0 0,4 3 1 2,-4-2 0-2,1-1 3 2,0 1-2-4,-3-4-1 4,8 2-3-2,-4-2 0 2,4 1 1 2,5 0-1-8,-5-3 0 5,5 0-1 0,-2 0 1 0,-3 0-1-4,5 0-1 5,-6 0 1-1,-2 0 4 1,-4 0-2-5,-3 0 0 3,-4-3 0 3,1 0 2-2,3 1-5 1,-3-2 1-6,-5 2 0 6,-3 2-1-2,-1-3 1-1,-10 3 2 4,3 0-2 0,-1 0 1-5,1 0-1 1,-2 0 0 2,9 0-2 2,-1 0 0-4,-1-3 0 0,1 0 0 5,0 1 0-4,-3-2 0-2,3 2 1 2,-1-4-1 1,1-1-2 3,3-3 1 0,4 0 0-8,-1-7 0 4,2 0 1 0,1-3-1 0,0 0 1 2,-3 0 0-3,-5 3 0 2,-4 9-1-1,-5 2 1-1,-5 6 0 3,0 0-3 1,0-3 0-7,0-5-11 5,8-8-55-1,-5-12-45 2,0-9-66-3,-3 20-24 5,0 7-84-7</inkml:trace>
    </iact:actionData>
  </iact:action>
  <iact:action type="add" startTime="59472">
    <iact:property name="dataType"/>
    <iact:actionData xml:id="d10">
      <inkml:trace xmlns:inkml="http://www.w3.org/2003/InkML" xml:id="stk10" contextRef="#ctx0" brushRef="#br0">656 18027 666 0,'0'0'229'2,"0"0"-77"3,0 0-33 3,0 0-18-2,161-24 6 3,-109 17-4-2,13 7-13 1,29-2-8-2,35-4-15 3,39-5-9 0,42-10-11-3,43-1-19 2,28 0 6-1,20-1-2 12,14 9-16-14,2 4 3-5,12 3-5 9,-4 7 0 0,-12 0 5-3,-14 0-5 2,-28 7-1-1,-25-2-9-1,-37-5-4 4,-52 0-8-6,-49-5-22 8,-48-27-42-8,-56-8-108 3,-20 22-152 3,-49 6-154-2</inkml:trace>
    </iact:actionData>
  </iact:action>
  <iact:action type="add" startTime="66606">
    <iact:property name="dataType"/>
    <iact:actionData xml:id="d11">
      <inkml:trace xmlns:inkml="http://www.w3.org/2003/InkML" xml:id="stk11" contextRef="#ctx0" brushRef="#br0">14019 15532 953 0,'0'0'145'2,"0"0"-5"4,0 0-2 1,0 0-54 1,0 0-18 2,0 0 2-4,0 0 3 0,213-75-15 2,-125 48-1 1,17-3-1-1,12 3-5-1,11-5-8 0,1 2-10 0,-5 3-16 2,-16 9 15-4,-8 2-5 3,-19 6-3 17,-9 0-18-22,-20 3-4-3,-20 7 0 5,-14-8 0 2,-8 8 0 1,-10 0 0 2,0 0 0-6,0 0 0 7,0-3 0-6,0 1 0 1,-12-13 0 2,-56-5 0 1,-23-7 0 2,-27-3 0-9,2 3 0 6,3 2 0 0,-3-1 0 6,8 1 0-12,12 5 0 6,19 6 0 2,21 3 0-6,17 6 0 4,18-1 0 1,14 6 0-3,6 0 0 1,1 0 0 2,0 0 0-2,0 0 0 1,0 0 0 0,0 14 0-4,29 43 0 7,27 12 0-6,15 18 0 4,6 1 0-1,-2 3 0-3,-2 8 0 3,-5-1 0 6,-10-4 0-12,-7-12 0 6,-11-16 0-1,-8-21 0 1,-14-16 0 0,-8-13 0-2,-5-12 0 0,-5-4 0 2,3 0 0-2,-3 0 0 2,0 0 0 2,5 0 0-3,-1-20 0 2,8-39 0-3,-1-37 0 1,-5-34 0 3,-6-16 0-6,0-14 0 5,0-11 0 1,0 3 0-4,0 10 0 1,0 29 0 0,0 33 0 0,0 38 0 1,0 21 0 1,0 20 0-4,0 11 0 4,0 4 0-2,0 2 0 0,0-3 0 2,0 3 0 0,0 0 0-1,-10 0 0-5,-26 42 0 5,-17 34 0 0,-26 36 0 2,-1 14 0-6,-13 12 0 7,8 0 0-5,1-19 0 9,13-21 0-12,14-24 0 2,15-14 0 1,12-21 0 5,6-12 0-6,16-17 0 4,8-5 0-2,0-5 0 0,0 0 0-2,0 0 0 3,0 0 0 1,20 4-144-2,3 12-100-1,-18-4-84 3,-5 8-383-2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4T00:04:23.2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877">
    <iact:property name="dataType"/>
    <iact:actionData xml:id="d0">
      <inkml:trace xmlns:inkml="http://www.w3.org/2003/InkML" xml:id="stk0" contextRef="#ctx0" brushRef="#br0">22494 2779 309 0,'0'0'166'7,"0"0"-68"1,0 0 49-2,0 0-38 2,0 0-30 0,0 0-1 0,0 0-15-2,0 0-20 2,0 0 2 0,0 0 2 0,0 0-2-2,7 0 8 2,-41 2-4 0,-10-2-2 0,-5 0-1-2,-8 0-12 2,-8 0-15 0,-4 0 2 0,-5 0-1 0,-6-14 2-1,3 1 9 2,-3-4-6-2,4 2 3-1,-6 2 0 2,-5 1 0 0,-1 5-8 0,0 0 11-2,2 4-13 2,2 1 1 0,-2 2 8 0,4 0-12-2,5 0 6 3,2 0-8-2,-2 0 4 2,-3 0-5-4,-1 0 3 3,1 0-4 0,0-3 0 0,4-6 3-1,-1 3-4 0,6 2 4 2,10 0-2-2,1 1 6-1,7 3-8 2,-1 0 2 0,1 0-2 0,-1 0 2-2,2 0-8 2,0 0 4 0,-5 0-6 0,1 0-2-2,-8 0 7 3,4 0-7-2,4 0 0 1,8 0 1-2,4 0-2 2,4 0 1 0,-1 0 0 0,1 3 0 0,-5 3 0-2,1 2-1 3,1 1 2-2,-5-1 0-1,4 1-1 2,1-1 3 0,2 1-3 0,8-1-3-2,-3-3 2 3,7 2 1-2,4-2 0 2,2 1 1-4,3-4-3 2,2 2 3 1,5-2-1 0,3 1 0-2,6-3 0 2,1 0-1 0,-1 3 1 0,-1-3-1-1,5 3 0 0,0-1 0 2,0 4 1-2,-3 8-2-1,2 11 4 2,-2 12-2 0,3 5 1 0,0 9-2-2,0 1 0 2,0 8 1 0,0 1 1 0,0-2-1-2,0 3 0 2,0 0 0 0,0 3 0 0,0 2 1-2,0 7-2 2,0 1 2 0,0 1-3 0,0 3 2-1,0-8-1 0,3-8 1 2,1 0 0-2,5-10 0-1,-6-5-2 2,1-5-1 0,0-4 0 0,2-5 1-2,-3-1-2 2,4-2 2 0,-7-3-3 0,3-8 0-2,-1-6 3 2,1-6-4 0,2-5 5 0,-2-3-5-2,-3 2 6 2,2 5-7 0,1 1 5 0,4 2 1-1,-1 2-3 0,-3 0 1 3,4-2-2-4,-6-7 4 0,2 0 2 2,3-3-3 0,-3 0 0 0,9 0-2-2,6 0-2 2,13 0 6 0,9 0-3 0,4 0 3-2,2 0 0 2,4 0 1 0,-6 4 1 0,12 1-1-2,-7 0-1 2,0-5 0 0,5 0 1 0,-5 0 0-1,3 0-1 0,8 0 0 3,-4 0 0-4,8 0 0 1,-5 0 0 0,-1 0 0 1,-1 0-1 1,-1 0 0-4,-2 3 1 3,-3 3 0 0,-2-1-1 1,-5 1 2-4,6 1-2 4,-3-7 0-1,3 4 1-1,4-4 2-1,-3 0-2 2,8 0 0 1,-2 0 0-1,7 0 2-2,1 0-2 1,3 6 0 3,0-3 1-4,2 3 0 0,4-4-1 2,-1 1 0 0,3 3 1 0,-2-1-1-2,-3 4 1 2,3-1 4 0,0 0-4 1,0 3 3-4,2 0 3 3,-5 1-4 0,-1-4 1 0,-6-5-2-2,2-3-2 2,1 0 1 0,-3 0-1 0,3 0 1-1,-1 0-1 0,-2 0 1 2,3 0-2-2,-6 0-1-1,-2 0 2 2,2 0-1 0,-9 0 0 0,9 0 0-2,-4 0-1 2,-2 4 0 0,1-4 0 1,-7 0 0-4,-1 0 1 3,-4 0 1 0,-4 0-2 0,-1 0 2-2,-5 0 0 2,-11 0-1 0,0 0 1 0,-8 0 0-1,-2 0 0 0,-7 0 0 1,1 0-5 0,-3 0 2-2,2 0-8 2,1 0 2 0,0-8 2 0,-1-18 5-2,1-11-5 2,-7-8 3 0,0-14 1 1,0-14-1-4,0-3 4 3,0-8-4 0,-13-4 3 0,2-1-3-2,-2-4 2 2,-3 3-3 0,4-3 3 0,4 6-1 0,3 3-2-2,5 3 0 3,0 7 0-2,0 7 5-1,0 11-2 2,0 11 1 0,0 8-3 0,0 7 3-2,0 13-1 2,0 5 1 0,0 7 0 2,0 2-1-6,-3 3 1 4,3 0-2 0,0 0 3 0,0 0 0-2,0 0-2 2,-7 0 0 0,1 0 1 0,-13 0-1 0,-12-3 2-1,-6 0 1 1,-13 0 0 0,-4 3 1-3,-10-3-1 3,-8 1 1 0,-5 2-2 0,0 0 0-1,2 0-1 0,5 0-18 1,6 2-138 1,0 35-18-4,51-14-101 3,11 8-423 0</inkml:trace>
    </iact:actionData>
  </iact:action>
  <iact:action type="add" startTime="9535">
    <iact:property name="dataType"/>
    <iact:actionData xml:id="d1">
      <inkml:trace xmlns:inkml="http://www.w3.org/2003/InkML" xml:id="stk1" contextRef="#ctx0" brushRef="#br0">32961 1303 399 0,'0'0'108'7,"0"0"-84"1,0 0 21-2,0 0 46 2,0 0 8 0,0 0-24 0,0 0 0-2,0 0 1 2,-139-31-7 1,109 31-16-4,-1 0-6 3,-1 3-23 0,-8 14-9 0,-1 0-3 0,-2 2 1-2,-1 1-4 2,-1 3 4 0,-3 5-1 0,4-3 3-2,-4 10 9 2,3-5-6 2,1 7 7-3,-4 4-6 0,-4 6 5 1,4 0-7 0,5 0 7 0,5-5-8-1,2-5-7-1,13-9-2 4,1 0 0-4,3 8-1 1,3 7 6 0,3 7 3 1,6 6-3 0,0 4-4-2,1-1 2 3,6-5-4-2,0-7-3 2,0-5-1-4,0-2 0 5,0-4-1-4,20 3 2 2,6-3-1-2,13 5 2 3,14 0-1-2,22 0 0 1,19 8-1 0,9-4-1-2,2-3-2 4,-8-8 1-4,-9-9-1 0,-2-10 1 2,1-15 0 0,-3 0 0 0,-3-34 0-2,-6-31-1 3,-10-19-2-1,-5-24 2 0,-12-18 1-3,-3-17 0 5,-15-12-1-4,-10 4 0 3,-11 5 1-4,-9 8-1 3,0 14 1 0,-45 12-2 0,-14 13-2-1,-20 18-5 0,-10 16-8 3,-11 12-36-4,-9 10-72 1,-12 7-63 0,81 36-115 1,1-3-487 0</inkml:trace>
    </iact:actionData>
  </iact:action>
  <iact:action type="add" startTime="10936">
    <iact:property name="dataType"/>
    <iact:actionData xml:id="d2">
      <inkml:trace xmlns:inkml="http://www.w3.org/2003/InkML" xml:id="stk2" contextRef="#ctx0" brushRef="#br0">23735 4657 297 0,'0'0'135'6,"0"0"-65"2,0 0 26-2,0 0-5 2,0 0-23 4,0 0 7-8,-77-150-8 3,11 142-7 0,-19 8-3 1,-12 0-10 0,-16 12-4-2,-4 29 0 2,-9 12-8 0,1 8-10 0,11 3-5-2,11 9-8 3,10 2-3-1,20 12 0-2,14 4 4 2,16 3 5 2,19-1 2 409,19 2 8-418,5 3-17-1,36-4-1 0,46 5-9 0,29-7-1 0,20-15 0 0,19-21-1 0,-2-30 0 0,2-26-1 1,-15-7 2-1,-12-50-3 0,-8-15 0 0,-19-8 3 0,-15-7-1 0,-17-7-13 0,-28-7-5 0,-20-8-2 0,-16-7-9 0,0-5-17 0,-34-4-8 0,-22 8-51 0,17 88-134 0,8 15-435 0</inkml:trace>
    </iact:actionData>
  </iact:action>
  <iact:action type="add" startTime="12668">
    <iact:property name="dataType"/>
    <iact:actionData xml:id="d3">
      <inkml:trace xmlns:inkml="http://www.w3.org/2003/InkML" xml:id="stk3" contextRef="#ctx0" brushRef="#br0">33243 4106 772 0,'0'0'61'6,"0"0"72"2,-176 0-8-2,79 22-29 2,-20-2-20 0,-1 5-24 0,-5-6-18-2,-2 2-17 2,-2 1-13 0,-2-5-3 0,13 5-2-2,7-2-5 2,24-4-47 0,14 2-73 0,71-13-44-2,0 0-222 2</inkml:trace>
    </iact:actionData>
  </iact:action>
  <iact:action type="add" startTime="13224">
    <iact:property name="dataType"/>
    <iact:actionData xml:id="d4">
      <inkml:trace xmlns:inkml="http://www.w3.org/2003/InkML" xml:id="stk4" contextRef="#ctx0" brushRef="#br0">33303 5769 412 0,'0'0'365'4,"0"0"-315"5,0 0 97-2,-169 102-29 3,67-75-34-6,-11-7-18 4,-1-3-16 0,1-7-28 0,3 0-13-2,-1 0-6 2,0 2-3 1,-2 0-9-2,8-5-48 3,18 3-59-6,74-10-91 4,13 0-189 0</inkml:trace>
    </iact:actionData>
  </iact:action>
  <iact:action type="add" startTime="13658">
    <iact:property name="dataType"/>
    <iact:actionData xml:id="d5">
      <inkml:trace xmlns:inkml="http://www.w3.org/2003/InkML" xml:id="stk5" contextRef="#ctx0" brushRef="#br0">33392 6966 507 0,'0'0'108'6,"0"0"-39"2,0 0 64-2,-161 50-16 3,61-24-25-2,-13 2-13 1,-3 0-22-2,0-5-22 2,-6-3-20 0,-1-7-11 0,-15-1-4-2,-14 5-25 2,100-12-118 1,0 7-262-2</inkml:trace>
    </iact:actionData>
  </iact:action>
  <iact:action type="remove" startTime="15919">
    <iact:property name="style" value="instant"/>
    <iact:actionData xml:id="d6" ref="#d5"/>
  </iact:action>
  <iact:action type="add" startTime="15923">
    <iact:property name="dataType" value="strokeEraser"/>
    <iact:actionData xml:id="d7">
      <inkml:trace xmlns:inkml="http://www.w3.org/2003/InkML" xml:id="stk6" contextRef="#ctx0" brushRef="#br1">39303 11488 654 0,'0'0'216'8,"0"0"-89"-1,0 0-39 0,0 0-50 0,0 0-34 2,0 0-4-2,10-11-37-1,-10 11-64 2,0 0-204 0,0 11-353 0</inkml:trace>
    </iact:actionData>
  </iact:action>
  <iact:action type="add" startTime="17808">
    <iact:property name="dataType"/>
    <iact:actionData xml:id="d8">
      <inkml:trace xmlns:inkml="http://www.w3.org/2003/InkML" xml:id="stk7" contextRef="#ctx0" brushRef="#br0">33244 7522 798 0,'0'0'202'6,"0"0"-52"3,0 0-34-4,0 0-48 3,0 0-9 0,-268 29-7 0,142-29-6-2,11 0-13 2,17 0-17 0,9-12-14-2,9 11-2 3,12 1 0-2,7 0-42 2,8 4-83-4,50 7-72 3,-4 2-207 0</inkml:trace>
    </iact:actionData>
  </iact:action>
  <iact:action type="add" startTime="18860">
    <iact:property name="dataType"/>
    <iact:actionData xml:id="d9">
      <inkml:trace xmlns:inkml="http://www.w3.org/2003/InkML" xml:id="stk8" contextRef="#ctx0" brushRef="#br0">23903 7916 462 0,'0'0'122'5,"0"0"58"4,-180 0 3-3,59 25-50 3,-26 7-20-2,-18 2-17 1,-2-4-12-2,12-10-15 2,16-3-30 0,25-7-25 0,16-2-12-2,16 4-2 2,11 3-9 0,14 7-132 0,56-17-117-2,-2 7-501 2</inkml:trace>
    </iact:actionData>
  </iact:action>
  <iact:action type="remove" startTime="21268">
    <iact:property name="style" value="instant"/>
    <iact:actionData xml:id="d10" ref="#d9"/>
  </iact:action>
  <iact:action type="add" startTime="21273">
    <iact:property name="dataType" value="strokeEraser"/>
    <iact:actionData xml:id="d11">
      <inkml:trace xmlns:inkml="http://www.w3.org/2003/InkML" xml:id="stk9" contextRef="#ctx0" brushRef="#br1">30033 12291 501 0,'0'0'204'8,"0"0"-147"-3,0 0 1 3,0 0-37 0,0 0-21-2,0 0 0 2,-28-27-54 0,20 27-199 0</inkml:trace>
    </iact:actionData>
  </iact:action>
  <iact:action type="add" startTime="23158">
    <iact:property name="dataType"/>
    <iact:actionData xml:id="d12">
      <inkml:trace xmlns:inkml="http://www.w3.org/2003/InkML" xml:id="stk10" contextRef="#ctx0" brushRef="#br0">23860 7521 619 0,'0'0'266'4,"0"0"-160"4,0 0 44 0,-168 42-27 0,50-27-39-2,-22 0 4 2,-13-1-13 1,11-1-16-1,12-1-20-2,7 0-13 1,17-2-16 1,13 0-5 0,10 1-5-2,17 2 0 2,15 8-10 0,10 1-54 0,12 6-84-2,29-21-52 4,0 3-231-4</inkml:trace>
    </iact:actionData>
  </iact:action>
  <iact:action type="add" startTime="29975">
    <iact:property name="dataType"/>
    <iact:actionData xml:id="d13">
      <inkml:trace xmlns:inkml="http://www.w3.org/2003/InkML" xml:id="stk11" contextRef="#ctx0" brushRef="#br0">2497 7658 454 0,'0'0'107'6,"0"0"-6"1,0 0 5 1,0 0-41 0,0 0-4-2,0 0-18 2,0 0 10 1,0 0 10-2,-34-6-13-1,14 6-2 3,0 0 5-2,-4 0-15 1,0 0-7-2,-1 0-7 2,0 8-12 0,-1 1 0 0,6 2-6-2,-9 3-1 2,2 3 2 0,-11 5-1 0,3 4 4-2,-3 2-6 2,5 0 3 0,3-1-3 2,-1 0-2-5,11-2 0 3,-3 0 0 2,5-3 2-5,5 7 2 6,0-2 6-7,0 3-3 4,7 2 4 0,-1 5-8-2,4-4 3 2,2 8-4 0,-2-6 1 0,-6 2-5 0,8-3 0 0,-2-2 2-2,0 0-1 3,3 0-1-4,-4 1 1 3,4 1 1 0,-3-2 3 0,0 0-1-1,3-2 4 0,-3-6-6 2,3-4 0-2,0 2 3-2,0 0-5 4,0 1 3-2,16-1-3 1,1-2 4-1,2-3 2 0,4-2-2 2,-5-5-2-1,5-2-2-2,1-1 0 4,5-7 0-4,8 0 0 3,3 0 0-5,4 0 0 5,-1-15-1-1,-2-10 1 0,-1-6 0-2,-3-7-1 2,-7-7 0 1,-5-9 1-2,-1-10 0-1,0-13-1 2,-7-9 0 1,-1-8 0-2,-6-5 2-1,-1 11-3 2,-3 7 2 0,-4 14-2 0,3 11-11 0,-5 15-56-1,0 7-34 0,0 34-95 0,0 0-275-1</inkml:trace>
    </iact:actionData>
  </iact:action>
  <iact:action type="add" startTime="32938">
    <iact:property name="dataType" value="strokeEraser"/>
    <iact:actionData xml:id="d14">
      <inkml:trace xmlns:inkml="http://www.w3.org/2003/InkML" xml:id="stk12" contextRef="#ctx0" brushRef="#br1">9506 12587 485 0,'0'0'107'8,"0"0"-107"-3,0 0-9 3,0 0-43 0,0 0-240 0</inkml:trace>
    </iact:actionData>
  </iact:action>
  <iact:action type="remove" startTime="33172">
    <iact:property name="style" value="instant"/>
    <iact:actionData xml:id="d15" ref="#d13"/>
  </iact:action>
  <iact:action type="add" startTime="33176">
    <iact:property name="dataType" value="strokeEraser"/>
    <iact:actionData xml:id="d16">
      <inkml:trace xmlns:inkml="http://www.w3.org/2003/InkML" xml:id="stk13" contextRef="#ctx0" brushRef="#br1">9247 12840 809 0,'0'0'152'7,"0"0"-91"0,0 0-13-1,0 0-37 2,0 0-11 0,0 0-4 0,-22 0-76-2,19 6-129 2,3-1-344 1</inkml:trace>
    </iact:actionData>
  </iact:action>
  <iact:action type="add" startTime="35239">
    <iact:property name="dataType"/>
    <iact:actionData xml:id="d17">
      <inkml:trace xmlns:inkml="http://www.w3.org/2003/InkML" xml:id="stk14" contextRef="#ctx0" brushRef="#br0">2347 4893 633 0,'0'0'158'6,"0"0"-110"3,0 0-9-1,0 0-16-2,0 0 38 3,0 0-4-2,0 0-2 1,3-49 12-2,-6 47-8 2,3 2-4 0,0 0-3-1,-8 0-9 1,-8 0-15-1,-8 0 12 2,-5 0-16-2,2 0-18-1,-1 0 5 2,-1 2-8 0,6 7 3 0,-7 2 1-2,2 3 0 2,2-3-2 0,4 1 2 0,-1-2-1-3,1 2 0 9,8 0-2-10,-6-2-1 2,4 0-1 2,3 0-2 0,2-1 4-1,1 2-3 0,-1-4 1 1,2 3-2-1,2 1 2 3,-5-5 0-4,8 2-2 1,-6 4 2 0,4-4-1 1,-1 2-1 0,2 2 0-1,-1-1 1 0,2-2 1 1,1 3-3 1,-4-5 1-4,4 5 0 4,-3-1 0-1,3-4 0 0,-4 5-1-3,7-3 2 3,-1 0 1 1,1 2-1-4,-5 0-1 4,1 1 0-1,4 2 0 0,0-1-1-1,-3 5 3 0,3-1-4 0,-1-4 3 2,-2 4-1-2,0 0 1 0,-2-6 0 0,5 4-1 1,-2-4 0 2,2 3 0-6,0-1 0 7,0 4-1-6,-6 1 1 3,1-1 0-2,1 2 0 3,0 1 1-2,4 2 0 2,-5-2-1-3,2 0 0 2,1-10 0 0,2-1 0 0,0-4 1-3,0 1-2 3,0 0 3 0,0 3-2 0,0-5 2-2,0 8-2 3,0-2 0-2,0 3 0 2,0 1-1-3,10-1 1 2,-2-1 0 0,0 1 0-1,2-1-1 0,-3-1 2 1,0 2-2-1,6-5 0 1,3 2-5 0,3-1-6-1,6-4 8 2,-2 1 4-2,3 1 1-1,-1 0 1 1,-2-2-1 2,-7 7 3-2,-2-4-4 0,2 1 2 0,-3-3-2 2,3-4 1-1,-4 2-1-3,1-3-2 4,-1 2 1-2,3 1-2 2,1-4 3-4,0 3 3 4,-4-1-2-2,5-2-1-1,7 3-2 4,2-3 2-3,4 0-4 2,3 0-1-4,4 0 3 3,-7 0 1 0,-5-5 2-1,-4-5-2 0,0 3 1 0,-7-2-1 2,2-2 0-2,-3 1 0 2,-3-3-1-3,3 2-1 1,-2 0 3 2,-1-1-2-1,-3 2 1-3,5 1 1 4,-8-2-1-1,3 2 2-3,3 1-2 5,-7 1-1-4,0-3 1 4,4-2-4-4,-7-1 1 0,3-1 2 3,0-6 0-2,-1 3 2 2,1-6 0-4,-3-1 0 4,4-3 2-1,-4 0-4 1,0-1 4-5,0-6-2 7,0-6 0-6,0-7 0 2,0-5-1 1,-7-2 2 0,-1-3-2-1,-2 3 3 1,3 2-4-1,-2 3 4 0,2 12-1 3,3 12-1-6,-1 11-4 4,5 11 4 0,0 3-39 0,-4 0-75 0,1 7-103-2,2 15-365 2</inkml:trace>
    </iact:actionData>
  </iact:action>
  <iact:action type="add" startTime="37116">
    <iact:property name="dataType"/>
    <iact:actionData xml:id="d18">
      <inkml:trace xmlns:inkml="http://www.w3.org/2003/InkML" xml:id="stk15" contextRef="#ctx0" brushRef="#br0">2166 5845 477 0,'0'0'225'4,"0"0"-131"5,0 0-41-2,0 0-22 3,0 0-17-5,0 0 4 2,0 0 17 2,-33 154 8-2,23-119 2 1,-1-2 1-2,-3 7-4 2,1-5 5-1,0 5-8 2,-6 3 2-3,4 0-1 2,0-3-7 0,-6 4-11-2,7 5-1 2,1-4-7 0,-5 0 2 0,5-2 1 2,-3-8 1-3,5 2-10-1,-1-6-1 4,5 3-3-4,-3-3 1 0,0 3 1 2,4 2 4 0,-4 5 3-2,5-3 3 2,-3 5-4 0,6-5-8 0,2 1 3-1,0-4 1 0,0-1-4 2,0-4 3-3,0-2-5 3,0 3 3-3,0-6-4 2,0 0 1-1,0 1-1 2,0-4-1-1,4 1 4-3,10-1-4 6,-4-2 0-5,0 0 1-1,3-4 0 4,-6-5-1-2,6 1 0-1,-3-4 0 3,-4 1 0-1,1 2 0-1,-2 4 1 1,2-2 0-2,2 0 0 2,-2 6 0 1,-1 0 0-3,1 0 1 1,-4 1-2 2,0-3 2-2,-3 0-1 2,1-2-2-3,-1-2 1 1,0-2 0 4,3-3 0-8,-3-1-2 5,6-5 2 0,-6 1 0 0,0-3 0-2,0 0 0 2,0 0-1 0,0 0-1 0,0 6 2-1,0-4 0 1,0 2-2-1,0 1 1 1,0-5-10-2,0 0-6 2,0 0-3 0,0 0-5 0,0 0 12 0,-13 0-10-1,-3 0 3 0,4 0 7 5,-4 0 7-10,-4-14 1 7,4 4 2-2,-1-8-4 2,1 1-6-1,1 0-11-2,5 0 1 2,0 4 1-1,7 3 4 2,0 4 15-4,3 6-1 3,0-1 1 0,0 1 3-2,0 0 2 2,0 0-1 0,0 0 3 57,0 0 2-64,0 0 11-1,0 0 6 0,0 0-4 0,16 7-4 0,-1 10 13 0,5 4 3 0,0-2-3 4,-1-1-8 3,4 1-6-2,-5 0 5 4,-2-3-4-2,-2-1 2-1,-1-1 3 3,0-5-6-2,-8-3 1 1,-3-6 3 0,-2 0-4-2,0 0-1 2,0 0-10 0,3 0-3-2,3 0 0 3,4-17 0-2,3-20 4 3,-4 0 4-3,-3-5 10-2,-3-5 11 3,1-4-15 1,-1 6 3-1,0 6-12-3,1 5-1 4,5 11-4-2,-9 9-2 0,0 8 2 0,0 6-8 1,0-2-51 0,0 2-98-2,0 0-92 2,0 0-205 0</inkml:trace>
    </iact:actionData>
  </iact:action>
  <iact:action type="add" startTime="38547">
    <iact:property name="dataType"/>
    <iact:actionData xml:id="d19">
      <inkml:trace xmlns:inkml="http://www.w3.org/2003/InkML" xml:id="stk16" contextRef="#ctx0" brushRef="#br0">2279 7877 246 0,'0'0'180'7,"0"0"-115"-1,0 0 1 2,0 0-14 0,0 0 9-1,0 0 30 0,0 0-22 1,32-45-1 0,-32 36-20 0,0 1-12-2,0 3-3 3,0 2-14-2,0 3 5 2,-17 0 13-4,-7 0-20 3,-3 0 8-1,-4 0-14 1,4 0-6-1,-2 0-1 0,6 0-3 2,-1 0 0-2,4 0 0 0,0 0-1 1,0 0 3 0,5 0 20 0,-4 5 5-2,6 12 5 2,-1 5-5 0,-2 1-11 1,1 2-5-4,4-5-3 5,-1 2-1-4,6 2 4 2,-1-6-2-2,3 9-1 2,-5 0 11 0,3-1-6 0,2-5 1-1,-5 3 2 0,5-4-5 2,-3-2-1-2,4 6 10-1,0 0-3 2,0-1-2 0,3-1-5 0,0 0-7-2,0 1 3 2,0 1-7 0,-4-3 5 0,4-2-5-2,0 1-1 4,0-5 1-4,0 2 2 2,0-3-2-3,0-1 0 4,0 1 3-1,0-1-1 0,0-3 0-2,0 2 0 2,0-4-3 1,0 0 1-2,0 1 0-1,0 1-1 3,0-1 2-2,0 4-3 1,0 0 4-1,0 4-2 0,0 2 0 1,0 3 0 0,0 8 2-2,0-3-2 4,4 0-1-4,2 0 1 2,1-2 0-2,-1 0 0 2,0-6 0 0,2 1 0 0,2-6-1 0,-1 1 1-2,-2 1 0 2,3-4 0 0,1-1-12-2,2-5 6 2,7-3 2 0,0-3 4 1,8 0 0-4,4 0 1 3,-5 0 2 0,12-9 0 1,-1-4-3-4,-5-9-2 5,8 3 1-4,-11-2-1 2,-1-9 1-2,-3 3 0 2,-1-8-1 0,-5 2 3 0,1 0-1 0,-5-4 1-2,-3 3-1 2,-2-5-1 0,1 2 1-2,1-4 0 3,-6-5 0-1,0 1 0 0,-2-7 0-3,-1-9-1 3,-4-3 2 0,2-11-1 0,0-1 0-2,-2-6 0 4,0 6-2-4,0 2-2 2,0 5 4 0,0 7-8-2,-13 3-8 2,6 12-26 0,-4 5-23-1,2 10-19 0,6 32-70 2,-3 0-307-2</inkml:trace>
    </iact:actionData>
  </iact:action>
  <iact:action type="add" startTime="40300">
    <iact:property name="dataType"/>
    <iact:actionData xml:id="d20">
      <inkml:trace xmlns:inkml="http://www.w3.org/2003/InkML" xml:id="stk17" contextRef="#ctx0" brushRef="#br0">7441 5192 391 0,'0'0'306'8,"0"0"-196"-1,0 0-13 2,0 0-41-3,0 0-32 1,0 0 7 2,0 0 2-2,11 153-10-1,-11-128 9 2,-5 0 6 1,2-6-4-1,0 3-9 0,-1-9-4-2,4-5-6 1,0-2-1 2,0-3-11-3,0-3 8 2,0 0-4-1,0 0 0 2,0 0-7-3,0 0 11 2,0 0 4-1,10 5 2 2,7 0-3-3,6 2-3 1,2-2 5 3,4 0-2-4,-2 2-6 0,5-6 8 3,2 3 0-1,-2 2-1 0,4 0 0 1,4-2 0-2,2 3-7 0,2-2 1 1,2-3-2-2,-1-2 0 4,4 0-3-4,-2 0 0 3,1 0 2-4,-5 0-2 3,2 0 2 0,0 0 1 0,-1 10 2-1,-1-5-6 0,-5 0 1 2,-2 2-1-2,-8-2 3-1,-1 1-1 2,-2-2-3 0,-2 1-1 0,-1-1-1-2,-4-1 4 3,-3 3-3-3,-2-2 2 2,-3-4-3-2,-4 4 6 3,-5-4-5-2,2 0 2 1,-3 0-1-2,0 0 0 2,0 0-2 0,5 0-2 0,-5 0 1-2,4 0-2 2,0 0-3 0,4-30 4 0,0-15 2-2,2 0 1 2,1-11 0 0,-4-6-2 0,6-3 2-2,-3 3-3 3,0 11 1-2,-4 21-2 2,-5 15-20-4,-1 11-41 3,0 4-108 0,0 0-32 0,0 17-239-2</inkml:trace>
    </iact:actionData>
  </iact:action>
  <iact:action type="add" startTime="41180">
    <iact:property name="dataType"/>
    <iact:actionData xml:id="d21">
      <inkml:trace xmlns:inkml="http://www.w3.org/2003/InkML" xml:id="stk18" contextRef="#ctx0" brushRef="#br0">8076 5528 417 0,'0'0'186'6,"0"0"-66"2,0 0 2-2,0 163-44 1,0-110-23 2,-6 12-1-1,2 6-13-1,1 1 6-1,-5 6 13 4,6-1-23-4,-1-4-5 1,-5 0-4 1,6-9-13 0,-4-2 4-1,1-18-3 0,1-10-4 1,1-13-6-1,0-16-6 2,3-1 0-4,-8-4-2 4,0 0-8-2,-13-17-9 2,-6-27 5-3,-3 0 12 2,-9-4-11-1,8 6-12 1,-2 5 3-1,0 3-7 1,12 9 4 0,6 9 8 1,7 5 7-3,5 4 6 2,3 7 4-1,0 0 6 1,0 0 17-2,0 0 18 2,26 20-18 0,5 11 19 0,-1 0-14-2,4 2 13 3,-4-2 0-2,-1 0-1 1,-6 1-6-2,0-4-4 2,-1-6-7 1,-3-5-2-2,1-9-2 1,6-4-3-2,2-4-7 4,0 0-6-3,8-6 3-2,0-22-5 3,-3-6-1 0,-2 4 0 0,-11 10 0-2,0 5-1 2,-4 5-10 0,-3-5-83 0,2 0-112-2,-12 13-136 3</inkml:trace>
    </iact:actionData>
  </iact:action>
  <iact:action type="add" startTime="41997">
    <iact:property name="dataType"/>
    <iact:actionData xml:id="d22">
      <inkml:trace xmlns:inkml="http://www.w3.org/2003/InkML" xml:id="stk19" contextRef="#ctx0" brushRef="#br0">9288 5247 454 0,'0'0'157'7,"0"0"-41"-1,0 0-15 2,0 0-40 0,0 0 3 0,0 0-16-2,4 163-7 2,-4-137-12 0,0-11-7 0,0-3-4-2,0-4-8 1,0-8 0 2,0 3 7-1,0-3 8-3,0 2-4 4,0 2 3-1,20-4-16-1,9 3 7 1,5-3-5-1,3 0 14 2,11 0-4-2,4 0-2-1,8 0 4 3,1 0-6-1,5 0 3 0,-2 2-4-2,3 6 7 2,-1-1-10 0,-5 4 10 0,6-4-10-2,-3 3-1 3,-1-5-6-2,1 0 2 2,-3-1 5-4,7-4-5 3,-7 0 2 0,3 0-4 0,-5 0 3-1,-6 0-2 0,-9 0-1 2,-3 0 2-2,-6 0-1-1,-6 0 2 2,-2 0-5 0,-3 0 3-1,-7 0-6-1,6 0 5 2,-5 0-5 0,0 0 3 0,0 3-3-2,-10-1 2 2,3-2-1 0,-7 3 3 0,5-3-4-2,-5 0 0 2,-1 0 2 0,-3 0-2 0,4 0 0-2,-4 0-4 2,3-15 3 1,0-19 1-2,-3-10 0-1,0-3-1 2,0-5 3 0,0 7-2 0,0 5 0-1,0 8 0 0,0 7-2 1,0 8 0 0,0 8-18-2,0 4-46 2,0 5-69 0,-14 0-52 0,-1 0-131-2</inkml:trace>
    </iact:actionData>
  </iact:action>
  <iact:action type="add" startTime="42927">
    <iact:property name="dataType"/>
    <iact:actionData xml:id="d23">
      <inkml:trace xmlns:inkml="http://www.w3.org/2003/InkML" xml:id="stk20" contextRef="#ctx0" brushRef="#br0">10231 5653 215 0,'0'0'144'7,"0"0"-11"-1,0 0 1 2,0 0-20-1,0 0-7 2,0 0-11-4,28 158-17 4,-25-115-22-1,0 4 2 0,1 4-16-2,-4 3-7 1,0 4 2 2,0 3-11-2,0-2-8 1,0 3 2-1,0-8-5 2,0-9-10-2,0-6 2-1,0-7 0 2,0-15-2 1,-4-6-6-1,4-11 0-2,-3 0 0 1,3 0-8 1,0 0 3 0,-6 0-17-2,-3-9-20 2,-4-25 39 0,-6-5 1 0,-1 1-7-2,3 6-5 2,-2 3 11 0,4 7-4 0,-5 2 4-1,4 5-1 0,3-2 3 2,9 10 1-2,-4 5 1-1,4-2-1 2,4 4 0 0,0 0 4 0,-1 0-1-2,1 0 14 2,0 0 14 0,0 13 0 0,5 11-22-2,10 1 15 2,5-3 7 0,0 5 7 0,5-2-9-2,-9 2-9 2,4-2-4 0,-1-1-4 0,-3-6 8-1,-3-3-7 0,-4-10 7 1,-3 2-2 0,1-7-6-2,0 0-10 2,9 0-1 0,7-7 7 1,2-20-8-4,0-10 2 4,-1-5-1-2,4-1-2 2,-1 4 0-4,-2 7 1 3,-6 8-1 0,-2 11-15 0,-5 6-54-2,-9 7-91 3,-3 0-58-2,0 0-141 1</inkml:trace>
    </iact:actionData>
  </iact:action>
  <iact:action type="add" startTime="44877">
    <iact:property name="dataType"/>
    <iact:actionData xml:id="d24">
      <inkml:trace xmlns:inkml="http://www.w3.org/2003/InkML" xml:id="stk21" contextRef="#ctx0" brushRef="#br0">7500 7922 463 0,'0'0'117'7,"0"0"-45"-2,0 0 9 5,0 0-14-4,0 0-6 1,0 0 10 1,-7 154-7 0,-6-101-16 0,1 3-8-3,4-4 9 3,-5-2-26 1,3-11 0-1,4-2-4 0,-2-11-9-1,6-8 6-1,2-6-1 3,0-7 2-1,0-5 1-2,0 0-4 2,0 0-7 0,0 0 5 0,0 0-7-2,0 0 11 2,0 6 5 0,7 0-6 0,9-1-8-2,-3 5 4 2,1-7-2 0,2 10 0-1,0-9-1 0,2 3-4 1,2-1 3-1,-1-6-6 2,-5 5 0-2,-1-2 0-1,0-3 3 3,-5 3-4-1,5-3 1-2,0 0 1 2,-2 0-2 0,2 0 5 0,3 0-3-2,-1 0 0 4,-2 0-1-3,3 0 5-1,-5 0-5 1,1 0 1 1,-5 0 8 0,6 0-5 0,-3 0 3-2,0 0 1 2,-2 0 11 0,5 0-12 0,0 0-1-2,1 0 0 2,-1 0 0 1,3 0 1-2,-4 0-2-1,0 0 2 2,-5 0-4 0,3 0 1 0,0 0-3-2,3 0 0 3,3 0-2-2,-4 0 4 2,1 0 0-5,0 0 6 5,-3 0 5-1,3 0-7-2,-1 0-5 2,3 0-3 0,-1 0 5 0,-1 0-5 0,4 0 1-2,-1 0 1 2,4 0-2 0,0 3 5 1,5 0-5-4,0 2 5 3,-5-2-1 1,-5-3 1-2,5 2-3-1,-1 2 1 3,-2-4-2-2,3 0-1-1,-1 0 0 2,-1 0 0 0,-1 0 0 0,-1 0 1 0,-2 0-1-2,2 0 2 2,2 0 0 0,8 0-2 0,3 0 4-1,-2 0 1 0,4 3 4 2,4 2-5-2,-3-2 2-1,-2 0-3 2,-1 1-2 0,-1-2 2 0,1-1-3-2,-2 3 2 3,-10-2-2-2,7-2 1 2,-8 0-1-4,-5 0 0 3,5 0-1 0,-6 0 3-2,-2 0-3 2,0 0 2 0,-1 0-1 0,2 0 0-2,7 0 0 2,0 0 1 0,4 0-1 0,-1 0 0 0,3 0 0-2,-2 0 0 2,9 0 2 0,2 4-3-1,2-4 2 0,2 2 0 2,4-2-1-2,1 0 0-1,1 0 0 2,7 0 0 0,-7 0 0 0,6 0 1-2,3 0-3 3,2 0 5-2,4 0-2 2,-3 0 0-4,2-6-2 5,0 0-1-4,-2-1 2 2,-5 1-1 0,1-2-1-2,-5 2 0 2,-3-2 1 0,-1 2 1 0,-4-3 1-2,-5 7-1 3,2-1-2-2,-10 0 1 2,1 3 1-4,0-2 0 3,-4 2-1 0,7-5 1-2,0 5-3 2,-1 0 6 0,0 0-4 1,-5 0 2-2,-1 0-2 0,-6 0 0 0,5 0 0 1,-6 0 1-2,0 0 0 2,-8 0-1 0,2 0 3 0,-4 0-2 0,3-9 0-2,4-6 0 2,3-10-4 0,1-14 3 0,-1-15-2-2,0-8 2 2,-8-11 1 0,2 0-5-2,-3 3-2 3,-4 1-18-2,0 15 2 3,0 11-28-6,0 15-38 5,-11 11-77-2,-2 17-53 1,-5 0-179-2</inkml:trace>
    </iact:actionData>
  </iact:action>
  <iact:action type="add" startTime="46983">
    <iact:property name="dataType"/>
    <iact:actionData xml:id="d25">
      <inkml:trace xmlns:inkml="http://www.w3.org/2003/InkML" xml:id="stk22" contextRef="#ctx0" brushRef="#br0">8163 8557 291 0,'0'0'154'7,"0"0"-71"1,0 0-14 0,0 0-22-2,0 0 5 2,0 0 18 0,0 0-6 0,-19 33 7 0,-1-6-5-2,5 0-13 2,-4 1-12 1,-1 5-3-4,5-2-2 3,-2 0-5 0,-2-1-12 0,-1 0-1-2,4 4 2 2,1 3 7 0,0-5-7 0,1 2 0-2,4-2-1 2,3-2-6 1,0 2 7-1,4-5-4-2,-3 4-6 2,2 0 8 0,1 1-6 0,1-5 2-2,-2 4 2 2,0 0-6 0,1-1 1 0,3 1 1-3,-2 0-6 3,2-2 3 0,0-4-3 0,0-3 1-2,0-5-1 2,0-2-1 0,0-4-2 0,0-5 2-2,0-3-4 2,0-3-1 1,0 0-1-2,0 0 1-1,0 0 0 2,0 0-1 0,0 0 1 0,0 0 0-2,0 0 0 2,0 0-1 0,0 0-2 0,0 0-1-2,-2 0-3 2,-10 0-10 0,0-9 5 0,-5-17 11-2,-9-2 0 2,0-3-2 1,5 0-3-2,-5 1 0 0,9 4-19 0,4 7 6 2,3 2 8-2,5 6 5-1,3-1-8 2,-4 10 13 0,6-3 1 0,0 5 0-2,0 0 0 2,0 0 0 0,0 0 8 1,0 0-1-4,0 0 0 3,0 0 24 0,0 0 5 0,0 5 0-2,16 14-36 2,7 6 12 1,2 3 5-2,3 1 7 0,0 4 7 0,-2 1-13 2,-3-7 9-2,-7 0-3-1,-1-10 0 2,-5-6-1 0,0-2-4 0,0-9 0-2,-4 5-8 2,-6-5 0 0,1 0 5 0,-1 0-4-2,12 0 5 2,0 0-8 0,8 0-1 0,6-18-3-2,4-16-5 2,4-7 2 0,-4-9 2 0,-1-1 0-1,-4 3-2 1,-3 11 3 1,-8 15-5-3,-4 9 3 0,-10 9-3 2,0 4 0 0,0 0 0 0,0 0-4-2,0 0-40 2,0 4-78 0,3 21-39 0,0-12-122-2,-3 4-187 2</inkml:trace>
    </iact:actionData>
  </iact:action>
  <iact:action type="add" startTime="53817">
    <iact:property name="dataType"/>
    <iact:actionData xml:id="d26">
      <inkml:trace xmlns:inkml="http://www.w3.org/2003/InkML" xml:id="stk23" contextRef="#ctx0" brushRef="#br0">4829 13922 350 0,'0'0'229'5,"0"0"-83"3,0 0-3 0,0 0-30-1,0 0-38-1,0 0-5 3,0 0-15-1,0 0-5-1,4 165-13 0,-4-134 11 1,0-5-17 0,0-6-10-2,0-3-1 2,0-9-10 0,0-6-1 0,0-2-2 0,0 0 9-2,0 0 10 3,0 0-7-3,0 0 0 4,0 0-2-5,0 0-9 3,5 0 11 0,13 4-2 0,7 0-11-2,4 0 3 2,3-4 11 0,0 3-7 0,4-1 15-2,-6 1-13 2,-1 1 12 0,-1-3-16 1,-6 3 3-3,7-4-8 1,-2 5 2 1,1-2-1 0,7-1 2-2,-2 4 8 3,5-2-12-2,4-1 7 2,0-1-3-4,0 0-1 3,-2-2-1 0,1 3-1 0,-1-3 5-2,4 3-7 2,-1 0 4 1,2-3-6-2,0 4 2-1,3-2 2 2,-4 1 5 0,-8-1-5 0,3 1-1-2,-1 0 2 2,-2 3 2 0,2-3-6-1,1-1 1 0,-4 1 0 2,4 0-3-2,1-1 4 2,4 2-4-4,2-3 3 3,2 3-3 0,-2 2 4 0,1-1-1-2,3 1-2 2,-3 0 3 1,1 1-3-4,-2-3 0 3,0-1 0 0,8 0 0 0,0 0 0 0,2 1-2-2,4 0 1 2,1 2-1 0,-1 2 1 0,1-5 1-2,6 2-2 3,-6 0 0-2,7 2 0 2,-7-2-1-4,3-3-1 3,-3 1 2 0,-2-3-2-2,2 0 0 3,-5 0 1-2,-5 0 0 2,6 0-3-2,-4 0 4-1,4 0 0 2,-6 0-1 0,-5-3 2 0,5-2-1-2,-3 0 0 2,4 0 0 0,-6-4-2-1,-4 3 1 0,0 1 0 2,-8 1 2-2,-1 2-2 1,-13 2 2-2,0 0 0 2,-12 0 1 0,0-4-2-2,-5 4 0 2,-1 0 1 0,-2 0-1 0,0 0 1-2,0 0-2 2,3 0 2 0,-3 0-1 0,4 0 1 0,-4-2-2-2,0 0-2 2,0-7-2 0,6-14-1-1,4-12-5 0,3-14 6 2,-3-7 1-2,3 2 2-1,-3 6 4 2,-2 13-2 0,-3 5 0 0,-3 17-2 0,-2 10-40-2,0 3-46 2,0 0-34 0,0 22-17 0,-5 2-76-2,-5 8-240 2</inkml:trace>
    </iact:actionData>
  </iact:action>
  <iact:action type="add" startTime="55375">
    <iact:property name="dataType"/>
    <iact:actionData xml:id="d27">
      <inkml:trace xmlns:inkml="http://www.w3.org/2003/InkML" xml:id="stk24" contextRef="#ctx0" brushRef="#br0">7038 14487 499 0,'0'0'144'7,"0"0"-12"1,0 0-3 0,0 0-48-2,0 0-16 2,0 0-29-1,0 0 0 1,81 0 9 0,-65 2-3-2,1 20 6 4,2 9 10-3,0 13 2-2,-6 12-30 4,0 8 1-2,-7 9-9 2,-6 5 0-4,0-2 0 4,0-3-2 0,0-2-8 0,0-7-3-2,-3 1 9 0,-7 0-5 0,-3-6 9 1,0 6-4-2,-3-6-1 2,1-3-10 0,1-4 5 0,-2-4-1 1,6-8-2-4,1-9-3 4,0-9-4-2,1-7 1-1,5-2 1 1,1-6-1 1,-1-5-3 0,3 1 0-2,0-3 1 2,0 0 0 0,0 0-2 0,0 0 0 0,0 0 1-2,0 0-6 2,0 0-1 0,0 0-14 0,-2 0 6-2,-7-25-7 2,-4-20 18 0,-10-6 2-1,-2-5 1 0,-3 1-1 3,-5 8-11-4,6 5-1 0,0 6-1 2,4 10 5 0,4 7 3 0,11 8 7-2,-2 2-3 3,4 6 2-2,6 3 1 2,-3 0 0-4,-1 0 3 3,1 0-2 0,1 0 7 0,2 0 13-2,0 0 13 2,0 12 8 0,0 18-7 0,25 13-27 1,-2-4 18-4,2 0-6 3,2-5 3 0,-5 0 6-2,-8 0-12 2,5-7 2 0,-6-7-11 0,0-3 5-2,-5-3-4 2,-4-8 3 0,-1-6-5 1,0 0 3-4,-3 0 6 3,7 0-4 0,-4 0 8 0,6 0-13-2,7 0-3 2,8 0-3 0,11-13 0 0,-2-4-1-1,4-4 1 0,-4-2 1 2,5-2-1-2,2-8-1 1,4-4 2-2,2-11-4 2,-2 3-1 0,-1 3 3 0,-4 7 0 0,-5 6 0-2,-7 9-2 3,-4 7 4-4,-8 4-3 3,-5 2 1 0,-4 7-13 0,-6 0-55-2,0 0-67 2,0 4-45 0,0 10-94 0,0 9-285-1</inkml:trace>
    </iact:actionData>
  </iact:action>
  <iact:action type="add" startTime="60355">
    <iact:property name="dataType"/>
    <iact:actionData xml:id="d28">
      <inkml:trace xmlns:inkml="http://www.w3.org/2003/InkML" xml:id="stk25" contextRef="#ctx0" brushRef="#br0">28049 13450 536 0,'0'0'69'7,"0"0"-61"1,0 0 94-1,0 0-22 0,-200 59-11 1,136-57-7 0,0-2 5 0,-5 0-7-3,-11 0-4 3,-6 0 10 0,-11 0-8 1,-9 0-3-4,-11 9-13 5,-3 2-5-4,-8 0-13 3,-2 1 3-4,-7-7-2 5,-12-3-6-2,-7 2 5 0,-11-2-6-1,2-2 14 0,5 4-3 2,5 1-5-2,-1 3-4-1,2 4 3 2,3-4-6 1,-5 4-3-2,-2-10 4-1,-13-2-8 2,-8 0 7 0,0 0-13 0,6 0 5-2,3 0-1 3,2 0 5-2,12 0-3 3,6 0 0-6,20 0 2 4,8 0-3 0,9 0 5 0,6 8-5-2,1 2 10 2,6-3-1 1,4 3-8-2,4-3-8-1,-1-4 5 2,-3 0-4 0,-4-3-2 0,-13 0 1-2,-4 0-2 2,-8 0 7 0,-7 0-7 0,0 0 0-2,-4 0-1 4,-12-3 0-4,-5-2 2 3,-5 2 0-4,-2-3 4 3,-2-3-3 0,-5 2 6 0,6-5-7-2,-6-1 8 2,1-3-2 1,-2 3 4-2,-6-1-7-1,-18 1 1 2,-6 0 4 2,-14 5-5-4,-2-1 3 0,-7 7-4 2,-1-1 1 0,6 0 3 0,6 0 1-2,3 3-7 4,7-2 5-4,6 0-1 4,-6-5 1-6,-2 2 3 4,-11-4-3 0,1 3-6 0,2 1-3-2,12 3 1 2,11-1 1 1,14-1-1-2,17 4 4 1,19 0-2-2,23 0 0 2,8 0 1 0,15 0 1-2,7 0-2 2,14 9 3 0,14-1-2 0,15 1 0-2,18-4 0 4,10-2-1-4,6 0-2 2,5-3 2-3,2 0 3 3,0 0-3 0,0 0 0 0,-7 8 0-2,-5 3 0 2,-1 6 1 1,-10 3 2-2,7 0-3-1,-1 2-2 2,-7 0 1 0,10 8-3 0,-3 2 4-2,1 2 1 2,3 6 1 1,1 4-1-2,0 6-1-1,8 14 1 4,1 8 4-4,3 19-5 2,0 3-1-2,0 16 1 2,0 5 3 0,0 3-3 0,0 7 0-1,0 6 3 0,0 4-2 2,0 4-2-2,6 7 2-1,3-4 0 2,-1 10 2 0,4 0-3 0,0 9-1-2,-4-7 1 2,-1 5 1 0,-5 8 2 0,5-3-3-2,-1 3 1 4,-3-1-3-4,4-6 2 3,-4-17 0-4,-2-16 0 3,-1-20 1 0,0-20-3 0,0-11 4-1,0-9-3 0,0-7 2 2,0-7-2-2,0-3 2-1,0-11-1 2,0 8 0 0,0-7 3 0,0 2-3-2,0-8 2 2,-1-4-3 0,1 2 2 1,0 0 0-4,0 3-1 4,-3 5-3-2,3 1 1 1,0-1 2-2,-3 3 1 2,3-12 1 0,0-12-4 0,0-7-1-2,0-7-1 2,0-2 3 1,0 2 0-2,0-5 2-1,0 12-1 2,0-9 0 0,0 8 0 0,0-5-1-2,0 4 3 2,0 0-2 0,0-5 1 0,7 0-1-3,5 4 0 6,0-4-4-5,4 1 4 2,4 5-1-2,0-8-1 2,0 7 2 0,7-2-1 0,-4 1 1-1,7 1 5 0,1 1-4 3,11 3-2-3,7-2-3-2,7-2 4 3,8 5 0 0,13-5-2 1,6 5 2-3,11-3 0 2,9-7 1-1,14 9 0 1,8-9 5-2,11 3-5 3,5-3 2-1,-1 7 0-1,8-7-2-1,-7-1 5 2,5 2-3 0,-2-1 6 0,-9 1-9-1,-1 0 0 0,-5-1 0 2,3 3 0-2,18-1 0-1,-5-2 0 2,5 0 0 0,-3-2 0-2,-4 2 0 2,-7 7 0 0,-7-7 0 0,-5 5 0 0,-10 0 0-2,-7-3 0 3,-7-7 0-2,-7 5 0-1,4-5 0 2,-2 0 0 0,2 0 0 0,0 0 0-2,-9 0 0 3,5 0 0-2,-16-12 0 2,0 2 0-4,-6 6 0 3,1-7 0 0,-1 5 0 0,3 6 0 0,1-7 0-2,7 0 0 2,0 2 0 0,2 0 0 0,6-2 0-2,2-1 0 2,2 3 0 0,1-1 0-2,3 0 0 2,2-2 0 0,4 1 0 0,0 2 0-2,4 1 0 3,-3-4 0-2,0 3 0 2,-4 5 0-2,6 0 0-1,2 0 0 2,3 0 0 0,1 0 0-2,-4 0 0 2,-1 13 0 0,-9-9 0 0,1 1 0-1,3 2 0 0,4 1 0 2,-3-2 0-2,4 5 0 1,2-3 0-2,-6-1 0 2,-1-2 0 0,3-5 0-2,-5 5 0 3,-1-5 0-2,8 0 0 2,-7 0 0-4,2 0 0 3,-6 0 0 0,-3 0 0 0,-4 0 0 0,0 0 0-2,-1 0 0 3,3 0 0-2,0-5 0 0,5 5 0 0,3-5 0 2,0 5 0-2,-3-7 0 2,-6 7 0-4,2 0 0 3,3 0 0 0,2 0 0 0,2 0 0-1,5 0 0 0,0 0 0 2,1 0 0-2,3 0 0-1,4-5 0 2,3-3 0 0,13 2 0-2,2-8 0 2,-4 7 0 0,-1-2 0 0,-4-6 0 0,-5 9 0-2,7 6 0 2,-8-5 0 0,-5-1 0-2,-11 0 0 3,-9 4 0-2,-4-3 0 1,-7-2 0 0,4 2 0-1,3-10 0 0,-3-2 0 2,3 4 0-2,-3-7 0-1,-8 9 0 2,-7 0 0 0,-14 5 0-2,2 2 0 2,1-1 0 1,-2 1 0-2,1-4 0 0,-3 3 0 0,-5-3 0 1,-1 8 0 0,-5-5 0 0,-2-1 0-2,-5 0 0 2,-3 4 0 0,-5-3 0 0,-5 5 0-1,-3-7 0 0,-4 2 0 2,-3 0 0-4,3 2 0 3,-4-4 0 0,4 2 0 0,0-6 0-2,-2 2 0 2,1 4 0 1,1 0 0-2,-5-2 0 1,-6 2 0-2,5 0 0 3,-3-4 0-2,-4-2 0 1,1-8 0-2,8-26 0 2,-8-12 0 0,6-25 0 0,-4-15 0-1,-1-22 0 0,-1-13 0 2,-1-14 0-2,0-23 0-1,5-11 0 2,-3-16 0 0,-1-7-3-2,2 1 0 2,-3 9-1 0,-3 9 3 0,0 18-6 0,0 12 6-2,0 2-6 3,0 0 5-2,0 3 1 1,-9-2-1-2,0 0 1 2,1-5 0 0,2 1 0 0,2 2 1-1,-1 10 2 0,5 10-1 2,-4 15-2-2,4 17 1-1,-4 11 0 2,4 7 0 0,-3 8 0-2,3 4 0 2,0 2 0 0,0 5 0 0,-8 2 0 0,3 3 1-2,-3 4-1 3,4 8 0-2,-6 13-1 1,4 7 0-2,-3 7 1 3,2 8-3-2,-2 4 2 1,6 3-11-1,-5 1 5 0,3 2 3 2,3-2 2-2,-6 2-4-1,3 2-1 2,-4-2 0 0,-7-1 3 0,-7-3 3-2,-1 0 2 2,-2 3-2 0,2 1 3 1,-7 0-2-4,-5-5 1 3,3-1-1 0,-8-1 0 0,-1 1 0-2,0 0 2 2,-4 4-2 0,-7 4-2 0,0 0 2-1,-2 0 6 0,-5 0 1 2,4 0 0-2,2 0-4-1,3 12 4 2,1-1-5 0,6-3-1-2,5 5 5 2,9-9-3 0,4 2 3 0,8-3-6-1,4-3 5 0,2 0-4 1,8 0-2 0,1 0 1 0,-3 4 0-2,6-2 0 2,0-2-1 0,-1 3-3-2,-5 7-15 4,-7 15-37-4,-2 19-99 3,-1 11-36-4,12-26-79 3,4 5-106 0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4T00:07:03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67">
    <iact:property name="dataType"/>
    <iact:actionData xml:id="d0">
      <inkml:trace xmlns:inkml="http://www.w3.org/2003/InkML" xml:id="stk0" contextRef="#ctx0" brushRef="#br0">13843 2641 617 0,'0'0'152'5,"0"0"-61"3,0 0 12 1,0 0-31-2,0 0-2-1,0 0 3 2,0 0-6 0,3 8-22 0,-3 18-8-2,0 4-3 2,0 2 16 0,0-2-18 0,0 1-2-2,-3 0-13 3,-4-2-4-2,6-7 3 1,-4 0-5-2,-2 0 3 2,6-2-7 0,-2 0-1 0,-6-2 3-2,9-9-1 2,0 1-4 0,0-5-1 0,0-3-3-2,0-2 3 2,0 0-3 0,0 0 1 0,0 0 1-2,0 0 0 2,0 0 9 0,0 0 5 0,0 8 8-2,9-3-9 3,18 3-9-2,2-2 10 2,2-1 1-4,6-2-2 3,0-3-1 0,3 0-4 0,7 0 2-2,2 0-2 2,3 0 0 2,-3 0 5 4,6 0 4-14,5 0-9 7,-4-3 8 0,5 1-12 2,3-4 7-3,1 0-3 1,3-2-5 2,-5-2 0-2,-7 6-4-1,-2-1 4 5,-11 1 0-6,1 4 8 6,-6 0-2-8,2 0 7 6,-4 0-6-1,-1 0 0 0,1 0 3-2,4 0-2 2,0 9-8 0,1-1 6 0,2 1-1-3,4-4-3 4,0 1 0-2,6 0-2 2,-5-6 1-3,1 2-5 2,-1-2 7-1,-12 0-5 2,4 0 3-3,0 0-3 4,-9 0-2-5,1 0 2 3,-7 0-3-1,7 0 0 1,-5 0 0 0,10 0 0 0,-4 0 0-1,8 3 0 0,-1 2 0 1,7 2 0-1,-4-2 0 0,2 0 0 0,-2 2 0 2,2-2 0-1,-1-2 0-2,-1 0 0 1,-2-1 0 2,0 3 0-1,-5-5 0-3,0 3 0 6,-7 0 0-5,0-3 0 3,-3 0 0-4,-1 0 0 2,-5 0 0 2,3 0 0-1,-5 0 0-3,-4 4 0 4,-2-4 0-1,4 2 0-1,-3-2 0 0,-2 3 0 0,2-3 0 1,0 0 0 1,-5 0 0-4,-1 0 0 3,-1 0 0 0,-6 0 0 0,0 0 0-2,0 0 0 4,0 0 0-4,0 0 0 3,3 0 0-3,1-20 0 1,-1-22 0 2,3-17 0-2,-6-3 0 0,3-7 0 1,1-5 0 1,-1-2 0-2,1 11 0-1,2 10 0 2,-3 14 0 0,0 19 0 0,-3 12 0-2,1 10 0 1,-1 0 0 1,3 0-40 0,10 0-90-2,7 5-84 4,-8 9-184-3,-3 8-314 0</inkml:trace>
    </iact:actionData>
  </iact:action>
  <iact:action type="add" startTime="8080">
    <iact:property name="dataType"/>
    <iact:actionData xml:id="d1">
      <inkml:trace xmlns:inkml="http://www.w3.org/2003/InkML" xml:id="stk1" contextRef="#ctx0" brushRef="#br0">18204 2564 615 0,'0'0'137'6,"0"0"-3"0,0 0-22 2,0 0-49 0,0 0 12 0,0 0-19-1,0 0-19 0,5 57 7 2,-5-20-13-4,0-3-1 3,0 3-6 0,0-1 2 0,0 3-13 0,0 0 1-2,-5-2-3 2,0 3-2 0,2-6-3 1,0-4 1-4,-1-8-4 3,0-10 2 0,2-4-3 0,2-5-1-2,0 0 1 2,0-3-2 0,0 0 3 0,0 0-1-1,0 0 3 0,0 0-2 2,0 0 3-4,2 0 2 3,14 0 3 0,4 0 6 0,0 0-6-2,6 0 2 2,3 0-1 0,-1 0 5 0,5 0-6 0,8 0 7-2,-1 0 1 2,7 3-5 1,2 2 1-1,3-2-4-2,0-3 4 3,2 0-9-2,0 0 5 1,-1 0-1-1,0 0-1 1,-3 0-2 0,4 0-2-1,-6 0 2 0,5 0-5 0,2 0 0 2,-10 0-2-1,6 0 5-3,-2 0-3 3,-1 0 5 0,0 0 0 0,4 0-3-1,-2 0 2 2,0 0-5-3,-5 0 2 0,0 0-3 2,3 0-1 0,-5 3 1 0,1 3 4-2,2-1-2 3,-2-2 0-2,4 2 0 3,-5-5 4-4,-2 3-5 0,4-3 3 2,1 0 1 0,3 0-5 0,8 0 3-2,2 0-3 2,-2 0 3 0,-1 0-3 0,-8 0 1-2,4 0 4 3,1 0-3-2,-1 0-1-1,1 0-1 2,-2 0 4 0,3 0-3 0,-6 0 2-2,-1 0-3 3,-2 0 1-2,-5 0 0 3,-3-3 0-4,-3 3 3 0,-1 0-3 2,-1-2-1 0,-5 2 0 0,-2-3 2-2,-2 3-1 2,-5-3 4 0,-3 3-5-1,-6 0 0-1,-2 0 2 2,-7 0-1 0,0 0-1-1,0 0 1 0,0 0 2 1,0 0-3 0,0 0 4 0,0 0-3-1,0 0 10 0,0 0-4 2,0 0-1-2,0 0-5-1,0 0 3 2,0 0-3 0,0 0-1 0,0 0 0-2,0-11-3 2,0-12 3 1,0-14-2-1,-13-12 2-3,0-8 2 3,0 0-2 1,9 8 0-4,-8-3-1 4,11 8-2-1,-2 11 3 0,-1 12-1 0,1 10-22-2,3 9-50 1,-3 2-43 3,3 0-46-6,0 0-96 4,0 0-229 0</inkml:trace>
    </iact:actionData>
  </iact:action>
  <iact:action type="add" startTime="11289">
    <iact:property name="dataType"/>
    <iact:actionData xml:id="d2">
      <inkml:trace xmlns:inkml="http://www.w3.org/2003/InkML" xml:id="stk2" contextRef="#ctx0" brushRef="#br0">22519 2594 446 0,'0'0'120'5,"0"0"32"3,0 0-14 0,0 0-54 0,0 0-12-2,0 0-16 2,0 0-4 0,-2 163-1 0,0-133-4-2,2-4-2 2,-5 2-11 0,5-6-1 0,0-10-6-2,0-2-6 2,0-6 2 0,0-4 3 0,0 3-5-2,0-1 0 3,0 4-3-2,0-4-9 2,0 5 5-4,7-2-3 3,4-2 6 0,-4 2-2 0,6-3-7 0,0 1-1-2,1 0-3 2,1 1 2 0,-6-1-2-2,4 2 3 2,-6-5-5 0,9 5 3 0,-3-1 1-2,7-1-2 2,-1-1 4 0,6 1-1 0,5-3 2-2,1 0-2 3,11 0 1 0,3 0 2 1,7 0 1-6,4 0-2 4,2 0 0 0,-1 0 0 0,1 0-1-1,-2 0 9 0,1 0-5 2,-4 0 4-3,4 0-5 1,-3 0 1 0,-5 0 0 2,2 0 0-2,2 0-3-1,-5 0 0 3,6 0 0-1,2 0-4-1,-2 0 3-1,0 0-4 4,-8 2 2-4,0 1-3 4,-5 0 3-6,-2 1-2 5,-4 1 0-2,1-3 0 1,5 2-2-1,-5-2-2 0,9 0 0 2,-2 2 6-1,5-3-4-2,-3-1-1 1,3 0 2 2,1 0-2-1,2 0-1-3,3 0 0 4,-2 0 4-2,-2 0-4 2,-3-5 0-4,-7 3-1 5,-5 0 1-4,-3 2 0 3,-1 0 0-4,-2 0 1 3,-2 0-1 1,-5 0 0-2,1 0 1 0,-3 0-2-1,-1 0 3 3,-1 0-3-1,2 0 3 0,-4 0-4-2,0 0 2 1,-5 0 0 1,-2 0 0-1,-2-4 1 0,-4 4-2 1,-3-2 1 0,0 2-1-2,0 0 0 3,0-3 1-1,0 1-5-1,0-13 4-1,3-14 0 3,-3-13 0-1,0-11 0 0,4-8 2-2,-1-5-2 2,0 7 2 1,-1 9-2-2,1 8 1-1,-3 15 0 1,0 12-4 2,0 9-41-2,0 6-62 1,0 0-103-2,0 0-107 2,0 0-312 0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8-30T04:16:44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95">
    <iact:property name="dataType"/>
    <iact:actionData xml:id="d0">
      <inkml:trace xmlns:inkml="http://www.w3.org/2003/InkML" xml:id="stk0" contextRef="#ctx0" brushRef="#br0">11308 15363 576 0,'0'0'255'3,"0"0"-130"2,0 0 46 4,0 0-50-2,0 0-22 0,0 0-6 1,0 0-25 0,197-39-11 1,-137 14-4-3,12-6 3 1,9-8-6 2,11-6-1-2,3-6-10 2,8-3-4-2,2-2-1 1,-10 1-10-1,1 1 0 11,-6 0-9-17,-10 9 2 3,2 3-2 9,2 3-5-13,2-4 1 10,7-5-3-1,-1 4-2-2,0-7 1 2,-5 4 1-4,-5 1 1 2,-6 1-1 2,-4 4-4-3,-5 1-4 1,-6 7 0 0,-3-1 0 4,-2 0 0-7,7-5 0 5,6-4 0 2,2-4 0-7,0-4 0 1,-1 1 0 6,-9 5 0 3,0 6 0-12,-9 2 0 4,4 3 0 2,-4 7 0 0,1-3 0 1,-6 8 0-5,9-1 0 4,-7-4 0 0,7-2 0 1,4-1 0-5,-7 1 0 4,-2 2 0 1,1 2 0-1,-11 5 0 1,-8 3 0-6,-2 6 0 6,-7 2 0 1,-3 3 0-6,-10 2 0 4,-4 0 0 0,-1 1 0 1,2-2 0-4,-4 0 0 4,-4 1-5-1,3-2-4 0,-3 6 4-4,0 0 2 5,0 0 0-1,0-3 0 1,-15 3-5-2,-41 0 3 0,-21 0 5 1,-20 0 0 0,0 0-2-1,-2 13-6 0,14-3-1 5,9 1 1-9,12 4 0 4,19-4 2 2,6-4 2-4,22 3 2 5,7-5 2-5,10-5-5 4,0 0 4-3,0 0 1 3,14 0-3-2,41 0-7 2,19 0-4-2,18 0 9 6,0 0 4-12,10 0 1 6,-12-7 0 2,-8-6 0 0,-18 5-2-5,-16 5 0 6,-16 3 1-2,-18 0 2 3,1 0 0-9,-6 0-1 5,-7 11-2 0,-2 11 2 1,0 13 0 1,0 5 3 0,-8-1-2-5,-20 0 0 5,1-6-1-2,-2-4-2 3,5-10 1-4,0-2-3 0,1-6-28 4,5 1-39-5,2-7-3 4,0 3-22-3,6-4-23 2,10-4-24-2,0 0-29 2,0 0-150 0</inkml:trace>
    </iact:actionData>
  </iact:action>
  <iact:action type="add" startTime="9845">
    <iact:property name="dataType"/>
    <iact:actionData xml:id="d1">
      <inkml:trace xmlns:inkml="http://www.w3.org/2003/InkML" xml:id="stk1" contextRef="#ctx0" brushRef="#br0">15687 12787 544 0,'0'0'66'2,"0"0"76"4,0 0-35 2,0 0-18 0,0 0-4-2,0 0-21 4,-219 101-11-3,157-54-4-1,5 7-1 2,8 5-3 0,14 3-3 0,18 0-11 0,17 2 9 0,0-3-5-1,23-7 1 0,34-11-10 1,17-18-9-1,14-16-8 2,3-9-5 12,-7-7-3-21,-12-35 0 0,-19-14-1 10,-22-14-1-3,-21-6 0 2,-10-3 0-3,0 7-3 1,-38 10 1 1,-18 11-33 0,-16 14-86 5,33 34-63-11,3 3-140 5</inkml:trace>
    </iact:actionData>
  </iact:action>
  <iact:action type="add" startTime="12722">
    <iact:property name="dataType"/>
    <iact:actionData xml:id="d2">
      <inkml:trace xmlns:inkml="http://www.w3.org/2003/InkML" xml:id="stk2" contextRef="#ctx0" brushRef="#br0">2949 17445 17 0,'0'0'268'5,"0"0"-148"4,0 0-13-5,0 0-14 3,0 0 15 1,0 0-15 1,0 0-16-2,4 32-5 0,-4-27-19 1,3-5-14 0,0 0-10-2,4 6-8 3,-1-4-2-2,7 2-5 2,3-4-4-3,6 0-2 2,5 0-3 1,2 0-1-1,2 0-2-4,2 0 3 4,3-4-2 1,8-9 2-2,1-1 1 8,7 2 2-15,-4-5-1 10,0 9-1-4,-9 2 4 4,-2 4 1-5,2 2 0 6,-7 0-2-4,-3 0 7 0,3 0-1-1,3 0-2 1,1 2 1 2,2 4-5-1,4-1-2-3,-1-5-1 4,-1 0-3-2,-4 0 4 3,5 0-1-6,-2 0-4 3,2 0 4 2,-1 0 1 0,4 0-5-3,-1 6 0 2,8 0 1 5,1 2 4-11,12-8-2 6,0 7 1 0,4-7-2-1,4 0-3-2,-6 5 1 5,-3-5-1-1,-6 5 0-4,-5 4 0 3,-1-4 2 5,-2 1-2-10,2-6 1 8,2 0-2-9,-5 2 0 6,9 2 4 1,-1 1-2 2,5 3 0-9,-1-3 1 6,3 5 3 1,7 1-3-3,-2-5 2 3,2-1 2-5,-4 3-4 4,-2-1 6 7,0-2-3-12,0 3 1 5,5-4 2-3,8-4-5 2,-1 0-2 2,6 0 2-3,1 0-1 3,-8 0 0 0,2 0-1-5,-5 0 0 6,-8-7 4-5,0 2 0 3,-3 0 0 6,6 2-4-12,2-3 3 6,4 6-2 1,3-4-2-5,6 4 2 6,-7 0-2 4,-5-2 0-13,-7 2-1 7,-8 0-1-3,-2 0 1 3,0 0 4-1,-1 0-3 3,-1 0 1-4,3-5 0 2,-3-7 0 4,5 4-1-10,11 1 2 7,-3-3-2 1,2 3-1-6,-2 6 3 5,-3-5-1-4,-2 0 0 3,7 1-2-1,-1-1 3 3,-7 3-2-6,1 0 3 6,-12 3-1 2,0 0 1-10,-10 0-2 7,-4 0-2-2,-5 0 0 6,-13 0 0-11,-7 0-6 6,-1 0-32-3,-7 0-51 5,0 0-64-4,0 0-81 1,-25 0-288 0</inkml:trace>
    </iact:actionData>
  </iact:action>
  <iact:action type="add" startTime="19748">
    <iact:property name="dataType"/>
    <iact:actionData xml:id="d3">
      <inkml:trace xmlns:inkml="http://www.w3.org/2003/InkML" xml:id="stk3" contextRef="#ctx0" brushRef="#br0">21543 15822 570 0,'0'0'117'3,"0"0"41"3,0 0-45 2,0 0-13-2,0 0-4 4,0 0-11-3,0 0-11 1,0 0 12-2,24-15-10 3,3 1-16-1,12 0-3 0,3-5-3-3,13-3-13 3,2 2-6 0,-1-7-8 6,2 3-3-14,2-1-3 8,4-4-9 1,-4 1 0 10,7 3-2-19,-6 0 0 7,3 0 0 2,-11-1 0-5,0 3-5 4,-3-1 2 2,1 4-1-6,0-9 0 9,5 4 0-12,8 0-2 7,-4 0 1 0,-2 3-2 0,-2-3 0-3,-2-1 0 8,-1 1 0-9,-6 3 0 4,-1-2 3 1,2-1-5-4,-7-1 2 2,2-5-1 1,5 1 1 6,-6-4-1-12,1 3 1 6,1 4 1 1,-1-2-4-5,4 4 5 5,-4 5-1 0,1-4-1-3,-4 4 1 0,4 0-2 3,-4 3 1 2,8-3-1-6,4 1 0 3,5-7-1-3,4 2 1 3,8-8 0 1,-2-2-1-3,1 1 1 2,2-1 1 1,-6-3-3 3,2 1 1-10,-2-2 1 5,-3 3-2 1,4 1 1 4,-1 0-2-9,-3 4 1 5,3-5 0 1,-8 3-2-4,-5 0-1 2,-5 2 2 1,-12 4 0 0,-5 5 1-3,-5 2 0 4,-6 5 0 0,-4 6 0-1,-10 2 0 4,1 1 3-9,-5 3-6 6,0 2 6-5,0 0-2 3,0 0-1 1,0 0-3-1,0 0 1 1,-36 0 2-1,-22 0 0 3,-25 7 1-5,-3 14-1 3,-14-4 1 0,-7 5-1-1,7 3-1 2,7-3-2-3,9 0 3 3,15-2-3-2,8-3 1 1,17-7 2-2,17 0-4 3,11-8 3-2,14 1 0 2,2-3-2-1,0 2 2-3,0-2 0 0,42 4-2 4,28-1-1-1,27-3 3 0,10 0 0-3,8 0 1 5,-6 0 0-3,-12 0 0 2,-16 0-2-5,-14-9 0 4,-14-2-2 0,-6 2 3 2,-7 1 1-4,-12 1 2 4,-8 0-2-4,-7 4 1 3,-6 1-1-4,-7 2 1 2,0 0 1 1,0 0-1 0,0 27-1-2,-14 12 0 2,-12 1 0 2,3-5 0-4,2-5-4 2,1-6-14 1,5-7-22-4,7 2-25 3,0-14-25-2,7-2-13 2,-3-3-14 0,4 0-38-2,0 0 18 3,0 0-65-2,13 0-182 2,-2-15-231-1</inkml:trace>
    </iact:actionData>
  </iact:action>
  <iact:action type="add" startTime="20869">
    <iact:property name="dataType"/>
    <iact:actionData xml:id="d4">
      <inkml:trace xmlns:inkml="http://www.w3.org/2003/InkML" xml:id="stk4" contextRef="#ctx0" brushRef="#br0">25583 14057 315 0,'0'0'128'2,"0"0"3"0,0 0-14 6,0 0-28 1,0 0-13-2,0 0-24 0,100-54-6 0,-100 54 1 2,-27 0 18-1,-26 0 10 5,-7 2 0-10,0 25-35 4,7 3-5 1,6 5-6-1,15 3-3 1,11 8-2-1,13 3 3 3,8 8-3-5,0 2-11 1,39-6-1 12,18-5-2-15,4-18 1 3,5-9-2 0,-5-15-5 2,-7-6-1 0,-11 0-3-1,-9-24-1 0,-14-20-1-1,-10-6-1 4,-10-7-1-1,0 1 0-6,-11 6-8 7,-28 8-16-3,-11 7-60 0,-6 16-54 3,31 19-82-3,2 0-402-1</inkml:trace>
    </iact:actionData>
  </iact:action>
  <iact:action type="add" startTime="24067">
    <iact:property name="dataType"/>
    <iact:actionData xml:id="d5">
      <inkml:trace xmlns:inkml="http://www.w3.org/2003/InkML" xml:id="stk5" contextRef="#ctx0" brushRef="#br0">24474 18252 719 0,'0'0'179'5,"0"0"-12"0,0 0-72 1,0 0-20 2,0 0-6 1,0 0-1-1,0 0-7-2,86 0-13 6,-50 0 1-7,-1 0 3 2,5 0 1 0,1 0-8 1,4 0 5-1,6 0-19 1,1 0-7-1,9 0-6 0,-5 0 0 4,4-5-2-6,-2-5 1 19,1 8 1-24,8 0-5 0,-2 2 1 10,-3-5-6-6,8 5 2 5,-5-7-2-2,8 7-1 2,3-8 0-2,-5 6 2 2,6-2 0-4,-9-1 0 4,-2-1 1-4,0 0 1 2,-5 4-3 3,6-2 1-2,-6 3-2-4,5 1 0 6,-2 0 1-1,-1 0-1-1,2 0 3-4,-4 0-6 4,2 0-4 1,3 0 0 0,0 0 0-5,-8 0 0 4,-1 0 0 0,-6 1 0 1,-5 5 0-3,5 0 0 3,-2 5 0 0,2-7 0-5,1 6 0 3,-4 2 0 2,5-8 0 0,7 6 0 3,-2 1 0-10,0-2 0 5,7 1 0 3,-10-3 0-5,10-7 0 1,15 5 0 6,-7-5 0-8,15 0 0 4,-7 0 0-3,3 0 0 5,-1 0 0-2,-6 0 0 6,2 0 0-12,-6 0 0 7,4 0 0-6,-2 0 0 9,-4 0 0-7,-7 0 0 1,-18 0 0 3,-8 0 0 0,-11 0 0-5,-6 0 0 3,-7 0 0 2,-12 0 0-2,-2 3-4-1,0-3-72 4,0 0-35-4,-13 0-74 3,-35 0-69-1,20 0-65 0,-11 0-448 0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4T00:10:14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23">
    <iact:property name="dataType"/>
    <iact:actionData xml:id="d0">
      <inkml:trace xmlns:inkml="http://www.w3.org/2003/InkML" xml:id="stk0" contextRef="#ctx0" brushRef="#br0">2672 5521 557 0,'0'0'191'5,"0"0"-37"-1,0 0-47 5,0 0-28-2,0 0 10-1,0 0 0 2,0 0 15 0,0 0-24 0,26 0-12-2,-26 0-5 2,0 0-5 0,0 0-8 1,0 0-9-4,0 0-7 3,0 0-10 0,0 0 0 0,0 0-10-2,-6 0 5 2,-18 0-7 0,-10-4 29 0,-8-2-11-2,2 0-7 2,-1 2-3 0,-2 4-10 0,-2 0 5-2,1 0-6 5,-10 0 1-5,-2 0-4 3,-6 0 0-4,-2 0-3 4,6 4-3-2,3 4 2 2,3-4 1-4,5 0 1 8,10-4-4-9,0 0 5 5,8 0-5-2,5 0 3-1,-2 0-3 1,5 0 0 2,-5 0 0-3,6 0 0 1,2 0 0 1,-3 0 0 0,2 0 0-2,1 0 0 2,-9-8 0 1,7 0 0 3,-4 4 0-9,0-1 0 5,4 0 0-2,-9-1 0 2,1 1 0-2,0-1 0 1,2 0 0 1,3 1 0 1,4 2 0-3,6-3 0 1,-3 3 0 2,-3 1 0-1,-1-4 0-1,-4 3 0 0,-1 3 0 2,2-4 0-2,2 4 0 0,0 0 0 1,5 0 0 0,1-4 0-1,-5 1 0-2,0 1 0 4,1-2 0-1,-1 0 0 1,2 4 0-4,-1-5 0 2,-2 3 0 3,-7 2 0-1,8 0 0-2,-1 0 0 0,1 0 0 0,6 0 0 1,-7 0 0-2,4 0 0 2,1 0 0 1,-7 0 0-2,5 0 0-3,0 0 0 6,-3 0 0-3,5 0 0 2,5 0 0-2,2 0 0 4,5 0 0-7,1 0 0 3,3 0 0-1,-2 0 0 2,2 0 0 0,0 0 0 0,0 0 0-2,0 0 0 2,0 0 0 0,0 0 0-1,0 0 0 1,0 0 0-1,0-2 0 2,2-7-96-1,38 9-119-2,-16 0-88 2,-1 0-382 0</inkml:trace>
    </iact:actionData>
  </iact:action>
  <iact:action type="add" startTime="8401">
    <iact:property name="dataType"/>
    <iact:actionData xml:id="d1">
      <inkml:trace xmlns:inkml="http://www.w3.org/2003/InkML" xml:id="stk1" contextRef="#ctx0" brushRef="#br0">5214 5174 296 0,'0'0'367'4,"0"0"-234"3,0 0 9 1,0 0-25 0,0 0-22-2,0 0-5 3,0 0-14-2,5 28 2 2,-5 2-28-4,0 4 0 3,0-3-16 0,0-6-10 0,-8 1-7-2,7-12 2 2,1-4-17 0,0-3 3 0,0-7-1-2,0 0-2 2,0 0 8 0,0 0-9 0,0 0 7-2,0 0 0 2,0 0-2 0,15 0 3-2,12 0-8 2,-1 0 0 1,3 0 1-2,0 0 7 2,0 0 3-4,2 0 8 3,2 0-7 1,-6 0 9-2,8 0-7 2,3 0-4-3,-3 0-2 3,7 0 2 2,6-4 1-7,-2-1-4 7,3 0-1-7,-1-2 2 3,0 3 0-1,1-2-1 2,-2 0 11 2,3 2-3-1,-3 3-2-7,1 1-5 8,1 0 1-3,-3 0 2 4,-1-4-6-8,4 4 4 6,-2-2-5-2,-5 2 0 5,3 0 1-8,-5 0-1 3,4 0-1 0,-1-3 1 1,-2 3-1-2,7-3-2 2,-9 3 4 4,6 0-3-4,-6 0 5-3,3 0-5 2,-4 0 1-1,2 0-4 2,1 0 1-2,-1-3-1 4,-3 1 0-4,-1 2-1 4,-9-3 1-6,0 3 0 5,-4 0 0-1,0 0-1-3,-3-4 2 4,-2 4-2-1,-7-2-1-2,1 2 1 4,1-3 1-6,-6 0-1 5,-1 3 1-1,-3-2 0-1,-3 2 2 0,0 0-1 1,0 0 1 0,0 0-2-1,0 0 4 0,0-3-4 2,0-3-2-1,0-15 1-1,7-14-5 0,-3-8 4 5,-1-2 4-4,2 1 1-1,-5 1-1 0,4 2-1-4,-3 4-1 8,2 12-1-6,-3 8 1 2,0 12-4 0,0 5-29 0,0 0-66 2,0 17-89-3,-3 3-113 2,-7 7-226 1</inkml:trace>
    </iact:actionData>
  </iact:action>
  <iact:action type="add" startTime="9848">
    <iact:property name="dataType"/>
    <iact:actionData xml:id="d2">
      <inkml:trace xmlns:inkml="http://www.w3.org/2003/InkML" xml:id="stk2" contextRef="#ctx0" brushRef="#br0">6355 5392 403 0,'0'0'191'4,"0"0"-54"5,0 0-15-2,0 0-15-1,0 0-6 2,0 0-15 0,0 0-13-2,5-5 8 2,-5 5 6 0,2 0-16 0,-2 0-19 0,5 2-3-2,1 23-26 3,-1 12-3-2,0 3 7 1,-5 11-10-2,4-1 10 2,-4 4-13 0,0 0 4 0,0-9-6 1,0 8-3-3,0-3-1 3,0-3 0-4,0 2 1 5,0-7-5 1,0-2 8 4,0-2-4-12,0 1 1-3,-7-5-3 7,2 3 2 1,-3-5-3-1,3 3 1 0,-2-5-2 1,1-3 0 1,3-5 0 0,-4-5-3-5,4-5 1 5,-1 1-2-1,-2-4 2-4,3 2-2 5,2-5 0-1,1-1 0 0,0-2-1-3,0 0 1 4,0-3-1-1,0 2 1-1,-3-2 0 0,3 4 1 1,0-4-1 0,-3 0 0 0,3 1-1-2,0 2 1 2,-7 4 0 2,4 0 1-4,-4 8-1-1,1-1 2 4,4-5-2-2,-2-7 1 2,0 1-1-4,4-3 0 3,0 0 0 1,0 4-3-1,0-4-2-2,0 0 0 1,0 0-5 2,0 0 2-1,-3 0-2-2,-9-18 7 2,3-11 3 0,-8 2 0 1,-2 2-1-3,5 3-2 0,-4-2 2 5,-2 2-1-5,1-4 1 0,-1 4-2 3,-2-3 0 1,6 1-6-2,3-2 0 0,3 5 5-2,7 7 2-2,0 4 0 6,3 4 2-3,0 1 0-2,0 1 0 4,0 4 0-1,0-2 0-2,0 2 3 2,0 0-2 0,0 0 2 0,0 0 1-1,0 0 6-1,0 0 15 3,0 0-3-1,0 0 5-3,16 11-10 5,9 14-10-2,-3-3 5-1,2 1 7-1,-5-1 2 3,1-2 0-1,-2-1-9 1,-5-2 9-6,0-4-8 5,-2-3-2 2,-5-2 1-3,4-4-2-1,-4 1-1 1,-1 2-3 2,-3-6 5-2,3 2-6 1,-2-3-5-2,7 4 0 3,0-2 0-1,3 3 0-1,-7-5 0 0,-2 3 0 0,6 0 0 2,-2-3 0-4,3 0 0 5,-2 0 0-3,5 0 0 1,1 0 0-2,8 0 0 1,5 0 0 3,3-21 0-3,-2-3 0-1,8-6 0 2,-1-2 0 1,0-4 0-1,0-1 0-1,-1 1 0-1,-6 5 0 4,-4 3 0-4,-6 8 0 0,-8 6 0 3,-6 4 0-2,-4 5 0 1,-1 5 0-3,0 0 0 4,0 0 0-1,0 0-31 1,0 0-125-5,0 0-104 5,0 0-233-1</inkml:trace>
    </iact:actionData>
  </iact:action>
  <iact:action type="add" startTime="13055">
    <iact:property name="dataType"/>
    <iact:actionData xml:id="d3">
      <inkml:trace xmlns:inkml="http://www.w3.org/2003/InkML" xml:id="stk3" contextRef="#ctx0" brushRef="#br0">9174 5562 559 0,'0'0'178'3,"0"0"-43"6,0 0-35-1,0 0-22 0,0 0-15-2,0 0-11 2,3 33 3 0,-3-33-19 0,0 0 0-2,0 0-6 1,0 0-3 2,0 0-6-2,0 0-10 0,0-3 6 1,15-3 2 0,12-5-7 0,1 0 20-2,10-1-3 2,-2 2-3 0,12-4-1 0,-2 4 6-2,3 3-4 5,-1-3-1-6,-4 9 4 3,1-3-2-2,-3 1-4 3,1 1-2-2,8-1-7 2,-2-2 0-4,2-4-4 5,5-2 2-4,-2-1-2 4,3 4 2-6,2 1 5 8,2-2 1-2,6 1 0-7,-2 3-8 4,4 3 1 0,-5 0-4 1,3 2 1-1,-8-4-7-1,-1 4 7 2,2 0 1 0,-4 0-4 0,-2 0-1-2,0 0 1 5,-4 0 0-4,-2 0-2 2,-2 0 2-6,4 0-2 7,-7 0-1-4,1 0-2 4,-2 0 3-6,3 0 1 9,-8 0-3-5,4 0 3-4,-8 0-4 2,6 0 4 4,-1 0-2-2,-2 0 1-3,4 4-2 1,-10-2 1 4,-3 0 0-4,-3 3-2 3,-5-1 2-5,-5 0-2 6,-4-2 4-3,-3-2-4 1,2 0 0-1,-7 3 0 6,-2-3-1-9,0 0 0 4,0 0 0-2,0 0 0 1,0 0 0 0,0 0 0 1,0 0 0-1,0 0-1 0,0 0 1 1,0 0 0 0,0 0-5-2,0 0 2 2,0 0 1-1,0 0-2 2,0 0-1-3,0-3-7 2,0-27 2 0,0-4-8 1,-6 6-21-4,-3 11-35 4,-1 5-71-2,-7 4-38 2,5 8-66-5,-5 0-123 5</inkml:trace>
    </iact:actionData>
  </iact:action>
  <iact:action type="add" startTime="14048">
    <iact:property name="dataType"/>
    <iact:actionData xml:id="d4">
      <inkml:trace xmlns:inkml="http://www.w3.org/2003/InkML" xml:id="stk4" contextRef="#ctx0" brushRef="#br0">10389 5463 25 0,'0'0'514'1,"0"0"-353"7,0 0 17 0,0 0-38 0,0 0-22-1,0 0-12 0,44-12-30 1,-33 44-10 0,-6 13 0-2,-1 9-22 2,-4 17 4 0,0 14-5 0,0 5-5-2,0 2-17 2,0 7 8 0,0-6-15 0,0-9 0 0,-4-5-5 0,-1-5 2-2,-3-5-6 4,3 0 1-6,-1-4-2 8,-2 3-1-3,3-3 0-4,-2-3-2 0,4-9 5 2,3-8-3 2,-3-8 2-2,3-12-3-1,-3-8 0 3,3-6 1 0,0-5-3 0,0-3 0-5,0-3 2 4,-4 0-1-1,4 0-1 2,0 0 0-4,0 0-4 3,-3 0-5 0,-7-5-27 0,-4-35-12-1,-11-8 46 0,-3-8-7 1,1 5-15 0,-7 4-14-2,11 5 8 2,3 5-3 2,7 8 17-4,9 16 4-1,1 5 9 4,0 8 3-2,3 0 0 2,0 0 3-4,0 0 9 4,0 0 33-1,0 18 18 0,0 14-48-2,7 7 15 5,16 1 10-4,6-5-8 2,-4 2 1-2,-2-6 7-3,3-3-3 4,-4-5-5 0,3-4-2-2,-5-5-4 5,-3-8-4-4,6-2-9 1,1-4-10-4,3 0-3 4,9-27-2-1,-2-14-1 2,-4-4-1-3,4 2-2 2,-11 7-19 0,4 2-45 0,7-1-80-3,9 3-67 6,-27 24-85-5,9 1-355 2</inkml:trace>
    </iact:actionData>
  </iact:action>
  <iact:action type="add" startTime="15222">
    <iact:property name="dataType"/>
    <iact:actionData xml:id="d5">
      <inkml:trace xmlns:inkml="http://www.w3.org/2003/InkML" xml:id="stk5" contextRef="#ctx0" brushRef="#br0">14368 5325 452 0,'0'0'140'4,"0"0"13"4,0 0-85 0,0 0 22-2,0 0-28 2,0 0 2 0,0 0-13 0,0 111 4-2,0-90-12 2,0 2-4 3,0-2-18-4,0-1-3-2,3-6-8 5,-1-4 0-3,-2-5 2 0,0-3 2-1,5 1-3 2,-5 0 7 0,0-3 16 0,3 4-3-2,-3-4-10 1,0 0-4 1,0 0-5 0,0 0-8-2,0 0 0 2,0 0-3 0,0 0 0 0,0 2 0-1,5 1 4 0,11 5 7 2,7-1-1-2,4 10-3 0,5-10 11 1,-3 5 2 0,10-4-2-1,-1 3 3-1,1-5-13 3,6-3-4 1,0-1-2-3,1-2-1-2,-8 0-2 8,3 0 1-8,-2 0 12 3,1 0-5-1,1 0 4-2,2 0-6 3,-2 0 5 1,2 0-10-3,7 0 5 6,-7 0-2-1,5 0 1-10,4 0-1 4,-4 0-3 3,6-5 2 0,-4-1-3 0,0 0 4-2,3 1-3 5,-2-1 2-4,-4 6 2 1,-4 0 5-4,-1 0-6 4,-1 0 3 0,-7 0-3 0,4 0-3-2,-2-2-1 3,-2-2 1 2,-1-1-1-5,3 5 0-1,-5-3 4 2,8 3-3 3,-7 0 1-4,7 0-1 1,-6 0 1 0,3 0-1 2,-1 0 1-1,-1 3-2-3,-3 2 0 3,-3 1 2 1,-3-3-1-1,-5 0-1-3,0 0 1 4,-1-1-1-2,1 4 0 2,-2-6 0-4,-2 0 0 4,0 0 0 0,-2 0-1-1,4 0 2-4,-3 0-1 4,6 0 1 0,-5 0 0 0,-5 2-1-3,2-2 0 5,-4 4 0-2,1-4 1-1,3 0-2 0,-1 0 1 6,4 0-1-9,4-23 2 6,3-24-2-6,-2-9-1 2,-4-4 2 2,-5 7-4 0,-5 16 2-2,-7 12-2 2,0 8-30 0,0 9-43 0,-13 2-34-1,-34 6-62 1,20 0-5 0,-2 0-230 0</inkml:trace>
    </iact:actionData>
  </iact:action>
  <iact:action type="add" startTime="16400">
    <iact:property name="dataType"/>
    <iact:actionData xml:id="d6">
      <inkml:trace xmlns:inkml="http://www.w3.org/2003/InkML" xml:id="stk6" contextRef="#ctx0" brushRef="#br0">15754 5648 339 0,'0'0'198'5,"0"0"-20"3,0 0-58-3,0 0-15 3,0 0-32 0,0 0-11 0,39 133-13-1,-35-88-3 0,5 5-7 1,-5 9 1 0,-4 5-17 0,0 10 6-2,0 5-12 3,0 7 5-2,-15 4-5-1,0 0 1 2,-2-8-2 0,1-13-3 0,0-12 3 4,3-6-10 1,3-9-1-12,-1 0-2 6,7-10 1-3,-2-8-3 5,2-7-1 1,1-11 1-4,3-3 0 0,0-3-1 1,0 0 0 1,0 0 0 0,0 0-1-1,0 0 1 0,-3 0-4 2,-9-23-5-2,-3-16 4 2,-12-17 1-1,0-4 2-3,-2 1-10 1,9 4 2 5,-1 9-5-4,7 11 7 1,1 11 3 1,7 13 4-7,3 6 1 9,3 1 0-4,0 4-1 0,0 0 0-1,0 0 2 2,0 0 0 0,0 0 3 0,0 0 10-1,0 26 30 1,0 13-34 0,6 6 20-1,14 5 6 0,0-3-2 3,7 0 2-2,-7-12 0-1,3-3 6-3,-3-7-21 4,1-10 5 3,-5-9-1-5,-2-6-3-1,3 0-7 3,11 0-7 1,-6-10-7-2,1-14-1-1,0-4 0 5,-5-1 0-3,2 1 0-3,-4-3-2 2,-2-3-2 0,5 1-26 3,-4-4-44-4,1 0-33 0,0-8-37 4,-12 34-59-2,2 0-179 0</inkml:trace>
    </iact:actionData>
  </iact:action>
  <iact:action type="add" startTime="17906">
    <iact:property name="dataType"/>
    <iact:actionData xml:id="d7">
      <inkml:trace xmlns:inkml="http://www.w3.org/2003/InkML" xml:id="stk7" contextRef="#ctx0" brushRef="#br0">19715 5345 471 0,'0'0'112'7,"0"0"47"-2,0 0-77 3,0 0-34 0,0 0-8 0,8 151 2-2,-8-136-7 3,0-8 7-1,0-4 10-2,0 0-5 3,0-3-2-3,0 0-7 2,0 0-9 0,0 0-17-2,0 0-6 2,0 0-1 0,0 0 4 0,10 0 12-2,3 0 3 2,4 0 15 0,4 0-8 1,-1 0 8-4,6 4-8 3,0-2-2 0,2 1-7 0,5-1 6-2,-3 1-5 2,10 1 4 0,0-1 1 2,1-1-7-3,-1 3-4-1,4-2 3 4,1 0 1-4,-2 3 0 0,-1-1-2 3,2 1 6-2,4 1-14 1,-9-3-3-2,7-1-7 3,-2 0 3-2,-4-3 0 3,-1 3 0-6,6-3-3 5,-1 0 3-2,-4 0-1 1,-3 0-2-2,2 0 7 2,-2 0 0 0,-6 0 0 0,2 0-5 0,-1 0 3-2,-4 4-4 4,1-4 0-4,-5 0-2-1,4 4 1 5,-2-1 1-2,3 3 1-3,-5 2 1 3,1-2 3 1,-3-1 1-2,4-2-6 3,2 2 2-7,-1-1-4 6,6-1 0-1,4-1 1-2,-7-2-1 3,1 3 0-2,0-1 1 2,-3 1 0-2,-3 2 0 2,1-3 0-4,0-2-1 6,-6 0 0-6,3 0-1 1,-5 0 1 2,2 0 0 1,-10 0 0-4,0 0-1 2,0 0 2 3,-4 0 0-3,-6 0 0-2,3 0-1 3,-3 0 1 1,0 0-2-2,0 0 1 1,0 0 0-2,0 0 0 2,0 0 0 0,7 0-2-1,-2 0 2 2,6 0 1-2,-2 0-1 4,-6 0 0-7,0 0-1 3,0 0-1 1,-3 0 2 0,0 0 0-2,0 0 2 1,0 0-2 2,0 0 0-2,0 0 0-1,0 0-1 2,0 0 1 1,0 0 0-2,7 0-5 0,2-24-4 1,2-9 5 0,2-9-8 0,-3-1-10 0,-4 10-13-1,-1 5-12 0,-5 14-29 1,0 4-32 0,0 1-62-3,0 9-47 4,0 0-334-2</inkml:trace>
    </iact:actionData>
  </iact:action>
  <iact:action type="add" startTime="19120">
    <iact:property name="dataType"/>
    <iact:actionData xml:id="d8">
      <inkml:trace xmlns:inkml="http://www.w3.org/2003/InkML" xml:id="stk8" contextRef="#ctx0" brushRef="#br0">20827 5586 58 0,'0'0'277'6,"0"0"-175"2,0 0 27-2,0 0-5 2,0 0 15 0,0 0 12 0,0 0-33 0,8-4-28 1,0 31-20-4,1 7 2 3,-2 8-28-2,2 5 25 2,-5 10-34 0,5 2 3 0,-6 8-5 0,0 4-18-2,-2-4 2 3,-1 0-4 0,0-3 2-4,0-4 1 3,0-1-5 0,0-3-2 0,0 3-3-2,0-3 0 2,0 6 2 0,0-5-1 0,0-4-2-2,0-5-1 4,-4-11 2-4,-8-4-5 3,8-8 1-4,-3-1-2 3,5-5 0-1,-5 0 0 2,3-5 0-3,-1-1 0 3,5-7 2 0,-3-2-2-4,3-2 1 1,0-2-1 2,0 0-1 0,0 0-3 0,0 0 1 0,0 0 3-2,0 0-1 2,0 0 1 1,0 0 0-4,0 0 1 5,0 0 1-3,-5 0-1 1,5 4-1-3,-3-4-1 4,3 0 0-1,0 0-2-1,0 0-4 1,-5 0-2-2,-2 0-10 3,-9-12-8 0,-4-17 12-3,-5-7 0 2,-2-5 2 1,-1-3 8-2,3 2-8-1,1 2 4 2,2 5 0 0,9 6 1 1,0 7 3-4,11 10 0 4,0 7 5-3,2 3 0 1,0 2 2 0,0 0 7 0,0 0 27 2,0 0 6-2,0 0 7 1,0 14 8-1,17 13-40 3,9 7 2-4,2 1 4 1,-2 0 1 0,-3-3 2 0,0 2-5 2,-1-3-7-1,-3-5 2-2,-2-5-1 2,-1-7-6 0,-6-9 3-2,-5-1-5 3,-5-4 6-3,5 0-7 3,-5 0-3-3,0 0-1 1,0 0-1 1,5 0-1 1,9 0 0-2,-1 0 0-1,10-20 1 5,2-4 0-5,0-6-1 0,1-6 2 3,-2-4-1-2,3 1-2 1,-7-1 2-2,3 10-2 3,-7 8 1-2,-9 8-1 1,0 8 0-2,-7 6-36 2,0 0-54 0,0 0-85 0,0 0-33-3,0 0-75 3</inkml:trace>
    </iact:actionData>
  </iact:action>
  <iact:action type="add" startTime="22130">
    <iact:property name="dataType"/>
    <iact:actionData xml:id="d9">
      <inkml:trace xmlns:inkml="http://www.w3.org/2003/InkML" xml:id="stk9" contextRef="#ctx0" brushRef="#br0">6146 7491 446 0,'0'0'146'6,"0"0"27"2,0 0-21-2,0 0-32 2,0 0-41 1,0 0-4-1,0 0 5-1,-4 0 6-1,17 0-6 4,26 0-23-4,18 4-20 0,4 9 0 2,18 0-14 0,7-5 0 0,1 2-3-2,3-3-7 2,-11-2 3 0,-3-3 9 3,-7 8 0-7,-12-7 3 6,-6 4-1-4,-6-2-10 3,-9 0-10-4,-7-5 0 3,-13 0-6 1,-5 0 1-2,-8 0-1 0,-3 0 1-1,0 0 0 5,0 0-2-6,0 0 0 2,-17 0-3 1,-34 0 3 0,-24 0 8 0,-9 0-2-2,-6 0-5 2,-3 0-2 0,2 0 3 2,7 0-2-6,7 0 4 6,16 0-3-4,7 0-1 3,14 0 0-4,14 0 2 4,11 0-2-1,9 0 0-1,3 0 0 1,3 0 0-3,0 0 0 5,0 0 5-4,0 0-4 0,0 0 4 2,19 0-4 2,38 0 1-3,21 7-1-2,13 10 3 4,8-5-1-1,-5-4-3 1,-7-5 0-4,-13-3 3 5,-14 0-2-4,-23 0-1 3,-14 0 2-4,-18 0-2 3,-5 0 0 0,0 0-1-1,0 0-11 0,-58 0 8 1,-22 0 4 2,-20 0 25-4,4-7-10 0,8-1 14 2,11 6-9 0,13-1-8 1,22 3-4-4,16-3-4 2,10 3-2 2,15-3-2-1,1 1 0-3,0-2-9 4,0 2-42-1,11 2-25 0,23 0-100-2,-18 0-86 2,-3 17-134 0</inkml:trace>
    </iact:actionData>
  </iact:action>
  <iact:action type="add" startTime="25422">
    <iact:property name="dataType"/>
    <iact:actionData xml:id="d10">
      <inkml:trace xmlns:inkml="http://www.w3.org/2003/InkML" xml:id="stk10" contextRef="#ctx0" brushRef="#br0">6718 9159 257 0,'0'0'175'6,"0"0"-130"2,0 0 31 0,0 0-13-2,0 0-41 2,0 0 16 0,0 0 19 0,-69 0 2 0,48 0-6-2,-4 0-2 2,-3 0 6 0,-6 0-21-2,-3 0-10 2,6 0-7 0,-6 0-11 0,1 0-4-2,0 0-2 3,4 0 1-2,-4 0 0-1,2 0-3 2,4 0 2 0,-3 0 3 0,5 0-1 2,3 0 9-4,1 0-4 1,-1 7-3 2,-1 6-2-2,0-3 3 1,-2 5 3-2,5 2-5 3,-1-1 0-2,-4-2 2-1,8 3-5 2,2-6 1-1,8 0-1 3,0-3 2-5,0 1-1 4,7 0 0-2,2 2 5 3,-4 5 3-5,1 1-4 3,1 3 3-1,2 4-10 0,-2-5 4 1,0-1-2-1,-3 2 0 0,4 0 4 1,0-3-1-2,2 0 6 3,0 3-2-2,0-1-2 2,0 4 4-4,0-1-6 5,0 0 1-3,0 10 0 1,0 0 2-2,0 0-4 4,0 0-1-4,0-8-2 5,0-1 1-8,10-3 0 5,-3-1 1 1,0 1 5-2,2 3-1-1,-2-4 0 1,-4 1 0 2,3-1-4-3,1-1 2 3,-3-1-2-2,5-4-2 0,-2 1 5 2,1 1-6-4,-3-4 2 4,6 3-2-1,-10-5 2-2,8-1-1 1,-5 0-1 4,2-3 1-5,4 2 0 4,0-2-1-7,0 1-4 6,5 0 4 0,4-1 7-3,-3 1-5 1,-2-4-1 2,2 5 5-1,-4-7-1-4,4 10-4 5,4-3 2 0,-1-6-3-3,1 6-1 3,5-7 0-3,1 2 1 2,4-2 2-1,-1 0 0 2,2 0-1-3,2 0 3 3,-1 0-2-2,7 0-2 3,-3 0 1-6,2 0-1 4,1 0-1 0,-9-10 1 1,4-7 0-2,-1 8 0-1,-5-6 1 2,-5 7-1 0,0-4 1-3,-6 2-1 4,-1-1 2-2,-3-1-2 2,-1-2 0-3,4-6-1 1,-3-2 1 2,-1-3-1-1,-1-10 0-2,1 0 1 3,1-11 0-2,3-6 0 3,0-4 0-6,-5-2 0 4,-2 2-1 0,-5 7 1-1,-4 0 0-1,0 6-3 3,0-1-1 0,-24 2 4-2,-5 0-7-1,-2 2-7 2,-2 1-27 0,3 2-50-3,19 30-83 4,4 4-279-2</inkml:trace>
    </iact:actionData>
  </iact:action>
  <iact:action type="add" startTime="27440">
    <iact:property name="dataType"/>
    <iact:actionData xml:id="d11">
      <inkml:trace xmlns:inkml="http://www.w3.org/2003/InkML" xml:id="stk11" contextRef="#ctx0" brushRef="#br0">9995 11058 86 0,'0'0'291'6,"0"0"-173"0,0 0-2 2,0 0 25 1,0 0-53-1,0 0 6 0,0 0 11-3,49 31-14 5,-49-31 0-4,0 0 5 2,-6 5-9-2,-34 1 2 2,-20 0 0 0,-5-1-33-2,-10-5-8 3,2 0-28-2,-6 0-17 2,2 0-3-4,4 0-13 7,8 0-135-7,52 0-137 3,7 0-308-2</inkml:trace>
    </iact:actionData>
  </iact:action>
  <iact:action type="add" startTime="28349">
    <iact:property name="dataType"/>
    <iact:actionData xml:id="d12">
      <inkml:trace xmlns:inkml="http://www.w3.org/2003/InkML" xml:id="stk12" contextRef="#ctx0" brushRef="#br0">14962 11116 386 0,'0'0'143'4,"0"0"84"3,0 0-92 1,-169-7-43 0,102 7-46 0,-1 0-26-2,0-3-17 4,0-5-3-4,48 4-63 0,4 2-241 2</inkml:trace>
    </iact:actionData>
  </iact:action>
  <iact:action type="add" startTime="29673">
    <iact:property name="dataType"/>
    <iact:actionData xml:id="d13">
      <inkml:trace xmlns:inkml="http://www.w3.org/2003/InkML" xml:id="stk13" contextRef="#ctx0" brushRef="#br0">18309 11000 352 0,'0'0'266'7,"0"0"-57"1,0 0-22 0,0 0-81-2,0 0-14 2,0 0-40 0,0 0-15 0,-69-9 11 0,-2 14-22-2,-2 0-9 2,-6-1-11 0,11 1-6-2,2 3 0 2,1 4-44 0,6 3-92 0,46-8-82-2,2-1-267 2</inkml:trace>
    </iact:actionData>
  </iact:action>
  <iact:action type="add" startTime="31426">
    <iact:property name="dataType"/>
    <iact:actionData xml:id="d14">
      <inkml:trace xmlns:inkml="http://www.w3.org/2003/InkML" xml:id="stk14" contextRef="#ctx0" brushRef="#br0">7929 11047 425 0,'0'0'432'7,"0"0"-269"0,0 0-27 2,0 0-43-4,0 0-25 3,0 0 31 1,67-29-4-2,-23 2-3 0,15-7-15 1,9-9-12 1,15-4-3-3,11-7-11 0,9-8-3 2,3-2-14 0,7-5-2 1,0-10-7-4,1-5-3 5,-1 3 1-3,8-5-18 2,0-1-5-5,7-5 0 6,1-6 0-3,-4-3 0 2,-12 2 0-4,-6 9 0 3,-7 9 0 1,-12 8 0-2,2 11 0 0,-14 13 0 0,-11 10 0 3,-16 8 0-4,-11 5 0 0,-15 9 0 2,-6 7 0 0,-8 4 0-1,-2 1 0-1,-4 1 0 3,-3 2 0-2,0-2 0 2,0 4 0-3,0-2 0 3,0-1 0-3,0 1 0 3,-3 0 0-3,-30-3 0 2,-13 5 0 0,-2 0 0 0,-13 0 0-1,-9 9 0 0,4 17 0 3,-8 1 0-4,7 2 0 0,-2-4 0 3,5 1 0-2,7-8 0 1,14-1 0-2,14-4 0 2,10-9 0-1,9 0 0 1,7-4 0-2,3 0 0 3,0 0 0-2,0 0 0 1,19 0 0-2,34 0 0 3,28-23 0 0,9-9 0-2,9-1 0 1,1-3 0-1,-4 2 0 3,-12 8 0-4,-19 7 0 1,-16 7 0-1,-21 4 0 4,-9 6 0-4,-9 2 0-1,-7 0 0 4,-3 0 0-2,0 0 0 1,0 45 0-1,-13 13 0 3,-24 8 0-4,-6-4 0 2,-5-7 0-2,12-13 0 2,0-5 0 0,11-14 0 0,6-14 0-1,12-1 0-1,1-8 0 4,6 0-80-4,0 0-58 1,16-4-55 0,36-26-31 2,-23 9-89-1,0 4-342-2</inkml:trace>
    </iact:actionData>
  </iact:action>
  <iact:action type="add" startTime="32305">
    <iact:property name="dataType"/>
    <iact:actionData xml:id="d15">
      <inkml:trace xmlns:inkml="http://www.w3.org/2003/InkML" xml:id="stk15" contextRef="#ctx0" brushRef="#br0">11182 9048 654 0,'0'0'192'5,"0"0"-35"3,0 0-18-2,-188 48-54 3,118-17-8-2,12 6 3 1,10-4-7-2,16 4-14 2,16-6-4 0,16-1-4 0,0 2-5-2,37-7-20 2,34-3-25 2,17-10 1-4,1-12 2 0,-1 0 1 2,-13-36-5 0,-14-16-2 2,-11-15 1-5,-20-9-7 4,-17-5-48-1,-13 3-59-1,0 55-102-1,-7 10-100 4</inkml:trace>
    </iact:actionData>
  </iact:action>
  <iact:action type="add" startTime="33227">
    <iact:property name="dataType"/>
    <iact:actionData xml:id="d16">
      <inkml:trace xmlns:inkml="http://www.w3.org/2003/InkML" xml:id="stk16" contextRef="#ctx0" brushRef="#br0">12485 11272 726 0,'0'0'226'6,"0"0"-33"1,0 0-59 1,0 0-27-2,0 0-10 2,0 0-18 0,0 0-12 0,193-158-8-1,-113 99-5 0,14-8 0 2,13-9 6-2,0-3-15-1,11-5-4 2,-5-3-6 0,-1-2-7 0,1 7-3-2,0 2-8 4,1 1-17-2,-1 2 0 0,5-9 0-2,5-1 0 3,-9 1 0-2,-3 2 0 2,-11 10 0-4,-19 9 0 3,-7 9 0 0,-11 7 0 0,-6-3 0-1,-9 7 0-1,-5 6 0 5,-6 5 0-6,-8 9 0 2,-9 5 0 0,-10 7 0 2,0 7 0-2,-10 0 0-2,0 3 0 3,0 1 0 0,0 2 0 1,0-4 0-3,0 4 0 2,0 0 0 0,0 0 0-1,0 0 0-1,0 0 0 3,0 0 0-1,-6 0 0 0,-21 0 0-2,-17 4 0 2,-9 13 0 2,-8-1 0-4,-6-2 0 1,-5 1 0 0,-1-4 0 2,4-2 0-1,6-1 0-3,13-3 0 4,12-1 0-2,18-3 0 2,7-1 0-4,7 0 0 4,6 0 0-3,0 0 0 3,0 0 0-4,19 0 0 5,33 0 0-3,25 0 0 2,18-5 0-3,5-8 0 1,0-2 0 3,-14 0 0-4,-14 1 0 0,-8 1 0 3,-20 5 0-1,-17 2 0-1,-7 3 0-1,-7 0 0 2,-1 0 0-1,-11 3 0 2,-1 0 0-4,0 0 0 3,0 3 0 1,0 39 0-1,0 10 0-2,0 0 0 2,-15-5 0 0,0-7 0 0,2-9 0-1,3-2 0 0,3-7 0 2,-2-9 0-2,9-3 0-2,-3-9 0 3,3 3-29 0,-1-4-50 1,-2 0-28-4,-2 0-39 4,1 0-30-1,4 0-52-1,0 0-111-1</inkml:trace>
    </iact:actionData>
  </iact:action>
  <iact:action type="add" startTime="34165">
    <iact:property name="dataType"/>
    <iact:actionData xml:id="d17">
      <inkml:trace xmlns:inkml="http://www.w3.org/2003/InkML" xml:id="stk17" contextRef="#ctx0" brushRef="#br0">15750 8916 501 0,'0'0'253'6,"0"0"-82"1,0 0-52 0,0 0-44 0,0 0-35 3,0 0-10-4,0 0 38 0,-103-18-15 2,39 35-2 0,6 7-2 0,1 7-7-2,11 6-10 2,13 2-4 0,12 3 7-2,14 0 6 2,7-2-8 0,0 1-1 0,38-1-16 0,15-10 4-2,11-8-5 2,10-15-4 0,-1-7-4 2,-5 0-2-4,-9-29-3 1,-5-21-1 4,-11-11-1-8,-15-7-5 6,-15 0 4-1,-13 11-2 0,0 8-7-2,-33 4-6 1,-18 11-45 1,-19 9-44 1,-10 8-60-1,43 17-49-2,6 0-326 3</inkml:trace>
    </iact:actionData>
  </iact:action>
  <iact:action type="add" startTime="36300">
    <iact:property name="dataType"/>
    <iact:actionData xml:id="d18">
      <inkml:trace xmlns:inkml="http://www.w3.org/2003/InkML" xml:id="stk18" contextRef="#ctx0" brushRef="#br0">5162 11092 247 0,'0'0'258'6,"0"0"-116"2,0 0 10 0,0 0-19-2,0 0-25 2,0 0-14 0,0 0-21 1,0-6-5-4,0 6 3 3,0 14-16 0,0 12-22 0,0 2-6 0,0 6-10-2,0-1-1 2,-4-2-5 0,-1-6-6 0,0-8 1-2,-1-5-2 3,6-12-1-2,0 0-2 2,0 0 8-4,0 0-7 3,0 0-1 0,0 0 5-2,13 0-4 2,10 0 3 0,-3 0 7 1,9 0 0-2,3 0-1-1,3 0 0 2,3 0 5 0,-2 0-2-2,8 0 5 2,0 0 2 2,6 0-2-3,0 0-5 1,0 0 8-2,3 0-9 4,1 0-2-4,3-6-5 1,3-5-4 1,7-1 0 0,-3 1-2-1,5 0 6 0,-2 5-6 0,-6 1 4 1,0 3 4 1,-5-2 9-4,-8 4-10 4,2 0 2-2,-10 0-1 2,-4 0-4-3,-5 0 7 1,-2 0-10 2,-6 0 1-1,-6 0 0-1,2 0-2 0,-7 0 2 3,1 0 0-5,-2 0-2 0,-2 0 0 3,-4 0 1 0,-3 0 0 0,-2 0-1 0,0 0 2-2,0 0-3 2,0 0 2 0,0 0-2-2,0 0 1 2,0 0 0 0,0 0-1 0,0 0 0-2,0 0 0 3,0 0 1-2,0 0 0 2,0 0 2-3,5 0-3 2,3 0 2 1,4 0-2-3,4 0 2 1,-3 0-1 0,3 0 1 1,-4 0 0 2,2 0-1-6,-5 0 1 5,-1 0 0-1,0 0 0 1,-4 0-1-4,5 0 1 3,-9 0-2-1,0 0 1 1,0 0 0-1,3 0-1 0,-3 0 2 1,0 0-2 0,0 0 2 0,0 0-3-2,0 0 1 5,0 0 1-6,0 0-2 4,0 0 0-4,0 0-2 3,0-3 1 0,0-20 0 1,1-8 3-3,-1-4-3 3,0-5 6 0,3-2-6-5,-3 5 2 6,4 6 0-3,-4 9-7 1,0 14-66-2,0 5-48 1,0 3-31 1,0 0-60 0,0 3-109-1</inkml:trace>
    </iact:actionData>
  </iact:action>
  <iact:action type="add" startTime="37456">
    <iact:property name="dataType"/>
    <iact:actionData xml:id="d19">
      <inkml:trace xmlns:inkml="http://www.w3.org/2003/InkML" xml:id="stk19" contextRef="#ctx0" brushRef="#br0">6275 11311 271 0,'0'0'286'6,"0"0"-158"1,0 0-2 0,0 0-40 3,0 0-3-4,0 0 8 0,0 0-8 2,44-29-4 0,-41 29-16 0,7 0-10-2,-3 0 14 2,6 0-20 0,-1 4-4 2,7 12-7-6,-2 5-3 4,-1 7 9 0,3 2-9 0,-5 9-2 0,1 2 2-2,-2 0-9 2,0 1 2 0,-7 2-8 3,1 5-1-7,-1-4-8 7,-2 0 2-6,-4-5-4 2,3-2-3 1,-3-1 0 0,0 0-2 0,0-7-2-3,0 2 0 3,0-2 4 0,0 4-2 2,0-7-1-6,0 2 0 5,0-3 2-1,0-9-3 0,0-3 1-3,0-6-2 3,0-6 2 0,0-2-1 0,0 3 1 0,0-3-1-3,0 0 0 5,0 0 0-4,0 0 0 0,0 0-2 2,0 0 1 1,0 0 0-2,0 0-1 2,0 0 3-3,0 0-4 1,0 0 3 2,-12 0-5-4,-2 0-5 3,-1 0 0 2,-3 0-9-3,0 0-7-1,11 0 11 1,3 0 3 2,-1 0 7-2,5 0 5 1,0 0 2-1,0 0-1 2,-3 0-2-3,-1 0 1 1,-9 0-5 1,-3-5 2-1,-7-8 1 2,3-7-7-3,-2-3 0 3,-1 0 3-2,4 3 1 3,4 1 4-6,2 6 0 3,-1-2 1 2,2 3 0-1,2 2-1-3,0-2-1 4,0 4 4-1,0 3-2-1,5-4 0 1,2 5 0-1,3 4 0 1,0 0 0 0,0 0 1-2,0 0 0 1,0 0 0 2,0 0-1-2,0 0 0 0,0 0 2 1,0 0-2-1,-3 0 2 3,3 0-3-6,0 0 2 5,0 0-1-1,0 0 0-1,0 0 1 0,0 0-2 1,0 0 2 0,0 0-2-1,0 0 1 2,0 0 0-4,0 0-1 4,0 0 1-2,0 0 0-1,0 0 0 3,0 0 1-2,0 0 0 1,0 0 2-2,0 0-1 3,0 0 20-2,0 0 6 3,0 0 11-6,0 4 5 5,24 22-27-1,3 1-6 0,2 4 3-1,-1-7 5 0,-2 0-5 1,1-1 3 0,-1-4-8 0,3-3 1-2,-4-2-3 3,-6-2-1-2,-2-1-3-1,-5-4-1 3,1-3 3-2,-6 2-4 0,-4-3 4 3,3 1-2-4,-6-4 8 1,0 2-4 2,0-2 1-5,0 0-5 4,0 0-1 1,0 0-1-2,3 0 1-1,1 0-1 2,5 0 0 0,2 0 0 2,13 0 0-2,5-15-1-3,1-13-1 5,11-10 1-4,2-14 0 0,3-10 0 2,-2 0 0 0,-3 11 0 0,-10 16 1-2,-15 16 0 2,-7 12-1 0,-5 4 1 1,-1 3-2-4,-3 0-1 2,0 0-33 2,0 0-49-2,0 0-61 2,0 0-53-4,0 10-62 4,-7 7-401-2</inkml:trace>
    </iact:actionData>
  </iact:action>
  <iact:action type="add" startTime="40809">
    <iact:property name="dataType"/>
    <iact:actionData xml:id="d20">
      <inkml:trace xmlns:inkml="http://www.w3.org/2003/InkML" xml:id="stk20" contextRef="#ctx0" brushRef="#br0">8328 17194 452 0,'0'0'138'5,"0"0"37"3,-188 0-48-1,98 2-52 1,-15 3-8-1,-11-5-7 2,-8 0-8-3,-13 0 3 1,-12 0 7 1,-18 0 16 0,-9 0 18-1,-9 0-43 1,-6-5 4 2,-6-1-2-4,-7 2-19 3,-4 2-3-4,-2-1 6 4,1 3-8-1,-1 0 2-3,15 0-13 4,2 0 12-2,13 0-17 2,3 0 3-3,5 0-11 2,-2 0 2-1,7 13-8 3,-4 6 1-6,7-6 3 5,3 7-5-1,8-8 5 0,14-2-2-2,5 0 4 1,7-6-2 2,5 9-3-2,4-11 0 1,7 3-1-2,-1 1 3 2,8 5 0 0,-1-11-1-2,8 8-1 2,2 5 1 0,-10-9-2 0,1 8 3-2,-9-4-4 4,6 4-2-4,7-7 1 4,18-2-1-6,19 0 1 5,6-3 1-1,1 2-1 0,-1-2 1-3,-4 7 1 3,0-7 0 1,2 5-2-2,2 0 1 1,9 2 0-2,15-2 0 2,7-3 0 0,10 4 0-2,12-6 1 1,-1 0-3 1,5 0-4 0,0 0 4-2,0 0-2 4,0 0 2-4,0 0 0 2,0 0 2-2,0 0 0 2,0 0 0 0,0 0-1 0,21 0 1-1,15 0 0 0,28-12 1 3,21 4 1-3,28-2-1-1,35 1-1 1,39 9 2 2,35 0 1-2,14 0-3 0,6 0-2 1,-13 9 0-1,-17-4 2 1,-5-5 0-1,5 0 3 2,8 0 7-3,11 0-6 3,1 0 3-4,17 0 6 3,-8 5-1 0,-8 3 7 0,-8 4-8-1,-20-4-3 0,-9 3 1 2,-10-5 1-1,-14-6-3-3,-10 0-3 3,-11 0-3 1,-7 0 3-1,-4 0-2-3,-12 0 1 4,-6-6 3-2,-6 2-5 2,-15-6-1-3,-1 5 3 4,-4 5-3-4,-6-6 0 3,-6 6 0-4,-5-2 0 3,-9-3 0 0,1-2 0 0,-16 2 0-3,-4 0 0 3,-8 5 0 2,-11-7 0-2,-7 7 0-2,-6-2 0 2,-11 2 0-1,-2 0 0 1,-3 0 0-3,-3 0 0 3,0 0 0 0,0 0 0 0,0 0 0-2,-29 0 0 5,-42 14 0-6,-42-2 0 5,-25-5 0-5,-30-1 0 2,-22-6 0 2,-18 0 0-1,-20 0 0-2,-8 0 0 2,-6 0 0 0,-2-17 0 0,2 4 0-2,6 1 0 1,1 9 0 1,-9 1 0 1,2 2 0-3,-1 0 0 2,5 0 0 0,5 0 0 0,11 0 0-2,-1 0 0 3,13 5 0-2,7 0 0 1,5 2 0-2,17-2 0 2,12-5 0 0,5 0 0 0,12 0 0-2,15 0 0 2,11 0 0 0,31 0 0 0,13 0 0-3,11 0 0 4,13 0 0-1,5 0 0-1,6 0 0 0,11 0 0 1,20 0 0-1,5 0 0 1,11 0 0-2,0 0 0 3,20 0 0-2,47 0 0 3,47 0 0-5,46-5 0 3,34-4 0 0,33 9 0 1,34 0 0-3,34 0 0 1,26 0 0 3,20 14 0-4,1 11 0 0,-14 0 0 2,-20 6 0-1,-29-1 0 2,-23 4 0-3,-25-8 0 2,-20-9 0 0,-6-11 0 0,-11-6 0-2,-1 0 0 4,-2-18 0-4,-13-15 0 2,-9 1 0-2,-24 2 0 2,-25 6 0 0,-11 7 0 0,-20 7 0-2,-9-1 0 2,-12 5 0 1,-11 1 0-3,-11 2 0 0,-8-2 0 3,-15 5 0-2,-7 0 0 2,-12 0 0-4,-4 0 0 3,0 0 0 0,0 0 0 0,0 0 0-2,0 0 0 5,-27 0 0-5,-38 19 0 2,-35 6 0-2,-25 1 0 1,-24-9 0 2,-31-6 0-1,-24-3 0-2,-31-8 0 2,-32 0 0 1,-4 0 0-2,3 0 0-1,-2-19 0 1,5 8 0 1,4-3 0 1,6 9 0-3,14-2 0 2,22-3 0 0,27 0 0 0,26-1 0-2,34 5 0 3,38 1 0-2,39 5 0 1,26 0 0-3,22 0 0 3,7 0 0 0,0 0 0 1,0 0 0-3,0 0 0 1,7 0 0 3,34 22-58-3,15 12-70-1,5 8-60 2,-32-22-90 0,-1-1-105 0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4T00:14:48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53">
    <iact:property name="dataType"/>
    <iact:actionData xml:id="d0">
      <inkml:trace xmlns:inkml="http://www.w3.org/2003/InkML" xml:id="stk0" contextRef="#ctx0" brushRef="#br0">14931 3919 611 0,'0'0'139'7,"0"0"-10"2,0 0-23-4,0 0-51 3,0 0 6 0,0 0 0 0,0 0 3 0,0-5-3-2,0 5 15 2,0 20-29 0,0 6-5 1,0 2-8-4,0-1-8 3,0 1 4 0,0-2-9-2,0 2-1 2,0-6-3 0,0 0-1 0,0-2 1-2,0-6 0 3,0-4-3-3,0-5-4 3,0-3 5-3,0-2-10 2,0 0 4 0,0 4-4 0,0-4 1-2,0 0-1 2,0 0 1 0,0 0-1 0,0 0-4-2,0 0 4 2,0 0-1 0,0 0 1 0,0 0 0-2,0 4-5 2,0 5 2 0,0 0-2 0,0-1 2-2,0-5-2 2,0-3 0 0,0 0 0 1,0 0-1-4,0 0 0 3,0 0 0 0,0 0-1 0,0 0 1-2,0 0 1 2,0 0 0 0,0 0 1 0,0 0-1-1,0 0 3 0,8 0 2 1,8 0 6 0,3 0-6-2,1 0 1 2,6 0 2 0,1 0 0 0,-3 0 4 0,5 0-2-2,2 0 0 2,2 0 2 1,3 0 5-2,-4 0-3 0,7 0-2 1,-5 0-1 1,3-3 0-2,-3-1-2-1,6-3-3 4,-1-3 2-4,-4 9 0 1,1-3 6 0,3 2-6 2,-5 0 10-2,1 2-6-1,1 0 3 2,4 0-7 0,1-4-1 1,3 4-4-4,-4-2-1 4,2-1 6-2,-4 1-5 2,-6 2 3-4,-3 0 2 3,0 0-8 0,-3 0 0 0,4 0 0-2,-4 0 0 2,3 0 0 0,8 0 0-1,-10 0 0 0,8 0 0 1,-2-4 0 0,3 4 0 0,-4 0 0 0,9 0 0-2,-2 0 0 1,2 0 0 2,-1 0 0-3,-4 0 0 3,5 0 0-3,3 0 0 4,5-3 0-5,-3 0 0 3,8 3 0 0,-6 0 0 0,5 0 0 0,1 0 0-3,-5 0 0 3,5 0 0 0,-1 0 0-1,-2 0 0 0,-4 0 0 1,-4 0 0 0,1 0 0-2,-7 0 0 2,7 0 0 0,-4-2 0 0,7-1 0-2,-1 3 0 3,2 0 0-2,1 0 0 3,2 0 0-6,3-2 0 4,-2-5 0 0,4 4 0 1,5-2 0-4,0 0 0 3,-4-2 0 0,-1 2 0 0,-2 3 0 1,-9-1 0-4,4 3 0 3,-3 0 0 0,2 0 0-2,4 0 0 2,-7 0 0 0,8 0 0 1,-9 0 0-3,12 0 0 3,-4 0 0-3,0 0 0 4,4 0 0-6,1 0 0 4,-5 0 0 1,8 0 0-2,-4 0 0-1,5 0 0 2,-9 0 0 1,0 3 0-1,1-1 0-2,3 3 0 2,-1-2 0-1,5 6 0 1,0-4 0-2,1 5 0 2,2-5 0 1,-5 3 0 0,7-2 0-5,-6-1 0 6,-1 1 0-3,-3-4 0 1,2 2 0-2,-1-3 0 2,1 3 0-1,0-4 0 2,-2 4 0-2,1-4 0 0,4 0 0 0,3 0 0 1,-3 0 0-1,1 0 0 1,-5 0 0 0,1 0 0 0,-7 0 0-3,-3 0 0 4,-4 0 0-1,2 0 0 0,-6 0 0-2,-2-4 0 3,-13 0 0-2,-3 4 0 2,-1 0 0-5,-11 0 0 4,1 0 0 1,-9 0 0-2,-1 0 0-1,0 0 0 2,3 0 0 1,-3 0 0-2,0 0 0 0,0 0 0 0,0 0 0 1,0 0 0 0,0 0 0-2,0 0 0 2,0 0 0 0,0 0 0 0,0 0 0-2,0-1 0 3,0-3 0-2,0-9 0 2,0-9 0-4,0-12 0 4,0-8 0-1,0-5 0 0,0-7 0-2,0-3 0 1,0 5 0 1,0 0 0 0,0 7 0-2,0 14 0 2,0 9 0 0,0 7 0 0,0 8 0-2,0 3 0 2,0 4 0 0,0 0-21 0,0 0-124-2,0 0-65 3,0 0-9-2,0 0-107 2</inkml:trace>
    </iact:actionData>
  </iact:action>
  <iact:action type="add" startTime="10673">
    <iact:property name="dataType"/>
    <iact:actionData xml:id="d1">
      <inkml:trace xmlns:inkml="http://www.w3.org/2003/InkML" xml:id="stk1" contextRef="#ctx0" brushRef="#br0">8034 1202 645 0,'0'0'284'7,"0"0"-156"-1,0 0 47 2,0 0-42 0,0 0 1 0,-35 158-88 0,-42-27 34-2,-23 13-11 2,0-2-26 0,-1-3-15 0,17-16 11-1,18-15-13 0,11-24-14 1,15-22-4 0,14-25-8-2,12-20 5 2,14-17-2 0,0 0-3 0,40-52-3-2,41-35 3 2,26-25-2 0,24-3 1 3,-8 5 0-7,-16 24 1 4,-33 29 2 0,-33 29-1-2,-28 23 0 2,-13 5 4 0,-6 25 21 0,-45 44 14-3,-23 33-30 5,-10 13 10-4,-1 3-2 3,13-6 3-2,16-13-9-1,15-20-3 2,17-28 0 0,11-23-4-2,13-23-3 2,0-5-1 0,30-22-1 0,51-43-5 1,40-29 4-4,22-15-1 3,5 3-1 0,-15 18 2-2,-33 31 2 2,-46 35-1 0,-31 20 5 0,-23 2-3-2,0 37-1 4,-46 46 4-1,-24 38-2-2,-14 18 1-2,-3 1-3 2,3-5 3 1,14-13-4 0,20-22 0-1,24-30 0 0,8-30 0 2,18-30 0-2,0-10 0-1,57-33 0 2,47-43-5 1,37-25 4-2,12-6-1-1,-5 11-1 2,-19 27 6 0,-48 32-2 0,-37 25 1-2,-34 12-2 3,-10 15 5-2,-19 53-5 2,-36 27 0-2,-19 18 0-1,10-11 0 2,5-14 0 0,18-24 0-1,15-22 0 0,16-22 0 1,10-20 0 0,3 0 0-2,58-45 0 2,36-31-8 0,31-22 8 0,4-3-3-2,-3 11 3 2,-24 23 1 0,-36 27 5 0,-35 29-2-2,-25 11-4 5,-9 17 0-6,-7 52 0 5,-37 19 0-5,-9 17 0 2,5-9 0 2,-1-12 0-2,18-17 0 0,5-14 0 0,16-20 0 2,10-9 0-2,0-14 0-1,6-4 0 2,36-2 0 0,13-4 0 1,3 0-4-4,-2 0 2 3,1 0-3 0,-11 0 0 0,-10 0-8-2,-15 0-7 4,-10 0-10-4,-6 0 5 2,-5 24-22-2,0 13-67 2,0 10-39 0,0-24-75 1,0-3-134-4</inkml:trace>
    </iact:actionData>
  </iact:action>
  <iact:action type="add" startTime="12316">
    <iact:property name="dataType"/>
    <iact:actionData xml:id="d2">
      <inkml:trace xmlns:inkml="http://www.w3.org/2003/InkML" xml:id="stk2" contextRef="#ctx0" brushRef="#br0">17979 1459 512 0,'0'0'165'8,"0"0"-15"-2,0 0-4 0,0 0-59 2,0 0-1 0,0 0-10 0,0 0-10-2,13 49 9 2,-59 25 2 0,-11 7 0 0,-10 9-13-2,1 3-1 3,-2-6-17-2,7-11-21 1,11-14-8-2,11-14-8 2,12-20 0 0,11-11-8 0,14-17-2-2,2 0-4 2,2-25-10 1,50-46 15-2,22-25 5-1,27-18-2 2,15-24-3 0,-1 5 0 1,-24 22 0-3,-31 37 1 3,-34 43 0-1,-19 25 2 0,-7 6 3-3,-28 54 19 3,-51 42 21 0,-33 33-34 0,-15 14 7-3,-2-8-7 3,14-8-4 0,18-21 0 1,20-19 2-3,25-27-7 1,24-30 2 3,21-19-5-4,7-11 0 0,28-3-8 2,51-47 8 0,39-19 0 0,33-22 1-2,15-8-2 2,-11 15-1 0,-29 23 0 0,-50 24 0-1,-47 26 2 1,-29 11 7-1,0 16-4 1,-38 55 8-2,-34 25-2 2,-17 18 0 0,-8-3-6 0,10-10 2-1,15-15-2 1,21-16 2 0,22-22-2 0,17-22-1-2,12-20 1 1,0-6-3 1,51 0 2 0,33-36-2-2,32-18 0 3,15-23-5-2,3-7 4 1,-19 8-4-2,-31 21 4 2,-35 23-1 0,-42 23 2 0,-7 9 0-2,-24 37 2 2,-50 42-2 0,-25 24 1 0,-9 4 7-1,5-8-6 0,19-18 3 3,21-13-2-4,23-23 3 0,16-23 0 2,23-15 3 0,1-7-9 0,38-12 0-1,39-36-5 1,30-17 9 0,10-5-7-1,-4 4 3-1,-18 17 0 4,-36 21-3-4,-30 16 3 2,-29 12 3-2,0 20-3 2,-44 44 1 0,-28 29-1 0,-15 6 1-1,6-10 0 1,5-12-1 1,16-13 4-2,23-12-4-2,13-16 2 3,15-16 0 0,9-9 0 0,0-5 0-2,26-2-1 2,28 3-1 0,20-7 0 1,18 0-4-4,11-35 1 5,10-26-5-3,12-16 5 1,-29 13-5-2,-31 20-2 1,-33 23 10 1,-32 21 0 0,0 0 0-1,-32 40 1 0,-41 32-1 3,-15 19 5-4,-8-2-5 0,15-13 1 3,22-22 3-2,23-21-1 1,15-14 0-1,20-18 2 0,1-1 1 1,9 0-6 0,51-20-4-1,29-24 4 1,20-16 0-1,4 0 1 2,-6 6-3-4,-19 14 1 3,-33 23 0 0,-29 12 2 0,-21 5 2-2,-5 0-3 2,0 22-11 1,0 23-6-2,-20 8-31-1,-14 1-35 3,4-9-74-2,-1-1-43 1,18-32-116-2,3 3-314 2</inkml:trace>
    </iact:actionData>
  </iact:action>
  <iact:action type="add" startTime="17431">
    <iact:property name="dataType"/>
    <iact:actionData xml:id="d3">
      <inkml:trace xmlns:inkml="http://www.w3.org/2003/InkML" xml:id="stk3" contextRef="#ctx0" brushRef="#br0">15322 11965 437 0,'0'0'176'5,"0"0"9"3,0 0-60 0,0 0-49 0,0 0-27-2,0 0-1 2,0 0-9 0,-13 144-2-2,0-104-5 2,1 1-6 0,-1 1 3 0,0 4-6-1,3-7 3 0,3-3-8 0,1-4-1 2,3-13 0-1,3-4 8-1,0-10-4 0,0-3 2 1,0 1-5 0,0 3 0-3,9-6-15 4,11 4-1-1,0-2 3 0,8 1-1-2,-1-3 8 2,5 0-2 0,9 0-4 1,0 0-1-4,-1 0 1 3,4 0 5 1,3 0 9-1,-2 0-7-2,-1 2-1 2,8-2 5 0,-7 0-6 0,11 0-1 0,5 0-5-2,2 0 5 2,2 0-2 0,-1 0 0-2,4-2 6 2,-7-3-4 0,5 1 9 0,0 1-8-2,-5 3 4 3,-2 0-8-2,-5 0 5 2,-8 0-6-4,-1 0 2 3,-3 0 0 0,-3 0-6 0,9 7 1-2,-2-2-2 2,5 0 0 0,-3 2 1 0,0-3-1-1,2-1 0 0,4 0-1 2,-6-3 0-4,6 0-1 3,-4 0 0 0,2 0 1 0,-1 0-1 0,6 0 1-2,-4 0-2 2,-5-8 3 0,-3-1-4 1,-7 1 3-4,-12 2 0 3,-9 0 0 0,-2 3 3 0,-2 1-3-2,0 2 0 1,-3 0 5 1,-6 0-4-2,5 0 1 3,-6-2-2-2,-3 2 4 2,3 0-4-2,-3 0 0-1,0 0 2 2,0 0-2 0,0 0 0-2,0 0-1 2,0 0 0 0,0-13-3 0,0-9 2-2,0-14 1 3,1-12 1-2,2-6 1 2,6-1-1-1,-5 4 0-3,6 4-3 3,1 7 3 0,-9 11-22 1,3 7-69-3,1 2-71 1,-6 20-87 1,4 0-312 0</inkml:trace>
    </iact:actionData>
  </iact:action>
  <iact:action type="add" startTime="22249">
    <iact:property name="dataType"/>
    <iact:actionData xml:id="d4">
      <inkml:trace xmlns:inkml="http://www.w3.org/2003/InkML" xml:id="stk4" contextRef="#ctx0" brushRef="#br0">29922 9160 477 0,'0'0'243'7,"0"0"-112"1,0 0 10 0,0 0-50-2,0 0-24 2,0 0 11 0,0 0-22 0,-138-5-23-1,103 5 24 0,-5 0-10 1,-10 0 4 0,0 0-13-2,-7 4-1 2,-7-3-1 0,3 5-4 0,-7 0-1-2,7-3-2 2,-5 2-3 0,5-1 3 2,-4-4-13-5,-6 0 3 3,-3 0-7 0,-2 0 1 0,-1 0 6-2,2 0-4 2,7 0-5 0,-5 0 2 0,5 0 4 0,3 0-8-2,1 3 10 4,-1-3-6-4,1 0 0 0,5 2-6 2,5-2 2 0,6 0-2 0,5 0 0-2,-2 0 4 2,4 0-4 0,-2 0 7 1,-5 0-8-4,5 0 10 3,-7 0-7 0,2 0 5 0,2 0-9-1,0 3 4 0,-2 2 1 2,-1 4-4-2,-5-4 3 0,3 1-3 0,3 1-5 3,-4-7 0-4,1 7 0 0,-2-4 0 2,-4-3 0 0,1 3 0 0,2 1 0-2,0-4 0 3,5 0 0-2,-3 0 0 2,-3 5 0-4,-2-3 0 3,-1-2 0 0,-1 3 0 0,1-3 0-2,-3 3 0 2,-8-1 0 0,2 4 0 0,-11 3 0-1,-6 5 0 0,-2-1 0 2,2 5 0-2,0-5 0-1,1 0 0 2,6 0 0 1,1-8 0-2,9 4 0-1,-3-6 0 3,7-3 0-2,5 0 0 4,2 0 0-8,0 0 0 6,1 0 0-2,7 0 0 1,2 0 0-2,7 0 0 2,2 0 0 0,-5 0 0 0,-1 0 0 0,2 0 0-2,-2 0 0 4,1 0 0-4,1 0 0 0,-2 0 0 2,-2-3 0 0,-8-3 0 0,0 2 0-2,5-3 0 3,-4-2 0-2,1 8 0 2,-3-6 0-4,4 7 0 3,0 0 0 0,13 0 0 0,-5 0 0-2,1 0 0 2,-4-2 0 0,-7 2 0 0,-3 0 0 0,-6 0 0-2,-4 0 0 3,1 0 0-2,-4 0 0-1,0 5 0 2,7 7 0 0,7-2 0 0,8-1 0-2,2-1 0 3,7-1 0-2,3 0 0 2,1-1 0-4,5 1 0 3,2-3 0 0,6-1 0 0,1 0 0-3,11 0 0 3,2-3 0 0,6 0 0 0,0 0 0-1,0 2 0 0,0 2 0 1,0-2 0 0,-6 1 0-2,4 5 0 2,0 12 0 0,-1 5 0 0,-2 12 0-2,2 5 0 3,-2 1 0-2,0 4 0 3,2 3 0-6,0 4 0 4,3 8 0 0,-1 2 0 0,-2 10 0-2,3-4 0 2,-6 1 0 0,3-2 0 0,2 2 0 0,-2-1 0-1,0 3 0 2,-1-6 0-2,1-3 0-2,-3 5 0 4,2-5 0-1,1 4 0-1,-1-4 0-1,4-5 0 3,-6 0 0-1,0-5 0 1,5 1 0-5,-11-1 0 4,8 2 0 0,-7 1 0 0,10-4 0-2,-8 0 0 2,6-4 0 1,3-8 0-1,-1 2 0-1,1-8 0-1,-3 5 0 4,0-1 0-4,-4 1 0 0,1 7 0 2,-1 4 0 1,1 3 0-2,3 3 0 0,-1-5 0 1,1-6 0-1,3-5 0 2,0-9 0-4,0-13 0 4,0-8 0-2,0-5 0 1,0-6 0-2,0 3 0 2,0-3 0 0,0 0 0 0,0 2 0-1,0 1 0 0,0 0 0 1,0 0 0 0,0-3 0-2,0 0 0 2,0 4 0 0,0-4 0 0,16 2 0-2,4 0 0 3,0 1 0-2,4 0 0 3,-6 4 0-6,7-5 0 4,-5 3 0 1,6 1 0-1,2 0 0-3,1-5 0 4,1 3 0-2,-2-1 0 1,8 0 0 0,-4-1 0-1,7 1 0 1,6 2 0 0,3-1 0-3,13-1 0 4,-2-1 0-2,-1 1 0 1,-1-3 0-2,-2 0 0 3,-3 0 0-2,-5 0 0 3,-1 4 0-6,-3-2 0 4,2 0 0 0,-1 2 0 0,-1 1 0-1,4-3 0 0,-1 4 0 1,8 1 0 0,-4-5 0 0,0 1 0-2,-7-3 0 2,2 3 0 0,-10-1 0-2,-3-2 0 2,4 3 0 0,-6 1 0 0,1-4 0-2,5 0 0 4,8 0 0-4,5 0 0 3,6 0 0-4,6 0 0 3,1 0 0 0,-8-4 0 1,-8 1 0-3,-2-2 0 1,-4 0 0 1,4 2 0 1,-1-1 0-1,1 2 0-2,7 2 0 2,2 0 0 0,4 0 0-3,6 0 0 3,11 0 0 0,-4 0 0 1,-3 0 0-4,1 0 0 4,1 0 0-2,2 9 0 3,9 1 0-6,-3 2 0 4,0-2 0 0,-2-4 0 0,3-3 0-2,-4-3 0 2,0 0 0 0,6 0 0 0,-6 0 0-1,-3 0 0 0,-2 0 0 1,-5 0 0 0,-13 6 0-2,1 2 0 2,-11-1 0 0,-5-3 0 0,5 2 0-2,-5 1 0 3,-1-5 0-2,1-2 0 3,-3 0 0-6,3 3 0 4,-4-3 0 0,0 0 0 0,4 0 0-2,-4 0 0 2,7 0 0 0,-1 0 0 0,3 0 0-1,2 0 0 0,-7 0 0 1,5 0 0 0,3-3 0-2,-5 1 0 2,1-2 0 0,-6 4 0 0,2-3 0-2,-6 0 0 4,-1 0 0-4,0 1 0 3,-1 2 0-4,1 0 0 3,-3 0 0 0,-6 0 0 0,3 0 0-2,3 0 0 2,-1 0 0 0,3 0 0 0,4 0 0-2,-1 0 0 2,9 0 0 0,-3 0 0 0,0 0 0-2,3 0 0 2,-1 0 0 0,-5 0 0 0,0 0 0-2,0 2 0 4,5 1 0-4,-3 3 0 3,5-6 0-4,7 6 0 3,1-3 0 0,2 1 0 0,2 2 0-1,-4-6 0 0,-2 4 0 2,1-4 0-2,-2 0 0 0,5 0 0 0,-5 0 0 1,-1 0 0 0,0 0 0-2,0 0 0 2,-2 0 0 0,1 0 0 1,2 0 0-4,5-10 0 5,1 1 0-4,0-1 0 3,4 3 0-4,-12-2 0 3,6 3 0 0,-7 3 0 0,-2 0 0-2,-5-6 0 2,-1 4 0 0,-2-4 0 0,-4 1 0-1,-1 3 0 0,-5 0 0 1,-3-4 0 0,0 1 0-2,-4 1 0 2,-4 3 0 0,-3 4 0 0,1-7 0-2,0 2 0 3,-3 1 0-2,2-1 0 3,-5 2 0-6,-1 3 0 4,4 0 0 0,-2-2 0 0,-1-4 0-2,3-5 0 2,4-2 0 0,-1-8 0 0,-2 4 0-2,1-2 0 2,-3-10 0 0,0-8 0 0,1-13 0-2,-3-11 0 2,1-10 0 0,-5-2 0 0,0-8 0-2,0-1 0 3,0-1 0-2,0-3 0 3,0 9 0-6,0 0 0 4,0 10 0 0,0 3 0 0,0 4 0-1,0 2 0 0,0 1 0 1,0 6 0 0,4 6 0 0,-1 3 0-2,-2 3 0 2,2-1 0 0,2-2 0-2,0 0 0 2,3 0 0 0,-1-2 0 0,2 0 0-2,-5 6 0 3,3 6 0-2,-4 7 0 2,1-3 0-4,-2 2 0 3,1-5 0 0,1-2 0 0,0-4 0-2,5-7 0 2,-3 2 0 1,-2-3 0-2,5-1 0 0,0 7 0 0,-4 4 0 1,1 3 0 0,2 2 0-1,-4-2 0 0,0 7 0 1,3-6 0 0,-7-4 0-2,2 2 0 4,1-4 0-4,-3 1 0 5,0 8 0-7,0 4 0 4,0 0 0 0,0 11 0-1,0 1 0 1,0 7 0-2,0-3 0 3,0 1 0-2,0-3 0-1,0-3 0 2,-5 4 0 0,-10-4 0 0,-1 1 0-2,0 2 0 3,1-4 0-2,2 5 0 2,0 1 0-4,1-1 0 4,1 4 0-1,-1-4 0 0,-1 4 0-3,2-4 0 4,-1 5 0-2,-1-5 0 1,1 6 0-2,1-6 0 2,-1 6 0 0,3-5 0 0,1 6 0-2,-4-1 0 2,5-1 0 0,-3 2 0 1,-6-4 0-4,1 1 0 3,-3-5 0 0,-4 5 0 0,-1 0 0-2,1 1 0 3,-1 4 0-2,5 0 0 2,4-2 0-4,1 2 0 3,3 0 0 0,4-2 0 0,-1 2 0-1,4 0 0 0,-3 0 0 1,1 0 0 0,-2 0 0-2,-4 0 0 2,-10 2-19 1,-6 22-46-2,-11 8-17-1,-2 7-78 2,-3 4-15 0,26-29-72 1,4-4-102-4</inkml:trace>
    </iact:actionData>
  </iact:action>
  <iact:action type="add" startTime="30189">
    <iact:property name="dataType"/>
    <iact:actionData xml:id="d5">
      <inkml:trace xmlns:inkml="http://www.w3.org/2003/InkML" xml:id="stk5" contextRef="#ctx0" brushRef="#br0">24479 14307 684 0,'0'0'155'7,"0"0"-15"1,0 0-18 0,0 0-32-2,0 0-21 2,0 0 0 0,181-10-3 0,-126 9-21-2,6 1-7 2,4-4-2 0,10 4 4 0,5 0-3 0,4 0 12-2,2 0-11 3,6 0-5-2,-2 0 2-1,2 0-18 3,-5 0 3-1,-3 0-8 0,-5 0-3 0,-5 0-2-1,-14 0-2 0,-11 0-3 1,-14 0 2-2,-15 0 0 3,-7 0 1-2,-10 0 1 0,-3 0 6-1,0 0 2 2,0 0-8 0,0 0 1 0,0 0-7-1,-23 0 1 1,-41 4 0 1,-26 1-1-3,-30-5 0 0,-10 0 1 2,-8 0-1 0,10 0 1 1,5 0 5-4,19 0-6 4,8 0 7-1,16 0-4 0,12 0-2-2,15 0 0 1,12 0-1 2,18 0 0-2,13 0-1-1,10 0 0 2,0 0-3 0,0 0-2 0,0 0-30-1,10-4-30 0,16-3-27 4,0 7-59-6,-17 0-62 1,-6 0-95 2</inkml:trace>
    </iact:actionData>
  </iact:action>
  <iact:action type="add" startTime="32014">
    <iact:property name="dataType"/>
    <iact:actionData xml:id="d6">
      <inkml:trace xmlns:inkml="http://www.w3.org/2003/InkML" xml:id="stk6" contextRef="#ctx0" brushRef="#br0">23768 14304 455 0,'0'0'175'5,"0"0"-63"2,0 0 16 1,0 0-66 0,0 0-12 7,0 0-4-15,0 0-18 8,15 0-2-1,-15 0 0-1,0 0 3 2,0 0 1 0,0 0-3 0,-44 0 7-2,-19 8-9 2,-6 1-9 0,-6-1-9 0,-6-2 1-2,4-6-3 3,0 0-2 0,11 0-2-1,2 0 2-3,15 0 0 3,4 0 3 0,11 0 5 410,15 0-6-417,8 0 8-1,8 3-8 0,-3-3 1 0,6 0-6 0,0 0 0 1,0 0-1-1,13 0-3 0,28 0 3 0,23 0 2 0,11 0 1 0,12 0-2 0,10 0 6 0,3 0-2 0,-9 6 6 0,-17 8 7 0,-17-3 8 0,-17-6-3 0,-19 0-3 0,-13-1-3 0,-8-4-3 0,0 8-2 0,-29 0-3 0,-39 7 2 0,-35-1-10 0,-17-2 4 0,3-5 0 0,-1-4 2 1,25-3-1-1,14 0-5 0,21 0 0 0,17 0 2 0,15 0-4 0,14 0-37 0,12 0-100 0,0 0-52 0,0 0-222 0</inkml:trace>
    </iact:actionData>
  </iact:action>
  <iact:action type="add" startTime="35345">
    <iact:property name="dataType"/>
    <iact:actionData xml:id="d7">
      <inkml:trace xmlns:inkml="http://www.w3.org/2003/InkML" xml:id="stk7" contextRef="#ctx0" brushRef="#br0">23723 10670 320 0,'0'0'112'3,"0"0"-50"6,0 0 1-1,0 0-32 0,0 0 25-2,0 0 38 1,0 0 25 1,-24-42 9 0,12 34-20-2,-4-4-45 2,0 2 13 0,-17-7-26 0,-11-8 9-2,-15-10 24 3,-12-4-21-2,-10-3-20-1,1-5 6 2,-10-5 2 1,-1-4-28-1,-6-3 13-2,-8 0 14 3,-3-5-12-2,-1-1-3 2,-4 1 1-2,-7 2-5 1,-11 3-10-2,-15 0 5 4,-4 8 2-4,-2 6-11 1,12 8-8 0,-4 9-1 1,4 3-3 0,2 4 8-2,-6 8-7 4,11-4 3-4,5 3-2 0,8 3 5 2,9-3-6 1,0 6-1-2,7 0 5 2,1 2 3-4,9-2-12 3,10 1 0 1,3 1 0-2,2-1 0 0,3-3 0 0,2 3 0 3,-8-3 0-6,0 5 0 4,-2 0 0 0,-3 2 0 0,3-2 0-1,1 1 0 0,2 2 0 2,1 2 0-2,0 0 0 3,5 0 0-6,-5 0 0 4,4 0 0 0,-3 11 0-2,4 9 0 2,7-2 0 0,11 1 0 1,5 1 0-2,4 2 0 1,0-3 0-2,2-3 0 2,0 6 0-2,-2-7 0 2,-2 0 0 0,4 2 0 0,1-4 0 0,9-2 0-2,7 2 0 3,1 0 0-2,4-4 0-1,5 1 0 2,1-4 0 0,11-3 0 0,3 0 0-1,4-3 0-1,0 0 0 2,0 0 0 0,0 0 0-2,0 0 0 3,0 0 0-2,0 0 0 1,0 0 0 0,0 0 0-2,0 0 0 2,0 0 0 0,0 0-7 0,19-31-9-1,31-22 11 3,17-15 4-3,13-2 1 2,4 3 0-5,-7 7 0 5,-13 22 0-1,-21 16 1 0,-17 12-1-3,-14 10 2 3,-8 0-1-1,-4 0 2 1,0 0-3-2,0 0 0 2,0 19 2 1,-48 32-1-3,-17 20 0 2,-15 10-1 0,1-2 0 0,0-5 1 0,7-12-1-3,8-13 1 5,18-6-1-4,12-17 1 2,14-13-1-1,13-11 0 0,7-2 1 1,0 0 1 0,4 0-2-1,51-8 5 0,26-16-3 2,22-3 3-4,-1 10-5 4,2 7 0-2,-15 6 0 1,-24 4 0-1,-9 0 0 1,-19 0 0-1,2 26 0 2,-10 3 0-2,-3-2-30-1,-9-4-78 4,-4-9-91-4,-3-9-43 0,-10-5-105 2,0 0-643 0</inkml:trace>
    </iact:actionData>
  </iact:action>
  <iact:action type="add" startTime="37542">
    <iact:property name="dataType"/>
    <iact:actionData xml:id="d8">
      <inkml:trace xmlns:inkml="http://www.w3.org/2003/InkML" xml:id="stk8" contextRef="#ctx0" brushRef="#br0">15534 15861 12 0,'0'0'665'6,"0"0"-472"3,0 0-9-3,0 0-58 1,0 0-41 1,0 0 9 0,0 0-15-1,-8 188-7 0,4-120-14 1,-5 10-7 0,-2 8 2-2,2 2-7 3,-3-3-9-2,8-14-6 2,-3-17 8-2,7-14-15-1,0-16-1 2,0-11 0 0,0-13 1-2,0 5-2 2,0-5-14 0,0 0 2 0,0 0-6-2,13 3 2 2,13 0-5 0,1 1 4 0,7-4-5-2,2 0 0 2,8 0 5 0,0 0-4 0,12 0 9-2,2 0 4 5,8 0 4-5,7 0-9 4,5 0 3-6,5 0-9 5,8 0-3-2,3 0 0 1,-1 0 0-2,4 0 0 2,0 0 0 1,2 0 0-2,5 0 0 2,12 0 0-4,1 0 0 4,7 0 0-2,-4 0 0-1,-7 0 0 2,-4 0 0 0,2 0 0 0,-2 0 0-2,4 0 0 4,3 0 0-4,-7 0 0 4,-5 0 0-6,-4-4 0 4,0 4 0 0,2 0 0 0,-2 0 0-2,-3 0 0 2,-1 0 0 1,-4 0 0-2,-3 0 0 1,3 0 0-2,-5 8 0 2,-5-2 0 0,-8 1 0-2,5-5 0 2,-5 3 0 0,7-2 0 0,5 0 0-2,-2 3 0 3,-3-6 0-2,-5 0 0 3,-8 0 0-6,-7 0 0 5,2 0 0-2,-3 0 0 1,1 0 0-2,2 0 0 2,0 0 0 0,0 0 0 0,-3 0 0-1,-5 0 0 0,-1-6 0 2,-5 3 0-2,2-5 0-1,-5 6 0 2,0 2 0 0,-5-7 0 0,-6 7 0-2,-3 0 0 4,-8 0 0-4,-5 0 0 2,3 0 0-2,-6 0 0 1,3 0 0 1,-6 0 0 0,-5 0 0-2,-2 0 0 2,-3 0 0 1,-3 0 0-2,0 0 0-1,0 0 0 2,0 0 0 0,0 0 0 0,0 0 0-2,0 0 0 2,0 0 0 0,0 0 0 0,0-10 0-1,0-25 0 1,3-27 0-1,4-24 0 2,9-19 0-3,6-10 0 1,-2-1 0 2,-1 13 0-2,1 13 0 0,-12 22 0 0,0 33 0 2,-8 11 0-2,0 22 0-1,0 2-57 2,0 0-164 0,-32 17-39 1,17 9-80-3,7 15-829 2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4T00:20:59.1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8034">
    <iact:property name="dataType"/>
    <iact:actionData xml:id="d0">
      <inkml:trace xmlns:inkml="http://www.w3.org/2003/InkML" xml:id="stk0" contextRef="#ctx0" brushRef="#br0">22310 6497 26 0,'0'0'53'4,"0"0"6"2,0 0 0 3,0 0 3-2,0 0-22 2,0 0 4-4,0 0 13 3,0 0 0 0,0 0 6 0,55-92-4-2,-50 92 17 2,3 0 12 1,4-4-23-1,-8 4-10-3,5 0-6 3,-5 0 23 0,-4 0 21 0,3 0-16-2,-3 0-3 2,5 0-7 0,-3 0-5 0,4 22-22-2,-3 16-10 2,1 3-1 0,-4 9-7 0,0 11 2-1,0 0 2 1,-15 9 0 10,-10 6-8-17,-4 3 1 6,-9 2-3-3,-5 1-2 5,-8-1-1-2,-1 1-2-1,-9-3 3 2,0 2 6 0,-6 1-1 2,-5-3 3-5,-5-6-7 4,-7-4 1-3,-13-4 1 2,-15-6-2-2,-12 0 1 5,-21-2-8-5,1-7-3 0,-4-1 4 1,6 3 2 4,2-3 1-2,8-4-3-5,0 4 3 2,11-4-1 6,1 1-1-7,6-2 1 3,4-1-2-4,-5-7 2 8,-8-5-8-6,-6-3 5 2,-3-5-3-4,-9-1-4 6,-5-3 0-3,-5 2-2 2,-11-8 1-4,-8 2 0 8,-1-6 1-5,-1-9 0-3,-1 0 0 0,-1 0-1 5,-3-13 2-3,1-26-1-1,-9-3 1 0,-12-3 3 5,-11-3-4-5,-17 3-1 1,-11 3 1-2,-5 0-3 4,3 0 1-1,1 3 0 3,12 2 1-4,18 3 2 0,12 6 0-3,16 3 0 5,18 5-1-3,7 11 3 3,5 9-1-2,10 0-3 3,18 0 0-4,14 17 0 1,20 7 0 0,16 1 2 4,12 2-3-6,9 3 3 1,10-3 1 3,8-2 8-2,3-2-2-1,4 3 1 3,3-1 0 2,-2 7 3-5,-2 3-6-2,0-1-3 4,-2 3-2 0,-1 1 2 0,-3 6-4-2,-1 5 0 3,0 0 2-2,-1 8-1 3,-2 4 1-2,0-3-2-2,-2 6 3 0,3-2-3 2,3-2 4 0,2-2-4-2,4-4 0 3,1-3 0-1,6-1 0-3,2-3 0 3,4-5 0 0,3-2 0 0,5-6 0-1,-3-2 0 1,0-2 0-1,1-3 0 1,1 4 0-2,3-5 0 5,-4-7 0-4,6 4 0 2,-8-3 0-5,6-1 0 3,-1-2 0 1,1 0 0 4,3-8 0-6,0-3 0-1,0-4 0 5,0-2 0-5,0 0 0 1,0 0 0 2,0 0 0-1,-4 0 0 2,4 0 0-3,0 0 0 4,0 0 0-3,0 0 0 2,0 0-4-3,0 0 1 1,0 0 3 1,0 0-4-1,0 0 3-1,0 0-5 2,-9 0 2 0,-3-34-5 1,-4-22 8-4,-7-16-1 4,6-19-2-2,-6-11-1 1,5-4 1-2,-5 2 3 2,6 11-3 0,2 16 4 0,2 13-2-2,9 23 1 2,1 18-1 0,3 15 2 0,0 6 0-1,0 2 2 1,0 0 0 0,0 0 0 0,0 0 6-3,0 0-3 3,0 33 12 2,0 16-12-3,0 8-2-1,6 7 0 1,4 8 4 2,-3-2-4-2,9 0-3-1,-3 0 0 2,1-3 0 0,7-5 0 0,-5-2 0-2,4-6 0 3,0-10 0-2,-2-7 0 2,1-12 0-3,-6-8 0 3,-6-14 0-2,-4-3 0 1,-2 0 0-2,11 0 0 2,8 0 0 4,18-20 0-9,13-22 0 4,8-17 0 0,2-6 0 3,-5-8 0-4,1 4 0 0,-9 3 0 2,-2 8 0-1,-4 4 0 2,-7 7 0-3,-2 12 0 2,-12 9 0 1,-1 6 0-1,-7 13 0-4,-7 4 0 6,-2 3 0-3,0 0 0 1,-4 0 0-2,0 0 0 1,6 0 0 2,-3 5 0 0,4 27-128-2,-4 9-72 0,-3-18-87 2,0 3-131-3</inkml:trace>
    </iact:actionData>
  </iact:action>
  <iact:action type="add" startTime="13168">
    <iact:property name="dataType"/>
    <iact:actionData xml:id="d1">
      <inkml:trace xmlns:inkml="http://www.w3.org/2003/InkML" xml:id="stk1" contextRef="#ctx0" brushRef="#br0">15300 11665 164 0,'0'0'273'6,"0"0"-211"0,0 0 14 4,0 0 19-4,0 0 1 0,0 0-5 2,0 0-9 0,0 0-13 0,5 0 12-2,-34 0 17 3,-3 0-46-1,-10 0 1 0,0 0 1-3,-15 0-19 4,-2 0-4-2,-11-6 9 2,-4-8-13-4,-4 1 3 3,-2-2-4 3,-4 1-1-4,4-2-1 0,-1 2-4-1,-3-1 7 4,3 3-4-4,7 4-5 0,-7 0 0 3,-5 2-3-1,2 1-2 0,-4-3 2-3,4-1-1 3,1 4-5 0,0-3 6 1,8 1 0-4,-5 5-2 5,6-2-1-4,-1 4 1 3,7-2-3-4,-2-1-2 4,4 3-1-2,5-2-2 2,-3 2 2-2,3-4-3-1,-3 4 8 4,2 0-5-4,7-2 2 1,3 2-4 0,4 0-1 2,4 0 6-1,0 0-8-3,-1 0 9 4,1 0-9-2,1 0 4 2,-1 0-1-4,-2 0-2 4,-2 0 2-2,-1 0-2 1,-2 2 1-2,-1 4-3 2,0 3 2 0,-2-3-2 0,-1-1 0-1,0 1 1 0,-5-1-2 3,-6-1 0-4,2-3 1 0,-3 3-1 2,2-2 0 0,3 1 4 0,-5 0-4-2,-1 2 6 2,0-2-6 1,-5 6 7-1,-2-1-4-3,4 1 6 4,0 2-1-1,4-2-3 0,9 1-1-2,2-1-1 1,3-3 3 1,6 3-4 1,-9-4 3-3,12-2-3 2,-6 2 8 1,4 0-7-3,4-1 1 1,-2-1 0 0,1-3-4 1,2 0 0 1,-4 0 0-4,-2 2 0 3,-1-2 0 0,-9 0 0 1,1 3 0-4,3 2 0 4,6-2 0-2,-7 4 0 1,0-3 0-2,-2 2 0 2,-1 1 0 0,1-2 0 0,-2-3 0 0,-5 4 0-2,-2-4 0 4,-1-2 0-4,0 0 0 0,-2 0 0 2,0 0 0 0,-12 0 0 0,3 0 0-2,-4 0 0 2,-7 0 0 0,-3 0 0 1,-2 0 0-4,-4 0 0 4,0 0 0-2,10 0 0 1,0 0 0-2,5-5 0 2,10-3 0 0,1-1 0 0,4 3 0 0,3 4 0-2,5 2 0 4,7 0 0-4,5 0 0 0,-2 0 0 3,-2 0 0-1,1 0 0 0,0 0 0-3,4 0 0 3,8 0 0 0,2 0 0 1,6 0 0-4,1 0 0 4,1 0 0-2,-2 0 0 2,-1 0 0-2,-1 0 0-1,1 0 0 2,-1 0 0 0,7 0 0-1,2 0 0-1,-3 2 0 4,1 1 0-3,6 0 0-2,5 0 0 4,5-3 0-2,5 0 0 1,-1 0 0-2,2 0 0 2,1 0 0 1,-1 0 0-1,3 0 0-3,-3 0 0 3,-2 4 0 0,2-4 0 0,2 0 0-2,1 0 0 2,-4 0 0 0,-1 2 0 0,5-2 0 0,0 0 0-2,0 0 0 5,0 0 0-5,0 0 0-1,0 0 0 4,0 0 0-1,0 0-30 0,0 0-26-3,0 0-13 3,0 0-22 0,0 0-14 2,10 0-18-6,18 0 1 7,-13 0-99-5,-4 0-118 3</inkml:trace>
    </iact:actionData>
  </iact:action>
  <iact:action type="add" startTime="15394">
    <iact:property name="dataType"/>
    <iact:actionData xml:id="d2">
      <inkml:trace xmlns:inkml="http://www.w3.org/2003/InkML" xml:id="stk2" contextRef="#ctx0" brushRef="#br0">7308 11738 44 0,'0'0'55'6,"0"0"30"3,0 0 2-1,0 0 2-1,0 0 3 0,0 0-8 2,0 0-8-3,-35-86 10 0,14 86-8 2,4 0-13 0,-2 0 2 0,-3 0 9-2,-1 10-9 2,4 12-12 0,-2 10 1 2,5 9-12-6,0 10 8 4,3 14 5 0,5 12 3 0,-3 5 2 0,7 12-13-2,-5 7-4 3,2 6-5-1,-1 11-2 0,7 2-2-2,-2-4-3 4,3-3 1-4,0-7-4 0,0-4-10 2,0-4 0 0,0 0 1 0,0 0-3-2,0 1 3 3,0-1-6-3,0-2-6 4,0-7 3-5,0-3-5 3,0-9-5 0,0-3 4 0,0-13-3-1,0-9 1 0,0-10 0 1,0-9-3 0,0-5 4-1,0-5-4-1,0-3 3 4,0 2-3-3,0 0-1-2,0 6 0 4,0 3 0-2,0 9 1 2,0-1 1-3,0 4-2 3,0-2 1-2,0-1 0 2,0-6 2-4,0-7-3 2,0-4-2 2,0-8 2-2,0-5 0-1,0-3 2 2,0-7-4 0,0 0 2 0,0 0-1 0,0 0 2-2,0 0 0 4,3 0 0-4,-2 0-1 0,2 0 0 3,10 0 5-2,-1 0-2 1,11 2-2-1,9 1 2 1,-4-1 0-1,-2 6-3 2,-3-3 2-3,-3 5-1 2,-3-1 0-1,-3-1 0 1,0 1 2-2,1-1-1 2,-7 2-1 1,5-3-1-2,-1-2 2 1,-1 3-1-1,1-5 2 1,0 6-3 0,-2-1 1-2,-3 3-1 2,5 3 3 0,-1 0-1 0,2 3 0-2,-5 3 1 2,3 0-2 0,-7-3 1 2,7 5 0-7,-4-5 3 7,12 5-4-4,5-5 0 3,8 6 1-3,12-1-1 2,8 1 1-1,7 4-1 2,11 0 0-1,7-8-1-2,4 3 3 4,10 1 1-4,2-1-3 0,7-2 2 2,4-7-3 0,1 5 4 0,1-10-3-3,-4 6 1 5,-1-3-1-3,0 1 2 3,3-1 1-6,-1-5 3 4,-1 2-4 0,2 1 2 0,2-5-3-2,6 5 3 2,-1 0 2 0,-5-3-1 0,-3-1-6 0,-6-3 0-3,-10 1 0 4,0 4 0-1,-3-2 0-2,7 3 0 2,1-1 0-1,-4-2 0 2,6 0 0-4,2-2 0 4,-5 3 0-1,3-1 0 2,-7-5 0-6,6 3 0 4,0 2 0 0,0-1 0 0,2-3 0-2,-2 3 0 2,-1-4 0 0,-11 0 0 0,-2 0 0 0,-2 0 0-2,-9 0 0 4,-5 0 0-4,-4 0 0 0,5 0 0 2,-5 4 0 0,2 0 0 0,3-4 0-2,-3 0 0 4,-2 0 0-4,5 0 0 4,-3 0 0-6,6 0 0 5,-4 0 0-2,0 0 0 1,-5 0 0-2,1 0 0 2,-4 0 0 0,2 0 0 0,4 0 0 0,-2 0 0-2,1 0 0 3,-4-4 0-2,1-4 0-1,-8 3 0 2,0 3 0 0,2 2 0 0,1 0 0-2,-1 0 0 3,-5 0 0-2,2 0 0 2,-4 0 0-4,2 0 0 4,5 0 0-2,1 0 0 2,12 0 0-4,7 0 0 3,10 0 0 1,7 6 0-2,5 7 0 1,0-8 0-2,2 10 0 4,-2-7 0-4,3 1 0 0,5-6 0 2,-8-3 0 0,3 0 0 0,-12 0 0-2,-12 0 0 3,-2 0 0-2,-11 0 0 3,-8-5 0-6,-6 2 0 5,-9-1 0-2,-2 2 0 2,-5-2 0-4,-2 2 0 3,-1 0 0 2,-1-1 0-4,-3 1 0 2,1-6 0-3,-6 8 0 4,1 0 0-2,-1-2 0 0,-5 2 0 0,-1 0 0 1,2-3 0 1,-1 3 0-4,-4 0 0 4,1-4 0-1,-2 4 0 1,-2-4 0-5,-2-7 0 4,0-12 0 0,-3-16 0 1,0-25 0-3,0-20 0 2,0-32 0 0,-15-30 0 0,-4-26 0 0,5-18 0-2,1-13 0 3,0 3 0-1,4 13 0-3,0 9 0 3,-4 23 0 0,3 16 0 1,1 9 0-5,-2 11 0 6,-5 10 0-3,3 11 0 3,3 9 0-6,0 3 0 3,5 5 0 2,5 4 0-1,0-1 0-2,0-4 0 2,0 8 0 0,0-3 0 0,0 8 0 1,0-2 0-4,0 3 0 4,0-1 0-2,5 0 0-2,5 3 0 4,0-3 0-1,3 2 0 0,-6-3 0-2,6-1 0 3,-3 2 0-2,3 6 0 3,-8 13 0-6,3 11 0 4,-3 12 0 0,-2 11 0-1,-3 14 0-1,0 2 0 2,0 0-15 1,0 47-40-1,0 27-23-1,-28 23-60-1,-18 8-66 3,23-61-55-2,-5-4-180 0</inkml:trace>
    </iact:actionData>
  </iact:action>
  <iact:action type="remove" startTime="18641">
    <iact:property name="style" value="instant"/>
    <iact:actionData xml:id="d3" ref="#d2"/>
  </iact:action>
  <iact:action type="add" startTime="18591">
    <iact:property name="dataType" value="strokeEraser"/>
    <iact:actionData xml:id="d4">
      <inkml:trace xmlns:inkml="http://www.w3.org/2003/InkML" xml:id="stk3" contextRef="#ctx0" brushRef="#br1">16384 19453 403 0,'0'0'139'6,"0"0"70"0,0 0-95 2,0 0-63 0,0 0-15 1,0 0-27-3,-16 92-8 4,7-75-1-4,-2 0-22 2,11-14-120-2,0 0-241 1</inkml:trace>
    </iact:actionData>
  </iact:action>
  <iact:action type="add" startTime="20871">
    <iact:property name="dataType"/>
    <iact:actionData xml:id="d5">
      <inkml:trace xmlns:inkml="http://www.w3.org/2003/InkML" xml:id="stk4" contextRef="#ctx0" brushRef="#br0">3726 2295 907 0,'0'0'223'4,"0"0"-121"3,0 0-15 2,0 0-37-2,0 0 21-1,0 0-28 2,-192-5 0 0,136 10-4 0,1 2 6 0,-2-2-4-1,1 1 4 0,-4 1-5 2,-4 0-7-4,5 1-1 3,1-3-17 0,-1 2 3 0,5-5-7-2,3 1 2 2,6-3-3 0,-2 0 4 2,3 0 2-3,3 0-1 0,-6 2 8 2,3 4-6-3,-2 0 6 4,2-1-13-6,1 1 1 5,-5-4-7-1,2 2 1-1,-4-4-1 0,-6 0-2 1,2 0-2 0,-2 1 1 0,3-1 2-2,6 0-3 2,-1 0 4-1,4 0-3 0,1 0 2 0,-4 4-1 2,-5 2 3-1,-4-1-2-1,-1 5 6 0,-5-3-5 2,-2-1-4-2,6-3 0-1,-6 0 0 2,5-3 0 0,5 0 0 0,6 0 0 0,0 0 0-2,1 0 0 2,2 0 0 1,1 0 0-5,5 0 0 5,1 0 0-1,-1 0 0 1,-1 0 0-4,2 0 0 3,-1 0 0 0,8 0 0 0,5 3 0-1,3 2 0 0,3 4 0 3,2-6 0-4,3 2 0 0,3-2 0 2,-1 2 0-1,7-1 0 1,2-3 0-2,4 3 0 2,0-4 0 0,0 3 0 2,0 7 0-6,0 10 0 4,0 11 0 0,0 9 0 1,14 2 0-4,-1 7 0 4,0 3 0-1,-1 5 0 0,-3 1 0 0,-2 4 0-3,0 3 0 5,-1-1 0-4,1 3 0 0,-1 4 0 2,1 3 0 0,-1 8 0 1,-2 6 0-4,5 6 0 4,-6-4 0-2,-3 0 0 2,0-8 0-4,0-1 0 4,0-6 0-1,0 6 0-1,0-5 0-1,-3 1 0 2,-6-2 0 0,5-10 0 1,-2-8 0-1,0-13 0-3,5-11 0 5,1-8 0-4,0-8 0 0,0-2 0 2,0-10 0-1,0-2 0 2,0-3 0-2,0 0 0 0,0 4 0 1,0-4 0 1,0 0 0-4,0 0 0 3,0 0 0 0,0 0 0 0,0 2 0-2,0-2 0 2,0 0 0 0,0 3 0 0,0 5 0 0,0 6 0-2,0 0 0 2,1 3 0 0,8-6 0-2,-6-2 0 1,-2-1 0 2,2 0 0-1,2-1 0-2,-5-5 0 2,0 1 0 0,4-3 0 0,-4 0 0-3,3 0 0 4,6 0 0-2,4 0 0 2,6 0 0-1,1 0 0-1,3 0 0 1,-1 0 0-1,5 0 0 1,8 2 0-2,3-2 0 4,8 0 0-4,8 0 0 2,5 3 0-2,6-3 0 2,5 0 0 0,-6 0 0-2,5 0 0 2,1 0 0 0,1 0 0 2,3 0 0-6,3-5 0 3,4-7 0 2,-4 7 0-1,5-3 0 0,5 0 0-2,-5-1 0 2,-1 3 0 0,-9 2 0 0,-12-1 0-2,-4 3 0 4,-8-1 0-4,-7 3 0 0,2 0 0 3,-5 0 0-1,5 0 0 0,6 0 0-2,-2 0 0 2,6 0 0 0,-6 0 0 1,4 0 0-5,-8 0 0 5,-2 3 0-2,-2-1 0 2,-1 3 0-1,-4-5 0-3,3 2 0 4,2 0 0-2,1-2 0 1,1 3 0-2,-1 3 0 4,4-4 0-3,4-2 0-1,-3 4 0 2,3-4 0-1,-1 0 0 2,-2 0 0-4,-1 0 0 4,5 0 0-1,-5 0 0 1,-4 0 0-5,-4 0 0 5,-1 0 0-1,-9 0 0 0,-5 0 0-2,-7 0 0 1,-5 0 0 1,-5 0 0-1,-4 0 0 1,0 0 0-2,0 0 0 4,0 0 0-4,7-4 0 0,6 2 0 3,3-4 0-2,0 1 0 1,-1-2 0-1,-2 5 0 1,-6-1 0-1,3 0 0 3,-7 3 0-6,-3 0 0 4,0 0 0 0,0-4 0 0,0 4 0-2,0-10 0 3,3-15 0-1,1-17 0 0,2-12 0-1,-6-10 0 0,0-12 0 1,0-6 0-1,0-5 0 0,0-3 0 1,0 3 0 0,0-2 0 0,0-2 0-2,0-7 0 2,0-4 0 0,0 4 0 1,7 3 0-5,-1 10 0 5,-6 10 0-2,0 8 0 2,0-1 0-3,0 6 0 2,0 2 0 0,0 4 0 0,0 9 0-1,0 0 0 0,0 2 0 2,0-4 0-2,0-2 0-2,0 1 0 4,0 0 0-1,0-1 0 0,0 1 0-2,0-1 0 3,0 6 0-2,0 6 0 2,0 2 0-4,0 10 0 3,0-1 0 0,0 1 0-1,0 5 0 0,0 9 0 1,0 4 0-1,0 3 0 1,0 6 0 1,0 0 0-4,0 0 0 4,0 17-57-1,-10 36-107-2,1-16-160 2,-1 8-162 0</inkml:trace>
    </iact:actionData>
  </iact:action>
  <iact:action type="add" startTime="24133">
    <iact:property name="dataType"/>
    <iact:actionData xml:id="d6">
      <inkml:trace xmlns:inkml="http://www.w3.org/2003/InkML" xml:id="stk5" contextRef="#ctx0" brushRef="#br0">1556 4513 394 0,'0'0'397'5,"0"0"-272"1,0 0-12 2,0 0-31 1,0 0-14-2,-47 168-7 0,26-94 15 0,-1 13 10 1,-1 9-14 0,-5 7-11-2,-1 4 3 2,-3 5-10 0,-3 7-7 0,2 2-1-2,3 8-17 3,4 4 16-2,10 0-14 6,0 6-5-11,3 3 10 6,7 7-8 0,-1 13 2 0,7 8-6-2,-3 7-6 2,0-3-6 1,-2-6-6-2,3-10 3 0,-3-15-7 0,-6-7 3 1,2-3-5 1,-3 0 0-4,4 5 0 4,3 0 0-1,-2-6 0-1,7 0 0-1,0-3 0 4,0 1 0-4,0-1 0 4,0 0 0-6,-1-4 0 4,-2 6 0 0,0 2 0-1,-6 0 0 0,0 0 0 1,1-7 0 1,-4-5 0-2,-1 0 0 0,3 8 0-1,1 6 0 3,5 3 0-2,1 0 0 1,3-6 0-1,0-6 0 1,0-1 0 0,0 1 0-2,0-3 0 4,16 1 0-3,9-1 0 2,2-4 0-4,2-1 0 3,-1-2 0 0,1-2 0 0,-2-4 0-2,4-9 0 1,2-3 0 2,-1-3 0-1,-2 9 0-1,1 3 0-1,4 0 0 3,1 1 0-2,3-11 0 0,-1-3 0 1,2-6 0 0,-5-3 0 0,3-3 0-2,2-4 0 3,7-4 0-2,-4-7 0 3,8-11 0-6,-5-7 0 4,-1-11 0-1,10-4 0 2,6-7 0-3,16 0 0 1,4-10 0 2,9-4 0-2,-3 2 0 1,-3-5 0-2,-4 4 0 3,-6-1 0-1,0 0 0-3,5 1 0 3,5 0 0 0,3-3 0 0,8 1 0-1,-3-1 0 1,3-2 0-1,3 1 0 3,1-3 0-6,-2 1 0 4,6 1 0 0,4-1 0 0,-3 2 0-2,-4 2 0 2,-2 5 0 0,-10 0 0 0,-8 1 0-1,-1 2 0 0,-2 1 0 2,3 2 0-1,-9-5 0-3,-1 2 0 3,-10 0 0 0,-6-3 0 0,-3-4 0-2,-18-2 0 5,-7-1 0-6,-11-8 0 5,-4 2 0-6,-11-4 0 3,0 0 0 1,0 0 0 0,0 0 0-2,0 0 0 2,0 0 0 0,0 0 0 1,0 0 0-3,0 0 0 2,-13-27 0 1,-30-20 0-2,-14-17 0-1,-9-1 0 2,-4-5 0 0,-1 5 0-1,4 0 0 0,6 10 0 2,5 3 0-2,12 16 0 3,11 8 0-6,10 15 0 4,10 4 0 0,3 6 0-1,10 3 0-1,0 0 0 2,0 0 0 0,0 0 0 0,0 0 0-1,0 0 0 0,0 0 0 1,0 3 0 0,16 24 0-1,29 17 0 1,14 8 0 0,-2 5 0-1,2 2 0 0,-3 0 0 3,2-1 0-4,-4-2 0 3,-3 0 0-4,-8-5 0 3,-9-5 0 0,-7-4 0 0,-11-12 0-2,-4-6 0 1,-12-5 0 3,0-6 0-4,0 7 0 1,-5-1 0 1,-29 8 0 0,-20-2 0-1,-10-2 0 0,-5-4 0 1,-2-8 0 0,2-2 0 0,17-7 0-2,3-2 0 4,10 0 0-4,11 0 0 3,14 0 0-5,4 0 0 5,7 0 0-1,3 0-4-1,0 0-118 1,0 0-55-2,0 0-70 3,0 6-153-1</inkml:trace>
    </iact:actionData>
  </iact:action>
  <iact:action type="add" startTime="28843">
    <iact:property name="dataType"/>
    <iact:actionData xml:id="d7">
      <inkml:trace xmlns:inkml="http://www.w3.org/2003/InkML" xml:id="stk6" contextRef="#ctx0" brushRef="#br0">14860 11851 347 0,'0'0'218'5,"0"0"-75"2,0 0 12 1,0 0-46 0,0 0-41-1,0 0-4 0,0 0 11 0,0 0-14 2,0 0-7-3,0 0 7 1,0 0 3 2,0-2-19-1,0-2-8 0,0 1 20-1,-16 0-18 0,-6 1 0 2,-6-3-9-4,-1 1 16 2,-3-2-17 1,-2 1 1 0,0 0-7 0,-5-2-1-2,3 2-2 2,0 0 1 2,7 2-15-2,-3-1 8-3,0 3-3 5,-1-3-1-4,2 1 6 3,-1 1-3-4,-1 2 1 3,2-3-4 1,1-1 1-4,0 3-2 4,-7 1 7-2,10 0-9 3,-4 0 0-4,1 0 5 1,1 0-7 0,-1 0 3 2,1 0-3-1,1 0 6-3,-5 0-6 3,5 0-5 1,5 0 0-1,0 0 0-4,0 0 0 6,2 0 0-3,-2 0 0-2,0 0 0 4,-5 0 0-1,-1 0 0 0,2 0 0 0,2 0 0-2,-4 0 0 2,6 0 0 3,0 0 0-6,1 0 0 2,3 0 0 0,-1 0 0 0,0 0 0 0,-4 0 0 1,-2 0 0 0,-1 0 0 0,4 0 0 0,-4 0 0-3,3 0 0 5,-2 0 0-3,-2 0 0 1,-1 0 0-3,-1 0 0 4,-4 0 0-1,-2 0 0-2,0 0 0 3,4 0 0-2,0 0 0 2,3 0 0-3,-3 0 0 1,0 0 0 0,3 0 0 1,-4 0 0 1,6 0 0-4,-13 0 0 4,7 0 0-1,3 0 0-2,-4 5 0 1,7 0 0 1,4-2 0 0,-1 1 0-2,7-3 0 3,1 3 0-2,-4-1 0 2,2 2 0-3,2-3 0 2,-2 4 0 0,-3 1 0 0,4-5 0 0,-1 3 0-3,-5 1 0 4,4-2 0-2,1 1 0 0,-4 3 0 1,-1 0 0 0,-2 1 0-1,2-2 0 1,-2 5 0-1,-4 3 0 0,2 2 0 2,-10 3 0-1,7-2 0-2,-6 2 0 1,7-3 0 2,1-3 0-2,6-2 0 1,6-4 0-1,1 2 0 2,-1 2 0-3,4 3 0 1,-4-4 0 0,3 0 0 2,-4 4 0-3,-1-2 0 1,2 6 0 2,0 2 0-2,5-5 0 2,-2 1 0-3,0-4 0 2,5 6 0-1,-5-1 0 0,-3 6 0 1,2 3 0-1,-6 4 0 1,-1 2 0-1,-2 2 0 2,-3 5 0-3,7-6 0 4,-1-2 0-5,0-4 0 3,8-4 0 0,0 1 0-1,-1-1 0 2,5-1 0-3,-2 4 0 3,-4 0 0-3,10 1 0 1,-7-1 0 1,6 4 0 0,2-5 0 0,-1-2 0-3,4-4 0 4,0-2 0-2,0-5 0 2,0 2 0-2,0-4 0 0,0 0 0 1,7 3 0 0,9 3 0-3,-1 3 0 3,6-3 0 1,-5 0 0-2,3-3 0 2,-4-1 0-4,5-1 0 5,-1 0 0-3,1-2 0 2,3 2 0-5,-5-4 0 5,5 3 0-1,-3 4 0-1,0-4 0 0,1-1 0 0,2 4 0 2,-3-1 0-3,3 1 0 3,1 2 0-3,-7 1 0 4,5 11 0-3,5 0 0-1,-6 5 0 2,-1 4 0-1,0-6 0 1,-4 3 0-2,-4-4 0 4,-1 0 0-3,-2 2 0-1,0 3 0 2,1 5 0 0,-1-1 0 0,-8 3 0 0,-1-3 0-2,0 6 0 1,0 2 0 2,0 7 0-3,0-3 0 4,0-1 0-5,-1 1 0 5,-11-3 0-5,5 3 0 3,-3-1 0 0,-1-3 0 0,3-1 0-1,-1-5 0 1,3 2 0 0,-1 2 0-1,1 0 0-1,-4 9 0 2,-2 0 0-1,-2 10 0 2,2 0 0-3,4-5 0 2,-5-2 0 0,5-10 0 0,4-5 0-2,4-5 0 3,-7 2 0-2,2-4 0 2,4 3 0-2,-5-2 0-1,2-1 0 1,1-3 0 1,3 2 0-1,0 3 0 0,0-3 0 2,0-4 0-1,0-2 0 1,0-7 0-5,0-5 0 4,10 1 0 1,6-2 0-3,4-5 0 2,5 4 0 0,7 3 0-1,6-9 0-1,4 5 0 4,2-6 0-3,10 5 0 3,0-7 0-6,2 1 0 4,1-4 0 0,-1 2 0 0,-8-4 0-2,1 0 0 2,-5 0 0 0,-3 0 0 0,-5 0 0 1,-1 0 0-4,-6 0 0 3,-5 0 0 0,-4 0 0-3,4 0 0 4,-5 0 0-1,-5 0 0 0,5 0 0-2,1 0 0 3,-2 0 0-2,9 0 0 1,-1 0 0-2,0 0 0 2,2-4 0 0,-5-6 0 0,10-3 0-2,-5 4 0 2,-5-6 0 0,3 4 0 0,-3-1 0-3,-2-2 0 4,-1 4 0-2,-1-5 0 2,-2-2 0-2,-2 5 0 0,5-4 0 1,-4 5 0 0,-3-6 0-1,1-3 0 3,4 3 0-4,1-4 0 4,1-5 0-6,-3 0 0 5,4-3 0-2,-5 5 0 1,2-4 0-2,-3-9 0 2,8-3 0 0,-4-4 0 0,3-7 0 0,-2 6 0-3,-1 0 0 4,1 1 0-1,-2 2 0-2,0-3 0 2,-3 0 0 1,2 5 0-2,-4 1 0-1,-2 8 0 4,-1 4 0-5,0 1 0 5,3-2 0-4,-6-4 0 1,5 2 0 2,-4-4 0-2,1 4 0-1,1 0 0 1,0 6 0 3,-2-1 0-3,0 3 0 0,0 1 0 0,2 1 0-1,0 4 0 2,-6 4 0 1,5 2 0-4,-2-3 0 4,0 6 0-1,2-5 0-3,-2 7 0 5,-2-3 0-3,6-1 0 3,-2-1 0-6,3-1 0 3,5 4 0 3,2-8 0-3,3 4 0 0,4-6 0 1,10 3 0 0,7-5 0-1,8 1 0 0,0 3 0 0,10-1 0 1,3 3 0-1,5 5 0 0,-2 2 0 1,-3-2 0 0,-4 5 0 0,-10-3 0 0,-2 3 0 0,-9-3 0-2,-2-2 0 4,0 2 0-6,-3-2 0 4,-5-1 0 0,3 1 0 0,-4-1 0-3,-4 1 0 4,4-2 0-1,-6 1 0 0,-2-6 0-1,-1-1 0 0,6-8 0 0,1-3 0 2,-2-10 0-3,5-5 0 2,-4-3 0 0,-2-2 0 0,0 0 0 0,-2-2 0-1,-4-1 0 0,-1-3 0 2,0-7 0-2,-5 4 0-1,-2-4 0 2,1 2 0 0,-7 5 0-2,4-3 0 2,-7 6 0 1,0-2 0-2,0 5 0-1,0 2 0 2,0 2 0 0,0 5 0 0,0-3 0-2,0 9 0 2,0 0 0-1,-7 2 0 2,-2-5 0-3,1 5 0 4,-4-1 0-4,5 2 0 4,-3 4 0-6,3-1 0 4,2 4 0 0,-2-6 0 0,-2 3 0-2,-2-3 0 2,6 3 0 1,-5 3 0-2,0-4 0-2,6 3 0 4,-5-5 0-1,3 9 0-1,2 2 0 1,-1 3 0-1,3 6 0 2,2 5 0-2,-3-5 0-1,-7-8 0 4,-6-4 0-5,-9-4 0 5,-7-2 0-5,3 4 0 2,-3 3 0 3,2 2 0-3,1 2 0-1,7 4 0 1,6 9 0 2,6-1 0-1,1 3 0-3,2 0 0 3,-2 0 0 0,-2 8-76 0,-10 34-81 60,17-17-96-68,-8 9-132 0</inkml:trace>
    </iact:actionData>
  </iact:action>
  <iact:action type="remove" startTime="33340">
    <iact:property name="style" value="instant"/>
    <iact:actionData xml:id="d8" ref="#d7"/>
  </iact:action>
  <iact:action type="add" startTime="33344">
    <iact:property name="dataType" value="strokeEraser"/>
    <iact:actionData xml:id="d9">
      <inkml:trace xmlns:inkml="http://www.w3.org/2003/InkML" xml:id="stk7" contextRef="#ctx0" brushRef="#br1">19501 19723 497 0,'0'0'191'9,"0"0"-121"-3,0 0 10 3,0 0-80-4,0 0-24 3,0 0-102 0,0 0-249 0</inkml:trace>
    </iact:actionData>
  </iact:action>
  <iact:action type="add" startTime="35404">
    <iact:property name="dataType"/>
    <iact:actionData xml:id="d10">
      <inkml:trace xmlns:inkml="http://www.w3.org/2003/InkML" xml:id="stk8" contextRef="#ctx0" brushRef="#br2">15103 11817 588 0,'0'0'207'5,"0"0"-54"4,0 0-47-3,0 0-32 3,0 0 3-4,0 0 2 3,0 0 15 0,-12 11 1 1,-8-11-24-4,-3 0-13 3,-5 0 6 0,-2 0-5 0,-5 0 2-1,-10 0-16 0,6 0-5 2,-9 0 2-2,3 0-11-1,-2 0-3 2,-1 0 1 0,3 0-2 0,-3 0-8-1,3 0-19 1,9 0 0 0,-5 0 0 1,2 0 0-4,3 0 0 5,-5 0 0-4,1 0 0 4,-4 0 0-6,4 0 0 5,-1 0 0-2,0 0 0 1,2 0 0-1,3 0 0 0,-5 0 0 2,-2 0 0-2,-5 0 0 0,2 0 0 0,-8 0 0 1,0 0 0 0,4 0 0-2,-4 0 0 2,2 0 0 0,6 0 0 1,1 0 0-4,1 0 0 4,-2 0 0-2,-1-3 0 3,-1 0 0-6,-5 0 0 5,-2 3 0-2,0 0 0 1,-2 0 0-1,4 0 0 0,0 0 0 2,4 0 0-2,3 0 0-1,4 0 0 2,1 0 0 1,3 0 0-2,2 0 0 0,-2 0 0 0,2 0 0 1,3 0 0 0,0 3 0-2,-4 0 0 4,4-3 0-4,-8 0 0 5,7 0 0-8,-3 0 0 5,4 0 0 0,0 0 0 0,-5 0 0-1,2 0 0 0,-2 0 0 1,-4 0 0 0,-1 7 0 0,-1-2 0-2,1 0 0 2,2 2 0 0,8 0 0-2,-1-1 0 2,14 0 0 0,-5-1 0 0,2 3 0-3,1 0 0 5,-5 4 0-4,1 3 0 2,-2 2 0-2,2-4 0 2,6 4 0 0,-3 0 0 0,8-2 0-1,-1 4 0 0,3-1 0 2,3 2 0-2,0 9 0 0,-3 3 0 1,4 4 0 0,-5 9 0-1,5-3 0-1,0 5 0 3,-4 0 0-1,6 0 0-1,3-5 0-1,1-3 0 3,3-1 0-2,0-1 0 2,0 0 0-3,0-1 0 2,0 1 0 0,0 3 0-1,0-7 0 0,4-2 0 1,6-3 0-1,0-1 0 1,-4 2 0-1,4-1 0 0,-2 1 0 1,3-4 0 0,-2 3 0-2,0-2 0 2,1-1 0 0,3-1 0 0,-5 6 0-2,1-6 0 4,1 6 0-4,-5 0 0 4,-2 0 0-6,5 1 0 4,-3-3 0 1,2 3 0-2,-1-3 0-1,4-3 0 2,-4 0 0 0,4 4 0-2,-2-1 0 3,5 6 0-2,-4-6 0 2,3 2 0-2,-1-4 0-1,-3 6 0 2,9 7 0 0,-4 8 0-1,-6 4 0 0,3 5 0 3,-7-5 0-3,0-1 0-1,2 1 0 1,0-1 0 2,-5 1 0-1,2 0 0-1,-2-1 0-1,0 6 0 3,0 1 0-1,0-2 0-2,0 2 0 1,0-1 0 2,0 6 0-2,0-7 0 1,0 6 0-2,0-12 0 2,0-6 0 0,0-9 0 0,0-10 0-2,0-1 0 4,0-1 0-3,0 4 0 2,0 0 0-5,4 4 0 5,8 4 0-2,4 5 0 2,1 1 0-3,2-1 0 2,-2-6 0 0,9-4 0-1,-1-1 0-1,-2-4 0 2,11 0 0 1,-7 1 0-4,2 0 0 3,2-3 0 1,-1-2 0-2,6-3 0 1,-5 3 0-2,2-7 0 4,2 3 0-4,-3-3 0 4,1-5 0-6,6 1 0 4,-3 2 0 0,6-5 0-2,-1-1 0 2,5 1 0 0,-1 0 0 1,5-1 0-2,-4 3 0-1,-5 1 0 2,-5-1 0 1,-4-5 0-2,-3 3 0-1,-2 0 0 2,-4-3 0 0,6-1 0 0,3-2 0-2,3 2 0 4,-2-2 0-3,8 0 0 2,-2 0 0-4,-1 0 0 2,-6 0 0 1,4 0 0 1,-1 0 0-3,-3-4 0 2,4-11 0 0,-9 0 0-1,2 2 0-1,-4-1 0 2,-2 0 0 0,0-6 0-2,4-1 0 2,0-8 0 0,2-5 0 0,-1-2 0 0,-1-9 0-2,-1-11 0 4,-3-7 0-4,1-4 0 4,-7 3 0-5,3 2 0 2,-9 8 0 1,4 7 0 0,-4 10 0-1,2-5 0 1,-3 8 0 1,-3-2 0-2,3 0 0-2,0-4 0 3,-1 3 0 0,1 6 0-1,-5 1 0 1,3-2 0 0,-3-1 0-1,-1-1 0 2,2-6 0-4,1 1 0 5,-1 3 0-4,-5 2 0 4,8 0 0-6,-6 10 0 4,-2-2 0 0,2 7 0 0,4 4 0-2,-2 0 0 2,-1 8 0 0,3-5 0 0,-2 1 0-2,6 0 0 2,2-2 0 0,2-3 0 0,5 0 0-2,6-1 0 2,2 0 0 0,8 0 0 0,-4 6 0-2,0-3 0 4,7 0 0-4,-4 1 0 4,-2-5 0-6,0 4 0 4,4-3 0 0,0 1 0 0,-2 2 0-1,4-4 0 0,2 1 0 2,-5 0 0-1,3-2 0-3,3-1 0 3,0 0 0 0,-1 2 0 0,-1 1 0-2,-3 0 0 2,0 2 0 0,0 0 0 0,-10 2 0-2,5 2 0 4,-7-2 0-4,-2-8 0 0,3-2 0 2,0-2 0 0,-1-5 0 0,2-6 0 0,-2-8 0-1,2-2 0 0,-3 0 0 2,-3 1 0-2,-5 3 0-1,0-7 0 2,-4 5 0 0,1-1 0 0,-4-2 0-2,1 4 0 2,-6 1 0 0,8 1 0 0,-4 4 0-2,-2 1 0 4,4-2 0-4,-5 14 0 1,3-8 0 1,0 0 0 0,3-1 0 0,1-8 0-3,-2 1 0 4,-4-2 0-2,-5 0 0 2,6-4 0-2,-7 4 0-1,5 3 0 2,-4 3 0 1,-1 2 0-2,0-3 0-1,0-2 0 3,0 2 0-2,0 4 0 0,0 3 0 0,0 6 0 3,0 5 0-4,0-1 0 3,-6 0 0-3,-8-2 0 2,-6 0 0 0,-1 1 0 0,-5 2 0-2,-4 2 0 1,-3 6 0 3,2 0 0-4,2 0 0 0,0 2 0 3,3 4 0-2,4 0 0 2,8 1 0-4,4-2 0 3,2 6 0 0,4-3 0 0,-3 3 0-2,0 0 0 3,-4 0 0-1,-6 0 0-1,-12 50-22 0,-9 36-191 0,19-36-158 2,2 9-322-2</inkml:trace>
    </iact:actionData>
  </iact:action>
  <iact:action type="add" startTime="38768">
    <iact:property name="dataType"/>
    <iact:actionData xml:id="d11">
      <inkml:trace xmlns:inkml="http://www.w3.org/2003/InkML" xml:id="stk9" contextRef="#ctx0" brushRef="#br2">11360 15087 810 0,'0'0'169'4,"0"0"-9"4,0 0-42 0,0 0-16-2,0 0-23 2,0 0-26 0,0 0 16 0,9-78 5-2,-38 64-2 3,-11-3 4-2,-1-2-29 2,-5-2-3-4,-8 8-8 3,3-1-4 0,-5 6-7 0,-1 2-6 0,-1 3-5-2,2 3 0 3,1 0-3-2,-2 0 0 2,-2 20 1-3,2 19-12 4,-2 11 0-3,5 1 0 0,-1 9 0 0,1 1 0 1,2-2 0 0,9-2 0-2,6-5 0 2,7 2 0 0,-1-4 0 1,14 4 0-3,1 3 0 2,6-2 0-2,10-1 0 3,0 0 0-4,0-1 0 3,0 3 0 0,0 0 0 0,23 0 0 0,3 1 0-2,5 1 0 4,-2-4 0-3,-2 0 0 0,4-2 0 0,-1-1 0 1,-2-9 0 0,5 3 0-2,-5-2 0 3,1-4 0-3,1-5 0 3,-1-4 0-4,-2-6 0 4,5-5 0-1,6-6 0 0,8-8 0-3,12 3 0 4,19-8 0-1,3 0 0-1,8 0 0 1,4-26 0-2,-7 0 0 4,-2-10 0-3,-15 5 0 3,-6-3 0-7,-8 6 0 6,-8-3 0-1,2-2 0-2,-4-7 0 3,1-1 0-2,-3-16 0 1,1-12 0-3,-5-5 0 5,-6-11 0-4,-8-1 0 3,-8-8 0-3,-11 1 0 1,-5 0 0 1,0-2 0 0,-18-3 0-1,-15 5 0 0,-5 11 0 3,-1 15 0-3,6 17 0-1,-6 13 0 2,-2 20 0 0,-4 17-8-1,-14 0-140-1,35 6-89 2,0 25-141 0</inkml:trace>
    </iact:actionData>
  </iact:action>
  <iact:action type="add" startTime="41272">
    <iact:property name="dataType"/>
    <iact:actionData xml:id="d12">
      <inkml:trace xmlns:inkml="http://www.w3.org/2003/InkML" xml:id="stk10" contextRef="#ctx0" brushRef="#br2">15677 13093 774 0,'0'0'213'6,"0"0"-53"2,0 0-41-2,0 0-31 2,0 0-19 0,0 0-10-1,0 0-9 0,151 7 3 2,-105-4 4-2,14 1-13-1,9 1 11 2,12 6-15 0,11 4-1 0,5-1-3-2,-1 6-12 2,-8 2-1 0,-8 3 11 3,-6 6-4-6,-2 1-9 3,-4-2-1 0,9 9-4 0,-6 1 4-2,4 5-17 2,-4 2-3 0,-1 1 0 0,-9 3 0-1,-5-4 0 0,-2 1 0 2,0-1 0-3,2 0 0 1,-2-6 0 1,-9-1 0 0,-3-12 0 0,-9-8 0-2,-13-12 0 2,-5-8 0-1,-9 0 0 1,-2 0 0-3,-1 0 0 3,0 0 0 0,-2 0 0 0,4 0 0-2,-1 0 0 2,-4 0 0 0,0-6 0 0,0-23 0 0,0-18 0-2,-13-20 0 3,-25-9 0-2,-15-8 0-1,-7-4 0 2,-9 2-11 0,5 7 4 0,7 17 2-2,17 24 2 3,15 20 2-1,12 16-2 0,10 2 3-3,0 0 0 4,-1 0 4-2,4 0 2 1,0 0 3-2,0 30 2 2,12 26-11 0,32 26 0 0,10 7 0 0,1 7 0-2,2-3 0 3,-7-9 0-2,-6-5 0-1,-11-10 0 2,-4-7 0 0,-8-19 0 0,-11-12 0-1,-3-17 0 1,-7-1 0-1,0 0 0 2,-7 0 0-4,-41 4 0 4,-12-6 0-2,-12-3 0 1,4-4 0-2,1-4 0 2,8 2 0 0,7 5 0 0,-5 0 0 0,2 8 0-2,7 4 0 3,5 6-107-2,9 12-125-1,34-17-98 2,0 11-335 1</inkml:trace>
    </iact:actionData>
  </iact:action>
  <iact:action type="add" startTime="42531">
    <iact:property name="dataType"/>
    <iact:actionData xml:id="d13">
      <inkml:trace xmlns:inkml="http://www.w3.org/2003/InkML" xml:id="stk11" contextRef="#ctx0" brushRef="#br2">12377 16179 430 0,'0'0'413'7,"0"0"-283"-1,0 0 18 2,0 0-41 0,188 33 6 0,-85-33 0-2,37 0-25 3,45 0 9-2,38 0-6 2,29 8-7-4,9 7-22 3,13 7-6 1,-9 6-9 0,-20 4-11-4,-12-4-14 4,-15-11-12-1,-1-12-10-1,-5-5 0 1,5 0 0-2,1-12 0 3,-18-24 0-2,-13-3 0-1,-19 3 0 3,-22-4 0-1,-14 1 0 0,-10 0 0-2,-10-4 0 3,-5-3 0-3,-10 2 0 4,-10-12 0-5,-4 5 0 3,-11-11 0 0,-2 12 0 0,-4-3 0-2,-6 6 0 2,-4 12 0 0,-8 6 0 0,1 7 0 0,-11 2 0-2,-10 7 0 3,-2-2 0-3,-6 7 0-1,-4-1 0 3,-6 4 0 0,-3-2 0 0,4 2 0-2,-1 3 0 4,3-4 0-4,-7 6 0 3,-2-5 0-4,-4 5 0 3,0 0 0 0,0 0 0 0,0 0 0-2,-7-2 0 2,-57-8 0 0,-23-7 0 0,-23-5 0-1,-6-3 0 0,1-10 0 1,5 9 0 0,12 5 0-2,9 2 0 2,11 10 0 0,20 6 0 1,13 3 0-4,17 0 0 5,15 0 0-4,8 0 0 3,5 0 0-4,-5 0 0 3,5 0 0 0,10 0 0 0,60 14 0-2,30 20 0 2,22-4 0 0,-2 5 0 1,0-10 0-3,-15-10 0 1,-10 2 0 1,-24-7 0 0,-17-1 0-2,-21-1 0 2,-17 2 0 0,-8 7 0 0,-8 15 0-2,0 18 0 3,-37 7 0-1,-19 14 0 0,-8-2 0-3,-7 2 0 4,6-7 0-2,4-7 0 1,9-5 0-2,7-5 0 2,4-10 0 0,14-7 0 0,3-13 0-2,13-12-79 2,6-5-79 0,5 0-108 0,0-20-111-2,12-5-131 3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4T00:20:59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80">
    <iact:property name="dataType"/>
    <iact:actionData xml:id="d0">
      <inkml:trace xmlns:inkml="http://www.w3.org/2003/InkML" xml:id="stk0" contextRef="#ctx0" brushRef="#br0">7841 10159 672 0,'0'0'297'6,"0"0"-145"-6,0 0 72 13,-281-25-46 5,49 25-28-18,-71 0-22 1,-61 0-31 22,-29 0-27-22,-4 0-13-1,29 5-35 23,43 3-22-16,37 4 0-7,38 5 0 0,42 0 0 4,42 1 0 20,50-3 0-24,53-13 0 0,42-2-86 32,21-17-124-32,32-25-1 0,28 17-103 0,1 11-284 33</inkml:trace>
    </iact:actionData>
  </iact:action>
  <iact:action type="add" startTime="3920">
    <iact:property name="dataType"/>
    <iact:actionData xml:id="d1">
      <inkml:trace xmlns:inkml="http://www.w3.org/2003/InkML" xml:id="stk1" contextRef="#ctx0" brushRef="#br0">14526 11513 343 0,'0'0'352'7,"0"0"-141"-7,0 0-21 18,0 0-58-12,0 0-32-6,0 0 7 25,0 0-11-25,-198-11 2 1,73 11 6 35,-58 14-1-36,-59 3-11 0,-55 3-25 0,-51 2-15 0,-20 3-52 9,-3 9 0 29,9 1 0-38,31-8 0 0,45 0 0 0,47-4 0 0,57-2 0 1,54-1 0 26,56-10 0-26,48-7-58-1,24-3-96 2,31 12-79 26,30-9-75-28,-13 16-324 0</inkml:trace>
    </iact:actionData>
  </iact:action>
  <iact:action type="add" startTime="13147">
    <iact:property name="dataType"/>
    <iact:actionData xml:id="d2">
      <inkml:trace xmlns:inkml="http://www.w3.org/2003/InkML" xml:id="stk2" contextRef="#ctx0" brushRef="#br0">22180 15543 881 0,'0'0'187'6,"0"0"-48"-6,0 0 41 0,0 0-63 0,0 0-13 0,178-89-4 0,-106 60-19 0,17-1-11 1,24-5-6-1,28 3-5 29,28 3-17-28,18 9-19-1,10 9-23 0,5 9 0 31,-21 2 0-31,-26 0 0 0,-22 0 0 0,-30 0 0 27,-29 0 0-27,-26 0 0 0,-20 0 0 3,-24 0 0 47,-4 0 0-50,0 0 0 0,0-7 0 0,-61-37 0 0,-42-35 0 1,-48-22 0-1,-30-15 0 22,-19-7 0-22,0 4 0 46,7 7 0-46,21 7 0 0,24 19 0 0,22 19 0 0,37 22 0 0,23 19 0 1,32 13 0 106,14 6 0-106,17 7 0-1,3 0 0 0,0 12 0 0,8 50 0 0,44 36 0 0,29 29 0 0,23 22 0 0,17 19 0 0,3 13 0 0,-3-5 0 0,-16-2 0 0,-21-14 0 1,-20-22 0 9,-25-20 0-9,-14-28 0 18,-13-31 0-18,-11-20 0 27,-1-26 0-22,0-8 0-6,0-5 0 0,0 0 0 0,0 0 0 22,7-43 0-17,9-50 0-5,5-44 0 0,5-30 0 27,3-22 0-27,2-26 0 0,6-1 0 17,-7 8 0-10,-2 32 0-7,-5 43 0 24,-4 46 0-24,-11 36 0 1,-2 28 0 0,-6 19 0 15,0 4 0-8,-13 0 0-7,-71 7 0 25,-46 47 0-26,-41 30 0 1,-11 32 0-1,10 15 0 17,11 13 0-15,32-2 0 21,17-9 0-23,28-20 0 0,23-31 0 8,18-24 0-7,21-27 0 22,15-13 0-23,7-14 0 2,19 1-26 11,30-1-151-13,12 0-47 31,-38-4-58-31,-5 0-117 0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7T04:00:08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31">
    <iact:property name="dataType"/>
    <iact:actionData xml:id="d0">
      <inkml:trace xmlns:inkml="http://www.w3.org/2003/InkML" xml:id="stk0" contextRef="#ctx0" brushRef="#br0">6191 696 178 0,'0'0'88'8,"0"0"-8"-3,0 0 23 0,0 0-2 12,0 0 37-15,0 0-10 18,0 0-37-20,0 0-13 0,47-22 3 22,-47 22 13-22,0-2-26 0,0 2-16 19,0-4 13-19,1 4-12 16,-1-9-10-16,0-6-23 19,0-17-6-19,-1-5 17 0,-25 1-4 22,0 6-13-22,-2 4-2 1,5 7-1 18,-2 4-1-19,-2 6-1 1,6 7-1 20,-3 2-1-21,-2 0 4 1,0 11 11 20,1 26 6-20,-1 13-2 6,1 11-7-7,2 10 7 14,6-1-6-11,1 0-2 15,5-2-6-16,1 6-4-1,2 0 3 18,0 11-2-19,1 8-5 22,-2 1 3-22,9 0-4 2,0-1-2 1,0-6 2 16,0-5 0-16,0-4-1-3,0 3 2 24,12 7 0-23,-5 2 2 0,6-3-4 3,-3-3 4 16,4-6-6-20,-1 1 3 2,-2-2-2 24,2-1 0-24,-6 0-1-2,7 2 1 4,-4 7 1 18,-5-2-2-22,7 5 2 0,1-1-2 19,3 1 0-16,-1-2 2-2,-2 1-2 20,0 1 0-21,0 1 1 0,-3 2 0 18,-4-2 0-16,-2-2-1 1,2-13 0 18,-6-10 0-21,0-8 1 1,0-8-1 20,0-6-1-19,-21-8 1-1,1-6 0 21,-9-3-1-22,-1-5-1 1,-11 1 2 19,-4-11-2-19,0-1 1 0,-1-9 0 19,1 0 1-20,0 0-3 0,4 0 3 19,4 0 0-13,8-9-1-6,4-1 0 22,6-5-2-22,9-4-3 0,10-4-12 21,0-9-26-19,0-3-44-1,18-14-63 11,-3 30-99-11,-1 2-199 14</inkml:trace>
    </iact:actionData>
  </iact:action>
  <iact:action type="add" startTime="6198">
    <iact:property name="dataType"/>
    <iact:actionData xml:id="d1">
      <inkml:trace xmlns:inkml="http://www.w3.org/2003/InkML" xml:id="stk1" contextRef="#ctx0" brushRef="#br0">15422 318 848 0,'0'0'124'10,"0"0"-40"-9,0 0-6 22,0 0-22-22,0 0-1-1,0 0-16 31,0 0-9-31,-194-127-5 0,155 116-3 1,5 11-1 28,7 0 6-29,4 0 7 0,2 8 2 1,-2 25 1 35,6 18-10-36,1 10-6 1,3 14-6 0,3 6-5 0,5 10 1 4,-4 6 3 28,9 7-1-33,0 3 2 0,0 5-3 0,0 11 0 7,0 6-1 0,0 4-1-3,3-6-4 29,10-12 2-28,0-12-2-5,-1-1 1 1,3-7-1-1,-1 4 0 36,-1-1-2-35,2-6 3 0,1 2-1-1,-3-3 1 1,1 1 3 30,2 3-3-31,-3 3-3 0,0 0-1 0,0 1 1 7,0-6-3-3,-8-9 1 33,2-5-2-36,1-3 2-1,0-4-2 0,-4 2 1 1,5 1 0 6,-9 5 0 1,0 1-1 27,0 6 0-34,0-6 0-1,0-3 0 1,0-2 0-1,0-5-1 31,0-2 1-30,-9-5 2-1,-3-9-1 0,1-11-1 35,-2-6-2-32,1-11 2-2,-1-4 1-1,-3-5-1 4,-4-8-2-2,0 0 0 5,-11-3 1-3,-5-1 0 28,-7 0 1-31,0-5 0-1,-4-1 0 2,3 0-1 2,6 0 1 4,-1-1-1 25,10-11 1-33,-3-2-1 0,-2 1 1 3,2-1-1 0,4-3-1 2,8-1-3 3,3-7-9 23,8-3-22-28,6-6-27-3,3-2-55 3,0 3-65-1,0 24-52 4,0 6-269 0</inkml:trace>
    </iact:actionData>
  </iact:action>
  <iact:action type="add" startTime="13163">
    <iact:property name="dataType"/>
    <iact:actionData xml:id="d2">
      <inkml:trace xmlns:inkml="http://www.w3.org/2003/InkML" xml:id="stk2" contextRef="#ctx0" brushRef="#br0">21014 8273 746 0,'0'0'111'4,"0"0"32"-3,0 0-69 19,0 0-30-20,0 161-7 4,0-128 8 14,-6-2-17-16,6 0-4 1,0-8 8 18,0-2-4-21,0-4 6 2,0-3-7 29,0-1 1-30,9-6-6-1,10-1-7 0,13-2-5 31,1-4 3-31,11 0 6 0,6 0 8 0,7 0 1 30,4 0 4-26,8 0 2-4,0 0-1 1,3 0 2-1,-4 0-8 31,5 0-1-27,-2 5-2-3,8-3-9-1,5-2-3 0,2 0-3 9,2 0 3 26,5 0-1-34,-6 0-1-1,4-2-2 0,-1-13 1 1,0 1-3 32,10 1 5-31,2 1 1 0,1-1-3-2,-3 0 3 1,-3 6-3 30,-4 1-1-27,2 2-2-4,7 4-1 0,-2 0-1 2,0 0 0 3,0 0-1 30,0 0-1-35,1 4 0 0,-1 7-1 1,-3 0 2 4,3-6-2 26,-3 2 1-31,1-5-2 0,-4-2 1 1,3 0 1 29,-4 0-2-30,-2 0-2 0,-3 0 1 0,-3 0 0 6,-4 0 0 29,-4 0-1-34,2 0 2 0,-3 0 0-1,0 0 0 1,1 0-1 4,-4 0 2 4,-5 0-1 21,-1 0 1-30,-1 0-1 0,-5 0 0 1,3 0 1 4,-5 0-1 31,-2 0 1-36,-2 0-1 0,-3 0 1 1,-1 0-1-1,0 0 0 34,-2 0 0-30,-3 0 1-4,-8 0 0 0,-3 0-1 1,-6 0-1 29,-6 0 1-30,2 0 0 0,-7 0 0 1,-5 0 1 3,-5 3-1 28,-8-3 0-32,0 0-1 1,0 0 0-1,0 0-1 31,0 0 1-31,0 0-2 0,0 0-2 1,0-12 0 32,0-25 4-32,0-13 0-1,0-6 1 1,0-2 0-1,0-1 0 10,0-7-1-6,0 9-1 33,0 3-8-36,0 14-15-1,0 18-32 0,0 13-29 0,-3 7-58 7,-10-4-72 30,6 6-85-35,5 0-354 0</inkml:trace>
    </iact:actionData>
  </iact:action>
</iact:actions>
</file>

<file path=ppt/ink/inkAction6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7T04:00:08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65">
    <iact:property name="dataType"/>
    <iact:actionData xml:id="d0">
      <inkml:trace xmlns:inkml="http://www.w3.org/2003/InkML" xml:id="stk0" contextRef="#ctx0" brushRef="#br0">7926 4067 573 0,'0'0'193'4,"0"0"-125"2,0 0 31 19,12 142-35-25,-12-97-20 0,0 0 3 21,0-3-1-20,0-5-11-1,1-11 8 26,5-5 3-25,7-6 1-1,-3-1 22 0,5-2-23 23,8-5-13-23,0 6 0 1,11-3-13 23,6 5-6-24,4-2-4 0,5-6 4 27,6 3-4-27,5-8 0 1,9-2 4-1,8 0-7 29,-3 0 2-29,7 0-7 0,5-2 2 1,-2-4 5 19,3 2 0-18,-9 4 13-2,-3-1-3 16,2-3-4-15,1 2-2 3,1-1 3 27,9 3-4-31,-1-5-4 1,10 2 1-1,0-3-3 7,-5-2-4 27,-7 3 0-34,-9-3-2 1,-4 4 11 2,2-1-7-2,6 1 5 7,4 2 0 22,7-2-2-24,6 4 0-6,3 0-1 1,5-1-1 0,-1-3-2 6,-6-2 0 28,5 4-1-35,-5-2 3 1,-3 4 2-1,1 0-6 1,-2 0 6 29,-4 0-3-30,-3 0 2 0,-3 0-2 1,-1 0-2 30,-2 0 2-27,0 0 0-4,-1 4-2 1,4-2-1 0,-2 4 2 30,2-2-3-31,1-3 1 0,0 3-1 0,-7 2 0 6,-7-6 1 27,-1 2-1-31,-8 1 3-1,-4 2-3-1,2-2 9 1,1 6-8 30,-1-1-1-31,4 1 2 0,3 1 1 1,0 5 0 3,-1-1 0 29,-5 0-2-31,-1 2-1-1,-4 4 1-1,1 4 0 3,-2 0 0 11,1 10-1-14,1 3 0 31,4 7 1-28,-2 8 0-2,-2 6-1 2,1 7 0-2,-5 5 0 6,1 3 0 29,-8-4 0-36,-2-12-1 1,-7 0 0-1,-5-15 0 1,-11 1 0 32,-4-13 0-29,-7-4 0-4,-4-9-1 0,-3-8 1 1,-3-5-2 35,0-1-2-36,0-3-3 0,0 0-2 0,0 0-16 1,0 0-9 30,0 0 1-26,0-24-4-4,0-20 5-1,0-11 33 0,0-9-2 31,0 0-8-29,0 3 3 0,0 3-1-1,0 1 5 0,0 9-2 6,0 18 0 31,0 9 5-38,4 8 0 0,14 2 5 0,5-1 2 1,10-2-2 37,2 3 9-34,14 2-6-4,-2 1 0 1,2-2 1 0,6 1-2-1,10 1-3 37,3-1 2-37,5 0 6 0,2-3-2 0,2 2-1 1,-2-2 0 6,4-1-5 24,-3 1-2-31,-2-2 1 0,6-3-2 0,-6 4-2 8,3-4 2 28,3 9 0-36,1-1 1 0,6 2 1 0,5 1-1 1,-3-4-1 5,1-2 1 28,-6 2 0-34,3-5-1 0,-7-2-1 2,1 0 2 0,-2 6-1 6,3-3 1 27,-3 6-1-33,1-1 0-1,1 1 3-1,-5 2-1 0,-5 6 0 5,-2-3-1 31,-8 3 0-33,-4-3-1-2,-7 1-1-1,-3-1 1 1,-4 1-1 6,2 2 1 23,4 0 0-24,-2 0-1-5,6 0 0-1,-5 0 0 1,-11 2 0 5,2 1-1 25,-9-3 0-31,8 0 0 0,2 2 0 0,1 1-1 31,2-3 2-30,-9 0 0-1,2 0-4 0,-8 0 0 5,1 0 4 32,-2 0-4-37,-1 0 2 1,5 0 0-1,-8-5 2 1,3-8-1 4,-1-6 1 4,4 1-1 22,-9-11 0-29,3-6 0-1,-6-6-2 1,-1-4 1-2,2 3-1 36,-4 7-3-35,-1 11 2-1,-5 11 2 1,3 3-11-1,5 3-26 37,2-3 8-37,5 0-22 0,-3-4-56 1,0 3-77-1,-17 11-47 6,6 0-225 28</inkml:trace>
    </iact:actionData>
  </iact:action>
  <iact:action type="add" startTime="13117">
    <iact:property name="dataType"/>
    <iact:actionData xml:id="d1">
      <inkml:trace xmlns:inkml="http://www.w3.org/2003/InkML" xml:id="stk1" contextRef="#ctx0" brushRef="#br0">12401 12005 385 0,'0'0'178'2,"0"0"-53"0,0 0 11-1,0 0-30 17,0 0-38-18,0 0-16 25,0 0 2-25,0 0-1 0,0 0 19 4,55-136-11 25,-17 72 4-28,5-3-4-1,11-6-10 0,8-5-9 30,6-10-2-30,6-4 1 0,10 2-5 1,1 0-2 31,10 2-15-31,2-2 1-1,3-2-2 0,5-11 1 10,8-7-8-9,1-12 0 32,12-4-2-33,-4-7 3 0,1 5 2 0,-5 5 3 6,-7 4-6 25,1 6 4-30,-8 6-6 0,-2 12-1 1,-9 4 1-1,-6 9-1 30,-6 0-3-31,3 1-5 0,0-7 0 1,1 0 4 5,0 5-1 2,-1 4-2 22,-5 8 3-30,-6 16-2 0,-8 1 4 1,-1 3-2 5,0-2-2 0,5-1-1 22,-5 5-1-23,0 4 1-4,-8 6-1-1,-9 4-4 5,-7 8 2 24,-6 1 1-26,2 3 0-3,-6 1-5 3,-1 2 5-2,-4 3-4 28,-5 2-1-27,-7 5 4-2,0 1 1 0,-11 6 1 31,-2 3 2-31,0 0 5 1,0 0-3 0,0 0 0 3,0 0-2 22,0 0-1-26,-5 0-1 1,-45 14 0 1,-20 18 0 29,-17 3 2-30,0-1 1-1,0-4-3 0,0-6 0 29,6-4 1-28,4-6 0-1,8-3-1 1,9-3-1 35,12 1-1-36,9-1 2 0,15-1 0 0,8-6-1 1,11 3 1 31,5-4 1-31,0 0 3 0,0 0-3 2,0 0-1-2,25 3 0 30,37 2-2-27,28 3 0-4,14-8 2 0,-2 0-4 1,-6 0 0 31,-8 0 1-32,-11 0 3 1,-15-8-1-1,-14 3 2 6,-18 2-1 29,-14 3 5-32,-13 0-3-3,-3 0 8 0,0 0-1 1,0 0-2 5,0 0 0 29,0 27-7-33,-19 30 7-2,-11 10-6 1,-3 2 0-1,-1-7-2 31,-2-10 0-31,7-3-2 0,6-12-6 5,4-5-14-4,9-7-13 7,7-10-18 20,3-1-30-26,0-9-30-2,39-5-37 0,34-3-94 30,-37-24-94-29,9-14-277-1</inkml:trace>
    </iact:actionData>
  </iact:action>
  <iact:action type="add" startTime="14143">
    <iact:property name="dataType"/>
    <iact:actionData xml:id="d2">
      <inkml:trace xmlns:inkml="http://www.w3.org/2003/InkML" xml:id="stk2" contextRef="#ctx0" brushRef="#br0">17012 7877 582 0,'0'0'168'2,"0"0"-90"4,0 0 26 14,0 0-38-19,0 0 17 1,0 0 8 20,-148-3-21-22,74 57-6 0,-1 19 14 26,11 15-22-26,22 8-5 1,19 1-10 25,23-11 0-24,0-3 2-2,64-11-1 0,20-13-11 25,20-17-7-20,16-22-14-5,-2-20-1 0,-8-10-9 5,-16-51 0 25,-21-28-3-23,-17-23-2-7,-25-16 5 1,-24-3-4-1,-7 4 1 6,-10 15 1 26,-34 25-3-32,-12 28-1 0,-15 25-53 3,-19 28-46 1,-13 6-33 27,55 9-57-29,2 25-94-2</inkml:trace>
    </iact:actionData>
  </iact:action>
</iact:actions>
</file>

<file path=ppt/ink/inkAction6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7T04:00:08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72">
    <iact:property name="dataType"/>
    <iact:actionData xml:id="d0">
      <inkml:trace xmlns:inkml="http://www.w3.org/2003/InkML" xml:id="stk0" contextRef="#ctx0" brushRef="#br0">18305 14736 733 0,'0'0'244'2,"0"0"-96"2,0 0-3 18,0 0-36-21,0 0-33-1,0 0-26 19,0 0 9-19,0 0 19 23,0 0-1-23,96-165-5 0,-44 105-12 4,3-6-11 17,15-13-11-21,4-17-7 1,10-10-1 17,3-6-9-18,2-5 0 24,-4 2-15-24,-1 2-6 0,3 5 0 3,10-5 0 3,13-1 0 15,10-8 0-21,8-7 0 4,5-15 0 21,-5-21 0-25,-4-9 0 0,0 2 0 19,-1 9 0-19,-9 20 0 1,-9 15 0 5,-8 16 0 17,-13 11 0-23,-7 13 0 0,-6 6 0 23,-10 6 0-23,-11 14 0 1,-12 14 0 21,-18 20 0-22,-8 11 0 0,-11 14 0 4,-1 3 0 17,0 0 0-21,0 0 0 6,-53 0 0 0,-24 34 0 14,-28 8 0-19,-2 11 0 0,-10 15 0 20,10 2 0-20,1 9 0 0,19-3 0 21,13-6 0-22,10-9 0 1,19-17 0 18,10-14 0-18,15-16 0-1,13-11 0 23,7-3 0-22,0 0 0-1,0 0 0 19,40-20 0-16,27-31 0-3,37-13 0 18,9-7 0-17,5 6 0 4,-8 12 0 16,-20 14 0-21,-10 8 0 0,-15 11 0 23,-13 4 0-22,-13 4 0-1,-14 7 0 24,-14 1 0-24,-6 4 0 1,-5 0 0 3,0 7 0 18,0 54 0-22,-13 24 0 1,-15 22 0 21,-7-1 0-22,2-10 0 1,3-12 0 20,5-16 0-19,3-18 0-2,11-8 0 20,2-14 0-20,6-6 0 1,3-4 0 21,0-1-29-21,13-14-104-1,33-3-120 22,-17 0-74-22,3-34-165 1</inkml:trace>
    </iact:actionData>
  </iact:action>
  <iact:action type="add" startTime="7429">
    <iact:property name="dataType"/>
    <iact:actionData xml:id="d1">
      <inkml:trace xmlns:inkml="http://www.w3.org/2003/InkML" xml:id="stk1" contextRef="#ctx0" brushRef="#br0">21998 10800 541 0,'0'0'132'2,"0"0"38"1,0 0-48 16,34-150-46-17,-54 139-6-1,-27 3-10 16,-17 8 2-17,-12 0 8 21,-14 11-14-21,-10 26-5 0,-2 11-3 19,5 10-3-19,14 15 6 19,20 15 8-19,26 13-13 0,30 12-8 20,7-1-5-19,36-9-3-1,51-13-4 13,26-19-6-12,19-26-8 17,15-31 2-18,-7-14-11 5,-9-34-1 11,-17-45 1-15,-31-25-3 16,-26-17-2-16,-26-16 0 11,-28-2-3-12,-3 14 3 17,-26 20-1-17,-32 33-1 21,-16 24-9-21,-16 25-64 0,-10 23-63 17,57 0-80-14,5 29-124-2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5T05:11:24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48">
    <iact:property name="dataType"/>
    <iact:actionData xml:id="d0">
      <inkml:trace xmlns:inkml="http://www.w3.org/2003/InkML" xml:id="stk0" contextRef="#ctx0" brushRef="#br0">22149 16763 808 0,'0'0'152'6,"0"0"-5"2,0 0-33-3,0 0-63 3,0 0 6 0,0 0 3 0,0 0-1-2,0 0-15 2,0 0 0 0,16 163-7 0,-16-144-2 2,0 1-8-5,0-3 3 8,0-6-4-7,0-5-9-3,0 0-1 5,3-4 1 2,1 5-8-3,1-3-5 0,1 1 3 0,4 3-4 2,0-1 2-2,0-1-4 0,3 0 0 0,-3-1 4-1,0 3 0 3,-2-1 3-2,3-2-1 0,4-2-2 5,-1 2 9-6,5 1-3 1,4 0-7 0,-1-6 6 0,3 5 1 0,-1-3-5-1,2 1 5 16,-1-3-4-22,4 0 3 5,-1 0-2-1,3 0-1 5,7 0 5-2,-3 0 2 3,10 0-4-3,-5 0 3-1,4 0 1 2,-5-3-1 1,-1-4 4-4,-3 7-9 5,4-6 3 0,-6 4 0-7,3-2-7 6,2-1 2-1,-5-3 0-2,5 1-1 2,3 2-2-1,-5 2-3 2,0 1 0-1,0 2 0 0,2-3 0-5,-5-1 0 7,5 4 0-1,4-2 0-3,1 2 0-1,4-6 0 3,1 6 0 1,-2 0 0-2,0 0 0 6,-5 0 0-10,-2 0 0 5,-7 0 0 0,4 0 0-1,-2 0 0 0,0 0 0 3,-2 0 0 0,-4-5 0-8,2 5 0 6,1-2 0 0,2 2 0 0,-5-4 0-3,1 4 0 3,-2-4 0-1,2 4 0 2,-6-2 0-2,2 2 0-2,-2 0 0 4,-3 0 0 2,7 0 0-6,2 0 0 1,0 0 0 3,7 0 0 0,0 0 0-4,3 0 0 3,-1 0 0 0,-2 0 0 1,3 0 0-3,-3 0 0 0,5 0 0 2,-5 0 0 2,1 0 0-5,-4 0 0 2,2 0 0 2,-3 0 0-1,4 0 0-3,0-3 0 3,5 3 0 3,2-4 0-6,1-5 0 4,1 5 0-2,4 0 0 1,-3 0 0 3,2-7 0-8,1 11 0 21,-5-6 0-19,1 0 0-5,4 6 0 1,-1-5 0 7,7 2 0 2,1 3 0-5,2-5 0 2,2 5 0 2,-1-5 0-3,1-2 0 2,-1 1 0 4,5-1 0-9,-2-1 0 2,-4-1 0 4,6-1 0-2,-5 5 0 0,-3-8 0 1,3 7 0 2,-2-5 0-6,3 5 0 5,1 0 0-2,0 4 0 1,-1 2 0-1,-7 0 0 4,-6 0 0-7,-1-3 0 7,-7 3 0-8,2-2 0 8,-1 2 0-5,-2-7 0 9,3 7 0-13,4 0 0 5,-2 0 0-1,2 0 0 1,-2 0 0 1,7 0 0 0,-5 0 0 1,7 0 0-1,-9 0 0-4,1 0 0 3,-4 0 0 2,-6 0 0-2,-4 0 0 2,6 0 0-3,-5 0 0 1,-1 0 0 2,7 0 0-3,-7 0 0 2,0 0 0 2,-2 0 0 2,4 0 0-11,0 0 0 5,0 0 0 3,-2 0 0-1,-4 0 0 5,-6 0 0-12,4 0 0 6,-10 0 0 1,1 0 0-1,1 0 0 0,0 0 0 2,-3 0 0-3,-2 0 0 2,4 0 0 0,-2 0 0-2,-2 0 0 3,5 0 0-2,-3 0 0 1,2 0 0 0,-2 0 0-1,0 0 0 0,-2 0 0 1,-2 0 0-2,1 0 0 3,-5 0 0-2,0 0 0-1,-2 0 0 4,-3 0 0-4,0 0 0 1,0 0 0 2,0 0 0-1,0 0 0-1,0 0 0 0,0 0 0 0,3 0 0 1,-3 0 0 2,0 0 0-6,0 0 0 4,0-25 0 0,0-22 0 2,2-7 0-6,1-13 0 5,5-1 0-1,-6 3 0-1,5-2 0 2,-4 10 0-3,0 13 0 1,-3 4 0 1,0 18 0 0,0 14 0-1,0 2-49 1,0 6-21-1,0 0-44-1,0 0-37 3,0 0-35-2,0 0-84 3,-3 0-137-6</inkml:trace>
    </iact:actionData>
  </iact:action>
  <iact:action type="add" startTime="11332">
    <iact:property name="dataType"/>
    <iact:actionData xml:id="d1">
      <inkml:trace xmlns:inkml="http://www.w3.org/2003/InkML" xml:id="stk1" contextRef="#ctx0" brushRef="#br0">22896 3467 682 0,'0'0'175'3,"0"0"-17"3,0 0-45 1,0 0-39-2,0 0-6 4,0 0-12-2,0 0 12 3,0 0-25-6,24 74 0 5,-16-44-14-1,-8 10-6-1,1 2-1 1,-1 5-5-2,0-1 1 3,3-10-3-1,-3-10-3-2,4-9 2 2,-4-9-3 1,3 1 4-3,0-4-3 1,0-3-5 2,1 4 5-2,-1-1 0 3,0 5-8-6,-1-5-1 7,6 3-2-6,4 1 6 5,-3-1-1-5,2-2 1 2,4-1-1 1,-2 1-2 2,-5-4 1-4,4 3 5 0,0-1 2 2,1-4-4 3,0 6 8-8,4-4-6 7,3 5-1-4,-1-5-3 2,7-2 4 0,-1 3 2-1,3-3-7 11,3 0 9-14,1 0-3-4,7 0 2 8,-1 0-2 0,1 0-6 0,2 0 6 6,2 0-2-14,-2 0 5 10,0 0-6-3,-1 0 4 3,-4 0 3-6,-4 0-6 4,-1 0 0 4,-1 0 6-10,6 0-7 5,5 0-1 1,2 0-3 0,-2 0 2 2,3 0 0-5,-1 0 3 2,-7 0-1 2,2 0-5 0,4 0-3-5,-4 0 0 4,5 0 0 3,1 0 0-8,-1 0 0 5,3 0 0 1,2 0 0-2,-1 0 0 0,-1 0 0 4,5 0 0-6,-8 0 0 2,4 0 0 0,-4 0 0 1,-2 0 0-1,2 0 0 2,2 0 0-2,-6 0 0-1,11 0 0 3,-7 3 0-1,2-3 0 0,-1 0 0-3,-1 0 0 3,6 0 0 0,-4 0 0-1,2 0 0 2,5 0 0-1,-4 0 0 1,1 0 0-5,3 0 0 4,-3 0 0 0,2 0 0 0,3 0 0-1,-5-3 0 0,-3 0 0 1,5 3 0 2,-4 0 0-7,-4 0 0 7,1 0 0-4,-4 0 0 3,4 0 0-3,1 0 0 2,-1 0 0 1,-3 0 0-1,-5 0 0-4,5 3 0 4,-1-3 0 3,4 0 0-5,-1 3 0 1,5-3 0 0,2 0 0 0,6 0 0 1,8 0 0-2,-2 0 0 4,-5 0 0-3,-8 0 0 0,-3 0 0 0,-5 0 0 1,4 0 0-1,-5 0 0 6,-3 0 0-11,-2 0 0 6,-5 0 0-2,-2 0 0 3,0 0 0-3,-4 0 0 2,-4 0 0 2,0 0 0-3,-4 0 0 1,-4 0 0-2,-1 0 0 3,0 0 0 4,-4 0 0-9,0 0 0-1,0 0 0 7,2 0 0-2,1 0 0-4,0 0 0 5,6 0 0-1,2 0 0-1,-4 0 0-2,2 0 0 3,-3 0 0 1,-3 0 0-2,0 0 0 1,-4 0 0-2,-1 0 0 3,-1 0 0-1,5 0 0-2,1 0 0 2,-4 0 0 1,2 0 0-2,4 0 0 0,-5 0 0 0,3 0 0 1,5 0 0 1,-4 0 0-1,1 0 0-2,1 0 0 2,-6 0 0-1,6 0 0 0,0 0 0 2,-3 0 0-3,-1 0 0 1,-2 0 0-1,-4 0 0 2,-1 0 0 0,1-8 0 2,7-4-6-3,-3-2-1 0,2-6 0 2,-2-7-3-3,-4-1 7 0,-2-12-4 3,-1-6-10-1,0-10 3 1,0-8 0-5,0 2-7 5,0 4-5-2,0 21-7 1,0 14-36-1,0 12-27 0,0 11-27 2,0 0-18-1,0 11-97-2,0 29-418 3</inkml:trace>
    </iact:actionData>
  </iact:action>
  <iact:action type="add" startTime="21258">
    <iact:property name="dataType"/>
    <iact:actionData xml:id="d2">
      <inkml:trace xmlns:inkml="http://www.w3.org/2003/InkML" xml:id="stk2" contextRef="#ctx0" brushRef="#br0">29155 10867 736 0,'0'0'147'4,"0"0"9"5,0 0-30-3,0 0-47 0,0 0-3 2,0 0 16 0,0 0-20-2,0 0-16 3,0 0-6-2,0 0-5 2,62-9 3-3,-29 5-3 2,12-3-10 1,2-2 0-3,9 6-11 4,4-2-4-4,1 0 3 1,13 2-6 17,-8-2-3-23,1-1-5 1,-9 0-1 4,-9 1-2 1,-8-1 1 2,-8 3-4-4,-7-3-2 6,-8 6-1-5,-8-2 0-1,-4 2 1 2,-6-2-1 2,4 2 0-2,-4-5 1-1,3 5-1 2,0 0 0 1,-3 0 2-2,1 0-3-1,-1 0 1 5,0-2 0-5,0 2 1 3,0 0-1-6,0-3-3 8,0 0-2-4,0-8 1 0,-1-2 4 3,-25-12 1-4,-3 5-1 0,1-7 1 5,-2 5-1-4,-1 7 0-3,-2-2 0 6,7 2-1-2,1 6 1-2,2 3 0 2,6 4-1-1,1 2 1 2,3 0 0-4,1 0-1 2,3 0 1 1,6 0-2 0,2 0 1-1,1 0 1 2,0 0 0-3,0 0 2 3,0 0-2-4,17 14 0 4,15 6-4 0,3 5 4 0,-5 2 0-6,1 3 0 6,-5-3 1 3,-12-2-1-9,0-3 1 5,-12 3 0-1,-2-1-1 2,0 5 2-1,0-1-1-4,0-4 2 5,-20 5-2 0,-12-7-1 0,8-3 0-6,-4-2-2 6,9-9 0 0,6-4 0-2,2-1-8 0,6-1-29-1,5-2-27 6,0 0-36-9,0 0-62 3,16 0-76 4,13 0-183-2</inkml:trace>
    </iact:actionData>
  </iact:action>
  <iact:action type="add" startTime="22459">
    <iact:property name="dataType"/>
    <iact:actionData xml:id="d3">
      <inkml:trace xmlns:inkml="http://www.w3.org/2003/InkML" xml:id="stk3" contextRef="#ctx0" brushRef="#br0">32532 10798 310 0,'0'0'254'2,"0"0"-110"7,0 0 14-3,0 0-67 2,0 0-19-1,0 0 3 1,0 0-1-2,16 0-40 2,-16 0-1 0,-7 0-5 0,-29 0 8-1,-9 0 4 1,-12 0 7 0,-4 0-25 3,-10 3-11-8,-13 1 7 6,-1 2-9-2,-2-4-2 11,4 2-3-18,12-4 0 9,7 1 1-5,8 6 2 5,9-4 1-2,10 2-1 2,5-3 0-3,14 5-5 5,2-4 3-8,9-1-3 4,6 1 0 4,-2-3 0-7,3 0 1 4,0 0 0 0,0 0 6 2,0 0 11-3,0 0-6-2,20 0-9 2,3 0-2 1,2 0 1 2,1 0-2 3,0-12-2-11,2-4 1 4,5-1-1 8,-5-3 0-12,1 3 0 7,-2 3 1-2,-8 4-1 4,-5 2 1-9,2 1 2 6,-4 5-2-1,0-1-1 0,-1 3 1 3,2-5-1-6,-7 5 0 5,-4 0-1 0,-2 0 1-3,0 0-1 1,0 0-2 2,0 0-7-1,0 0 2-4,0 0 2 4,0 0 2 0,0 0 1 0,0 0 0-2,-25 0 2 5,-8 0 1-4,-11 5 0 4,-7 8 1-9,5-1 0 6,0 2 0-1,2-1-1 1,8-1 0 6,7 0 0-11,10-4 0 4,9-3 3 2,4-1-1-6,6-4 1 5,0 1 3-1,0 3 9 1,0 7 18-1,19 3 4 1,11 3-8 0,8 1 2 1,-2 4 1 0,1-6 8-4,-10-5-9 2,-1-3-12 2,-6-1-6-1,1-5-7-2,-7 1-3 2,-2 0-3 0,-5-3 0-1,-5 3 0 0,-2-3-3 1,0 0-1-1,0 4-25 1,0-4-53-2,0 0-49 3,0 0-66-1,0 0-102-2,0 0-243 2</inkml:trace>
    </iact:actionData>
  </iact:action>
  <iact:action type="add" startTime="23879">
    <iact:property name="dataType"/>
    <iact:actionData xml:id="d4">
      <inkml:trace xmlns:inkml="http://www.w3.org/2003/InkML" xml:id="stk4" contextRef="#ctx0" brushRef="#br0">31858 10021 510 0,'0'0'165'2,"0"0"-47"2,0 0-38 4,0 0-23 0,0 0 14 1,0 0-21-3,0-203-15 1,0 119 10 2,0-8-11-2,0-7-7 0,0-3 6 1,0 4-18-1,0-4-4 2,0 14 1-4,0 4-6 4,0 12-2-1,0 17-3-1,3 7 1 0,-3 15-1 7,0 6 0-8,0 14 0 1,0 8 0-2,0 1 1 2,0 4 1 1,0 0 4 1,0 0 8-2,0 0 7-1,0 0-9 1,0 0-8 2,0 0-2-3,0 0-2 2,0 0 4-1,0 0-3 1,0 0 6 1,0 17 11-2,-23 13 17-1,3 2-12 6,-4 7-4-5,7 1-8-3,-2-6-2 4,-1-4-4 1,10-3-2-1,3-14-1-4,4-4-3 6,-2-7 2-3,5-2-2-1,0 0 0 3,0 0 2 0,0 0-2-3,0 0 5 1,0 0 0 1,0 0 0-1,21-11-5 1,9-20 0 1,8-5 0-3,-2-9-1 4,3-1 1 1,-7 11 1-9,-6 3-1 4,-11 12 1 2,-4 12 0 2,-7 3 0-5,1 1 1 2,-2 4-1 1,1 0 9 1,0 0 10-2,5 0-15-1,6 15-5 3,-5-1 0 1,1 6 0-7,-2 2-11 6,-2 1-28-1,-7 7-48 0,0 7-89-1,0-20-101 1,0 2-417-2</inkml:trace>
    </iact:actionData>
  </iact:action>
  <iact:action type="add" startTime="25091">
    <iact:property name="dataType"/>
    <iact:actionData xml:id="d5">
      <inkml:trace xmlns:inkml="http://www.w3.org/2003/InkML" xml:id="stk5" contextRef="#ctx0" brushRef="#br0">31607 11432 489 0,'0'0'86'2,"0"0"95"6,0 0-67 0,0 0-23-2,0 0 5 2,0 0-18 0,0 0-27 0,6 119-12-1,-6-46 10 1,0 8-13 0,-6 6 23 0,-4 7-19-3,4 0-11 4,2-4 1-2,1-2-13 1,2-14 15-1,-2-3-19 2,0-6-3 14,-6-11 0-23,5-10-4 1,1-10-3 7,3-7 0-1,-4-4 1 0,4-8-4 0,0-2 2 2,0-7-2-3,0-6 0 4,0 0-4-6,0 0 0 6,0 0 0-4,0 0-2 3,0 0 0-4,0 0 5 6,-3 0-5-5,-10-12-2 1,-2-20-1 2,-8-8 4-2,-3-11 4 0,0 4 1 1,-2-8-4 1,1 8-3-5,4 3-4 4,5 3-12 0,2 14 14 2,9 4 5-5,1 12 2 2,3 2 0 2,-1 4 2-3,4 5 4 4,0 0-4-4,0 0 8 1,0 0 1-1,0 0 21 3,0 0 4-1,0 14-15 1,17 12-10-3,4 8 1 2,2-2 5 0,0 5 4 0,2 5-1-3,2 1-7 2,-2-4 2 2,-2 3 7-1,-3-5 7 1,-4-3-5-5,-1-9 2 3,-5-3-5 2,-6-8-5-2,5-3-3 4,-6-8-5-7,0 0-2 5,-2-3-1-5,-1 0 1 5,3 0-1-2,1 0-1 6,2 0 0-10,7-6 0 4,11-28 0 3,-1-14 0-4,4-6-2 2,7-3 2 0,-14 5-2 6,-4 11 0-13,-5 13 0 7,-2 11-2-2,-9 5-3 1,0 12-28 2,0 0-61-4,0 0-63 4,0 0-102-3,0 0-152 5</inkml:trace>
    </iact:actionData>
  </iact:action>
</iact:actions>
</file>

<file path=ppt/ink/inkAction7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7T04:00:08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72">
    <iact:property name="dataType"/>
    <iact:actionData xml:id="d0">
      <inkml:trace xmlns:inkml="http://www.w3.org/2003/InkML" xml:id="stk0" contextRef="#ctx0" brushRef="#br0">11107 14386 726 0,'0'0'142'5,"0"0"-12"22,0 0-34-24,0 0-39-3,0 0-26 1,0 0-6 26,0 0 5-27,0 7 3 0,0-7 6 1,1-14 6 25,25-24 37-26,5-11-30 0,9-10-6 29,11-8 0-29,6-9-10 1,6-13-5-1,10-10-2 30,7-2-3-30,4-6 3 0,8-8-6 2,4-4-3-1,11-4-4 6,6-3 0 24,0 2 4-31,-4 1-9 0,-3-3-1 0,-5-1 2 30,-1-3-5-30,0 5 0 0,3-3-3 1,-4-1 2 29,1 2 3-30,-6-2-1 1,-7 3-7-1,-4 14 7 29,-11 10 0-29,-4 12-4 0,-10 17 3 1,-4 11 0 4,-8 10-2 26,-2 8-2-31,-14 11 1 0,-4 9-1 1,-5 4-1 31,-11 8-1-29,-3 7-1-3,-4 2 1 0,-3 3 1 0,0 0-1 31,0 0 0-30,0 0-1-1,0 0 0 0,0 0-1 29,-20 5 2-23,-27 30 1-5,-14 9 3 1,-12 10-4-2,-16 4 0 28,-5 10 0-27,-5-1 1-1,2-2-1 0,9-9 1 31,17-11 0-30,14-9-2-1,17-16-1 0,15-8 1 28,12-9-1-27,13-3 1-1,0 0-3 1,0 0-5 5,17-26-1 26,31-13 9-32,13-12 6 0,19-3-6 0,5 7 0 33,-1 2 1-33,-7 8-1 0,-6 3 0 1,-7 9 0-1,-18 8 1 31,-6 9 1-30,-13 2 1-1,-11 6-2 1,-7 0 0 30,-6 0 3-31,-3 0 0 1,0 43 2 0,0 19-5 0,0 24 1 30,0 13 1-30,0 0-3-1,-12-7 3 1,-4-17-3 31,0-18 0-32,5-22-3 0,-1-22-2 0,12-11-22 4,0-2-33 28,0 0-44-32,0-22-54 0,19-33 2 2,21-27-53 0,-19 36-69 30,2 2-309-32</inkml:trace>
    </iact:actionData>
  </iact:action>
  <iact:action type="add" startTime="5088">
    <iact:property name="dataType"/>
    <iact:actionData xml:id="d1">
      <inkml:trace xmlns:inkml="http://www.w3.org/2003/InkML" xml:id="stk1" contextRef="#ctx0" brushRef="#br0">14506 10487 512 0,'0'0'129'1,"0"0"-9"32,0 0-6-32,0 0-31-1,0 0-20 0,0 0 39 4,-109-39-39 25,24 82 3-29,-2 9-1 0,-2 10 0 1,10 0-8 33,12 0-11-34,20-6-3 0,23-3 9 0,24-5-2 28,0-5 2-27,40-6-10 0,34-12-18-1,16-20-10 29,7-5-5-29,0-15-4 1,-2-35-1 0,-21-12-4 3,-15-7 0 0,-23-7 0 28,-27-3-2-30,-9-5-4-2,-7 2-1 1,-38 13-7 30,-15 13-27-28,-14 26-54-3,-5 25-46 0,42 5-83 1,6 13-196 30</inkml:trace>
    </iact:actionData>
  </iact:action>
  <iact:action type="add" startTime="7143">
    <iact:property name="dataType"/>
    <iact:actionData xml:id="d2">
      <inkml:trace xmlns:inkml="http://www.w3.org/2003/InkML" xml:id="stk2" contextRef="#ctx0" brushRef="#br0">21932 13640 782 0,'0'0'119'2,"0"0"37"3,0 0-78 26,0 0-18-31,0 0-8 0,0 0-11 0,0 0 11 49,20 127-8-49,-20-105-25 0,0-2-13 0,0-6-6 1,0-2-56 0,9-12-72 2,-5 0-105 42,-1 0-455-44</inkml:trace>
    </iact:actionData>
  </iact:action>
  <iact:action type="add" startTime="7363">
    <iact:property name="dataType"/>
    <iact:actionData xml:id="d3">
      <inkml:trace xmlns:inkml="http://www.w3.org/2003/InkML" xml:id="stk3" contextRef="#ctx0" brushRef="#br0">22032 13063 763 0,'0'0'76'1,"0"0"23"3,0 0-42 19,0 0-17-23,0 0-34 1,0 0-6 30,0 0-14-31,17-116-68 0,-17 116-75 1,0 0-69 27,0 0-267-28</inkml:trace>
    </iact:actionData>
  </iact:action>
  <iact:action type="add" startTime="7620">
    <iact:property name="dataType"/>
    <iact:actionData xml:id="d4">
      <inkml:trace xmlns:inkml="http://www.w3.org/2003/InkML" xml:id="stk4" contextRef="#ctx0" brushRef="#br0">22684 12941 488 0,'0'0'337'4,"0"0"-232"27,0 0-31-31,0 0-36 0,0 0-8 1,0 0-7 28,15-39-2-29,-30 30 12 0,-5 4-16 0,4 0 2 33,-2 5 0-33,0 0-1 0,-4 0-1 0,-4 0 7 38,6 0-12-36,-5 7-8-2,5 10 5 0,-1 0-9 1,7 4 1-1,1 1 7 37,8 3 3-37,3 5 12 0,-4 11 5 1,6 3 4-1,0 13 15 44,0 1-15-43,0 10 4-1,0 5-5 0,0 2-2 1,11 4-11-1,-2 0-3 9,4-3-5 26,0-9-7-30,-6-8-3-3,8-5-2-2,-4-9-2 0,0-15-38 0,-1-10-1 41,3-14-62-35,0-6-48-5,-10 0-13 0,4-18-284 0</inkml:trace>
    </iact:actionData>
  </iact:action>
  <iact:action type="add" startTime="8032">
    <iact:property name="dataType"/>
    <iact:actionData xml:id="d5">
      <inkml:trace xmlns:inkml="http://www.w3.org/2003/InkML" xml:id="stk5" contextRef="#ctx0" brushRef="#br0">22696 13507 914 0,'0'0'116'20,"0"0"74"-19,0 0-41-1,-205 13-69 21,131 4-42-21,8 0-23 1,5 0-10 20,9-4-5-21,11-1-7 0,16-9-57 25,23-3-106-24,2 0-81 0,2 0-249 24</inkml:trace>
    </iact:actionData>
  </iact:action>
  <iact:action type="add" startTime="8448">
    <iact:property name="dataType"/>
    <iact:actionData xml:id="d6">
      <inkml:trace xmlns:inkml="http://www.w3.org/2003/InkML" xml:id="stk6" contextRef="#ctx0" brushRef="#br0">23302 12981 122 0,'0'0'517'1,"0"0"-374"-1,0 0-13 1,0 0-75 20,0 0-19-20,0 0-2 0,45-71 0 22,-25 63 8-23,0-1-5 1,0 6-3 2,4 1 29 20,-4 2-26-22,7 0-9-1,2 0-6 20,2 0-1-20,2 16-3 3,-5 10 1 25,-5 8-6-28,-3 3-1 2,-4 8 0-1,-11-1-6 34,0 4-5-33,-5 2 0-2,0 3 0 0,0-1 1 0,0-3-2 29,-13 0 3-28,0-7-2-1,2-2-1 0,2-2 2 31,5-1 0-30,4-3-2-1,0-3 4 0,0-8 2 29,0-10 2-29,24-4 0 0,21-7-1 1,7-2-5 29,9 0-2-26,12 0-2-4,4-22 2 1,-6-7 0-1,-8-6 1 29,3-8-1-29,-21-2-1 0,-3-3-2 1,-8-8 0 30,-12-9-1-28,-10-7-2-3,-12-4-8 0,0 2-3 27,0 8-6-26,-23 9 6-1,-8 9-7 0,-2 12 3 30,-1 14 0-29,7 7 4-1,4 10 4 1,2 5 3 32,5 0-2-32,0 0 12-1,2 0 2 0,-1 0-2 0,0 0 0 31,1 0 0-29,1 0 0-2,3 2 2 0,3 16 7 31,-3 1 11-31,4 6 4 0,2 2 0 0,4 8 7 4,0 2-2 28,0 7-4-32,0 10-10 0,0 8 8 3,0 8-9-1,0 11 5 26,0 8 3-28,0 9 3 1,0-1-2-1,0 4-6 31,0-8-2-28,0-9-4-3,0-13-9 1,0-19 0 0,0-12-2 27,0-15-1-28,0-11-3 2,7 1-17 0,-3-7-27 30,9-1-21-29,-1-5-42-1,4-2-33-1,-7 0-63-1,-4 0-464 31</inkml:trace>
    </iact:actionData>
  </iact:action>
  <iact:action type="add" startTime="9405">
    <iact:property name="dataType"/>
    <iact:actionData xml:id="d7">
      <inkml:trace xmlns:inkml="http://www.w3.org/2003/InkML" xml:id="stk7" contextRef="#ctx0" brushRef="#br0">24870 13561 675 0,'0'0'232'4,"0"0"-61"25,0 0-46-28,0 0-40-1,0 0-27 0,0 0 6 7,0 0-11 19,144-44-15-26,-104 36-11 1,-1 2-14 28,2 3-6-29,-9 0-7 0,-5 3-4 1,-9-2-59 22,-14 2-68-21,-4 0-54-2,0 0-234 1,0 0-230 24</inkml:trace>
    </iact:actionData>
  </iact:action>
  <iact:action type="add" startTime="9730">
    <iact:property name="dataType"/>
    <iact:actionData xml:id="d8">
      <inkml:trace xmlns:inkml="http://www.w3.org/2003/InkML" xml:id="stk8" contextRef="#ctx0" brushRef="#br0">24853 13792 551 0,'0'0'213'1,"0"0"-47"-1,0 0-21 0,0 0-55 21,0 0-13-21,192-3-13 1,-144-2 1 33,-4 0-31-33,-2-3-15-1,4-1-13 1,-5 1-6 1,-1-7 0 31,-3 0-24-33,-6-2-52 0,-10-5-32 1,-7 0-60 27,-14 17-144-28,0 2-385 0</inkml:trace>
    </iact:actionData>
  </iact:action>
  <iact:action type="add" startTime="10017">
    <iact:property name="dataType"/>
    <iact:actionData xml:id="d9">
      <inkml:trace xmlns:inkml="http://www.w3.org/2003/InkML" xml:id="stk9" contextRef="#ctx0" brushRef="#br0">26206 12997 454 0,'0'0'92'2,"0"0"1"24,0 0-27-26,0 0-15 1,0 0-27-1,0 0 13 27,-71-69 13-26,21 69 14-1,-11 7-5 27,-1 33 3-26,-2 16-11-1,3 16-14 1,9 10-12 33,11 11 0-34,14 1-1 0,21 0 1 1,6 1 0 1,0-1 0 0,49-4-2 30,18-15-7-31,17-6 8-1,13-23 12 1,10-15-13 26,-1-16 7-26,-7-15-14-1,-8-6-4 0,-14-47-2 29,-11-23-6-29,-16-16-4 0,-26-9 0 1,-12 0-1 27,-12-1-2-27,-9 11 3-1,-31 14-3 0,-11 11-10 28,-13 15-49-27,-13 16-34 1,-8 5-39-2,49 30-136 29,4 0-413-25</inkml:trace>
    </iact:actionData>
  </iact:action>
  <iact:action type="add" startTime="11174">
    <iact:property name="dataType"/>
    <iact:actionData xml:id="d10">
      <inkml:trace xmlns:inkml="http://www.w3.org/2003/InkML" xml:id="stk10" contextRef="#ctx0" brushRef="#br0">27846 13544 543 0,'0'0'160'2,"0"0"-34"-2,0 0-24 3,0 0-35 27,0 0-1-30,0 0-16 1,0 0-5-1,-58-18-10 30,32 27-12-30,-8 15-1 0,7 8-3 1,1 6 7 31,7 3 4-32,3-6 7 0,3-1-10 1,7-11-9 28,6-4-2-28,0-2-16-1,0-3 6 0,6 0-6 29,19-7 1-29,7-7-1 0,-3 0-3 0,10-7-6 31,-3-24 7-31,0-10-4 1,-7-6 5-1,-1 3-3 0,-12 4 0 32,-5 13-1-32,-6 7-5 1,-1 15 6-1,-4 5 4 30,0 0 0-29,0 0 6-1,0 30 9 0,0 15-11 4,-4 9 0 29,-1-3-4-33,2-7-4 0,3-6-6 0,0-6-19 35,0-6-35-34,0-9-15-1,0-11-37 0,3-6-81 1,6 0-103 30</inkml:trace>
    </iact:actionData>
  </iact:action>
  <iact:action type="add" startTime="11655">
    <iact:property name="dataType"/>
    <iact:actionData xml:id="d11">
      <inkml:trace xmlns:inkml="http://www.w3.org/2003/InkML" xml:id="stk11" contextRef="#ctx0" brushRef="#br0">28359 13436 192 0,'0'0'525'3,"0"0"-349"-2,0 0-35 26,0 0-85-25,0 0-34-2,0 0 13 0,0 0 0 32,-109 61-9-31,89-41 5-1,4 0 3 1,4 0-1 30,4 2 8-31,8 8 3 1,0 7-1-1,0 7-17 30,0 3-13-29,11-5-5-1,7-3 0 0,-4-9 5 0,4-5 0 31,-10-1 1-31,0-7-2 1,-8-1-9-1,0-2-3 7,0 0-2 22,0 0-3-28,-25 0-2 0,-7-8-21-1,5-6-44 33,-2 0-58-33,8 0-31 0,17-9-111 0,4-8-203 35</inkml:trace>
    </iact:actionData>
  </iact:action>
  <iact:action type="add" startTime="12137">
    <iact:property name="dataType"/>
    <iact:actionData xml:id="d12">
      <inkml:trace xmlns:inkml="http://www.w3.org/2003/InkML" xml:id="stk12" contextRef="#ctx0" brushRef="#br0">29375 13781 215 0,'0'0'340'2,"0"0"-199"-2,0 0 13 34,0 0-44-33,0 0-34-1,0 0-7 0,12-9-20 0,-11 4-19 38,-1-8-14-37,0-13-4-1,0-17 23 0,0-16 0 1,0-6-8 31,0-4-9-32,0-2-3 0,0 9 6 0,0 10-1 41,0 8-4-41,0 20 6 1,0 4 4-1,7 10 7 0,9 0 4 1,9 2-8 34,10 2-11-35,8-2-9 0,11 0-4 1,1 3-5-1,-1 1 0 33,-8 4-18-33,-8 0-22 0,-9 0-57 1,-9 0-61 2,-20 0-53 28,0 0-274-31</inkml:trace>
    </iact:actionData>
  </iact:action>
  <iact:action type="add" startTime="12576">
    <iact:property name="dataType"/>
    <iact:actionData xml:id="d13">
      <inkml:trace xmlns:inkml="http://www.w3.org/2003/InkML" xml:id="stk13" contextRef="#ctx0" brushRef="#br0">30198 13507 609 0,'0'0'246'2,"0"0"-71"1,0 0-59 21,0 0-41-24,0 0-9 0,0 0-1 38,157-78-4-35,-109 65 3-2,13 1-24 0,7 2-5 0,7-2 4 0,11 2-11 51,2-3 2-52,8 5-7 0,-2 5-1 0,-7 3-3 1,0 0 1-1,-9 0-8 1,-5 0-1 10,-12 0-3-11,-8 0-4 47,-12 0-1-47,-12 0 0 0,-12 0-1 1,-4 0 0-1,-7 0 0 0,-6 0-1 9,0 0-1-2,0 0-2 38,0 0-6-43,0-2-10-2,-32-27-1 0,-16-10 16 1,-12-6 0-1,-6 0 0 5,1 6 1 1,3 2-4 40,1 3 1-41,13 9 0-5,9 5 3 0,10 6-4 0,14 6 2 1,5 6 3 0,10 2 1 41,0 0 3-38,0 0 0-3,0 0 2-1,0 0 4 1,10 0 2 2,28 20-9 0,11 14 2 47,12 10-3-50,3 9-1 0,-5 0 0 0,2 4 1 0,-11-4 0 1,-13-8 3-1,-3-5-2 49,-11-10 3-47,-10-5-2-2,-13-5-1 0,0-6-2 0,0 0-3 1,0-3-1-1,-20-5-2 47,-4 3 1-47,-5-9-3 1,-2 2-4-1,-1-2-23 3,3 0-43 0,-3 0-19 1,-6 0-58-4,5 0-23 46,23 0-91-41,7 0-323-3</inkml:trace>
    </iact:actionData>
  </iact:action>
  <iact:action type="add" startTime="13354">
    <iact:property name="dataType"/>
    <iact:actionData xml:id="d14">
      <inkml:trace xmlns:inkml="http://www.w3.org/2003/InkML" xml:id="stk14" contextRef="#ctx0" brushRef="#br0">32909 13132 516 0,'0'0'110'0,"0"0"22"1,0 0-29 26,0 0-61-26,0 0-8-1,0 0 6 0,-7 59 2 43,-32-14 1-42,-2 6-2-1,-2-6-13 1,-11-3-9 0,-3-3-7-1,-2-11-3 51,-2-9-7-49,-3-6-2 0,4-13 0 0,0 0 1 1,-1 0-2 0,9-32-1 1,4-5 0-3,18-10-1 0,7-9-1 8,18 5-1-3,5 12 1 41,0 13 3-47,0 15 1 0,15 6 4 2,28 5 0 0,17 0 5-2,14 10 3 2,5 33 6 46,5 17-2-42,-2 9-2-6,-3 9-1 0,-5-4 5 0,-3-3-3 3,0-12 7-2,-6-17 3 0,-4-15-9 50,-4-10 3-51,-14-17-12 1,-6 0-2-1,-14-8-1 2,-6-33-4-2,-10-20-3 0,-7-9-1 5,0-6-2 41,-7 4-1-45,-31 4-2-1,-14 11-16 0,-4 10-35 0,-8 16-44 0,36 31-68 7,-1 0-317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2T23:13:5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58">
    <iact:property name="dataType"/>
    <iact:actionData xml:id="d0">
      <inkml:trace xmlns:inkml="http://www.w3.org/2003/InkML" xml:id="stk0" contextRef="#ctx0" brushRef="#br0">21222 18672 757 0,'0'0'200'5,"0"0"-36"4,0 0-30-4,0 0-33 4,0 0-6-2,0 0-21 3,176-27 6-6,-138 22 1 4,-3-1-4 0,4 6-14 0,9 0-5-2,1 0-6 2,8 0-14 0,6 0-3 0,6 0-5-2,3 0-22 2,2 0-8 0,9 0 0 0,1 0 0 0,0 0 0 0,3 0 0 0,-2 0 0 0,-4 0 0-2,3 0 0 3,3 0 0-3,8 6 0 4,2 5 0-5,-2-3 0 3,-2 5 0 0,0-8 0-1,-6-5 0-1,0 2 0 2,-2 1 0 2,0 6 0-4,-1-4 0 2,-3 1 0-1,3-4 0 1,4 3 0 0,-7 2 0-2,4-2 0 2,-6-5 0 0,1 7 0 0,1-7 0-3,-4 0 0 5,0 0 0-3,-6 0 0 3,-2 0 0-6,-8 0 0 5,-1 0 0-2,3 0 0 0,-6 0 0 0,-5 0 0 1,-3 0 0 0,-2 0 0-1,5 0 0 1,0 5 0-2,5 3 0 3,7-2 0-1,9-6 0-3,7 0 0 4,0 0 0-1,-12 0 0 0,2 0 0-2,-9 0 0 4,8 0 0-4,1 0 0 3,2 0 0-5,11 0 0 5,-6 0 0-1,4 0 0 0,1 0 0-2,-3 6 0 1,-3-1 0 2,9-5 0-1,-3 0 0-2,4 0 0 2,-9 0 0 0,-5 0 0 0,3 0 0-2,-4 2 0 3,0 4 0-2,2 6 0 1,-2-7 0-2,1 2 0 3,-1 6 0-2,3-2 0-2,-1-3 0 4,-2-2 0-1,3-6 0 0,6 0 0 0,1 0 0-2,3 0 0 2,3 0 0 0,3 0 0 0,7 0 0-1,1-6 0 0,1-2 0 1,-9 3 0-2,3-1 0 1,-9 0 0 2,-8 0 0-1,4 5 0 0,-7 1 0-3,-5 0 0 5,-7-7 0-3,-1 7 0 3,-9 0 0-6,-1-5 0 4,-7 0 0 0,-11-2 0-3,1 5 0 4,-12-4 0-2,-7 6 0 2,-10-5 0-2,1 5 0-2,-5 0 0 3,0-6 0 0,0-8 0 0,-8-17 0-1,-35-12 0 1,-18-6 0-1,-16-15 0 1,-7 6 0-1,-4-3 0 2,-1 4 0-3,-1 6 0 4,11 16 0-5,8 9 0 3,14 5 0 0,9 17 0 0,18 4 0-2,7 0 0 2,15 0 0-1,4 0 0-1,4 0 0 3,0 0 0-2,0 0 0 1,0 0 0 0,32 2 0-2,29 30 0 3,26 10 0-1,19 0 0 0,-2 7 0-2,0 3 0 3,-6-2 0-2,-11 2 0 2,-11-8 0-4,-12-8 0 3,-17-5 0 0,-17-11 0 0,-14-3 0-2,-6-3 0 1,-10-9 0 2,0 2 0-1,0 1 0-3,0 9 0 3,-10 13 0 1,-36 9 0-1,-21 10 0-2,-17-4 0 2,0-8 0 0,0-7 0 0,7 4 0-2,7-12 0 3,15 3 0-2,3 0 0 2,19-5 0-4,5-6 0 3,12-2 0 0,6-7 0 0,9 1 0-3,1-6 0 3,0 0 0 1,0 2 0-2,0-2 0 0,-5 0 0 0,-5 5 0 2,-4 12-135-2,-14 4-100 0,21-7-150 1,7 3-564 0</inkml:trace>
    </iact:actionData>
  </iact:action>
  <iact:action type="add" startTime="27502">
    <iact:property name="dataType"/>
    <iact:actionData xml:id="d1">
      <inkml:trace xmlns:inkml="http://www.w3.org/2003/InkML" xml:id="stk1" contextRef="#ctx0" brushRef="#br0">32712 6026 381 0,'0'0'113'5,"0"0"-68"3,0 0 65-1,0 0 2 0,0 0-27 3,0 0 4-4,0 0-2 0,0 0 1 2,0 0-5 0,-7-5-8-2,20 31-21 2,17 10-8 1,4 6-18-2,6 7-5 3,-1 4 3-6,-1 3-8 4,-8 6-1 0,2-1 9 0,-7 7-15 0,-5 5 8 0,1 13-8 1,-8 6 1-4,-11 15 12 4,-2 7-9-2,0 10-5 3,0 9-5-4,0-4 7 0,0-3 0 2,0 1-4 0,-8-3 16 0,-4 5-12-2,-4 3 4 3,3 0 0-2,-1-7-8 1,-2-9 2-2,0-5 7 2,-4 0 0 0,-5 7-10 0,0 3-3-2,1-5 0 2,6-7 0 0,1-2 0-2,-8-2 3 3,1 4-4-2,3-1 3 3,-5 8 1-4,-1-5-4 0,-2 0 2 2,1-2-3 1,-1-1 3-2,2-1-5-1,-4 1 7 2,1-4-5 0,5-5 2 2,-4-4-3-5,3-3 6 3,6-4-2-1,-2 7-2 1,-1 8 3-1,4-2-5 0,-1 3 5 2,-7 2 5-2,0 2-2 1,-1 4-2-2,-11 6-3 4,6 0-1-4,0 3-1 0,5 3 1 2,2-9-2 0,-5-1 4 1,8-10-3-4,-1-8 2 6,0-9 0-6,9-5-3 5,-1-12-1-6,3-8 3 4,1-5 0 0,-1-10 2 0,3 0-3-1,-3-4 0-1,3-4-1 2,-5-3 3 0,3-1-4 0,5-8 2-2,-1-10-2 3,6-5 0-2,-1-7 0-2,-1-2 0 3,1-3-2 0,3 2-1 0,0-2 1-2,0 0 0 2,0 0-6 0,-6-14 4 2,-8-28 1-5,-7-22 3 2,1-20 0 1,-6-20-2 1,0-12 2-3,6-1 0 1,-1 2 0 1,5 7 1 0,5 18-1 0,5 21 1-1,6 20-2 1,0 20 2-1,0 16 0-1,0 10 0 2,0 3 3 0,0 0 1 0,0 0 2-2,0 0 35 3,13 37 3-1,12 14-25 1,9 11-20-4,1 16 0 2,-1 9 0 2,-1 11 0-2,3 4 0 0,-5-10 0 1,-2-4 0 0,-2-15 0 0,-5-14 0 0,-2-15 0-2,5-10 0 2,-11-10 0-2,2-7 0 2,-3-8 0-1,-6 1 0 1,4-5 0 1,-4 1 0-4,-1-4 0 5,-5-2 0-4,5 0 0 4,1 0 0-6,8 0 0 4,6 0 0 0,13-8 0 1,12-29 0-2,15-12 0 0,-2-16 0 0,2-6 0 1,-4-1 0 0,-6-1 0-1,-5 8 0 1,-3 4 0-1,-3 20 0 0,-13 13 0 1,-7 11 0-1,-2 9 0 1,-8 8 0-1,0 0 0 1,-3 0 0-1,-4 0-67 3,-3 0-130-6,0 12-102 4,0 3-231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02T23:15:40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71">
    <iact:property name="dataType"/>
    <iact:actionData xml:id="d0">
      <inkml:trace xmlns:inkml="http://www.w3.org/2003/InkML" xml:id="stk0" contextRef="#ctx0" brushRef="#br0">13975 1557 496 0,'0'0'288'4,"0"0"-133"1,0 0 4 3,0 0-53 0,0 0 10-1,0 0 16 0,0 0-21 1,32 10-18 0,-9-10-7-2,11 0-17 2,18 0-23 0,6 0-1 0,13 0-3-2,4-5-9 3,14 0 7-1,1 1-13 0,7 4-24 0,3 0-3-2,-6 0 0 3,3 0 0-1,-10 0 0-3,0 7 0 3,4-2 0 1,2-5 0-2,-2 2 0 1,-2-2 0-1,-8 0 0 3,-14 0 0-5,-3 0 0 1,-11 0 0 2,-12 0 0 0,-9 0 0 1,-18 0 0-4,-8 0 0 4,-6 0 0-2,0 0 0 2,0 0 0-4,-16 0-75 3,-41 15-68 0,-16 1-14 0,-25 1-63-2,0-5-44 2,56-12-116 0,11 0-404 1</inkml:trace>
    </iact:actionData>
  </iact:action>
  <iact:action type="add" startTime="5026">
    <iact:property name="dataType"/>
    <iact:actionData xml:id="d1">
      <inkml:trace xmlns:inkml="http://www.w3.org/2003/InkML" xml:id="stk1" contextRef="#ctx0" brushRef="#br0">14187 1777 349 0,'0'0'136'2,"0"0"21"7,0 0 8-4,0 0-71 3,0 0-4 0,0 0 2 0,0 0-2-2,-110-1-14 2,108 1-5 1,2 0 9-2,0 0-7-1,0 0 2 2,0 0-2 0,0 1 6 0,15-1 2-2,27 4-23 2,26 0-11 1,16-4 2-2,13 0-4 1,10 2-9 1,11-2-5-3,-5 2-31 5,-1 1 0-7,-10-1 0 4,-3 6 0 0,4-6 0 0,6 1 0-2,-4-1 0 1,1-2 0 2,-4 0 0-1,-2 0 0-1,-7 0 0-1,-12 0 0 4,-13 0 0-4,-12 0 0 1,-16 0 0 1,-17 0 0 0,-13 0 0 0,-7 0 0-3,-3 0 0 5,0 0 0-1,0 0 0-2,0 0 0-1,0 0 0 0,0 0 0 2,0 0 0 0,0 0 0-2,0 0 0 2,0 0-5 0,-16 0-121 0,-9 0-66-1,-14 0-50 0,22-5-54 2,-7-5-160-2</inkml:trace>
    </iact:actionData>
  </iact:action>
  <iact:action type="add" startTime="5615">
    <iact:property name="dataType"/>
    <iact:actionData xml:id="d2">
      <inkml:trace xmlns:inkml="http://www.w3.org/2003/InkML" xml:id="stk2" contextRef="#ctx0" brushRef="#br0">15273 1266 421 0,'0'0'299'7,"0"0"-149"-1,0 0 31 4,0 0-45-6,0 0-17 4,0 0 16 0,3 0-61-2,30 18-9 2,10 1-5 0,4 4-16 1,4-4 0-2,5 7-4-1,3 0 0 2,-2 1 7 0,-5 4-19 0,-3-5 1-2,-5-4-5 2,-3-2 3 0,-2-3-7 0,-2-4 0-2,-6-4 0 7,-8-1-1-9,-3 0-14 4,-10-2-5-1,-4 0 0 1,-6-6 0-1,0 4 0 1,0-4 0-2,0 0 0 2,0 0 0 1,0 2 0-2,0 0 0 0,0 22 0 0,-36 3 0 2,-15 19 0-2,-28 6 0-1,-3 3 0 2,-2-3 0 0,5-1 0 2,6 1 0-6,9-12 0 6,14-3 0-3,15-12 0 2,10-11 0-5,21-8 0 4,4-6 0 0,0 0 0 0,0 0 0-2,10 0 0 3,13-8 0-1,8 3-93-3,-8 5-127 3,-16 0-116-1,-1 0-348 2</inkml:trace>
    </iact:actionData>
  </iact:action>
  <iact:action type="add" startTime="9416">
    <iact:property name="dataType"/>
    <iact:actionData xml:id="d3">
      <inkml:trace xmlns:inkml="http://www.w3.org/2003/InkML" xml:id="stk3" contextRef="#ctx0" brushRef="#br0">5191 4046 486 0,'0'0'299'4,"0"0"-168"2,0 0 15 2,0 0-26 0,-233 28-45 0,152-25-1-2,1 4-6 2,3-5-25 1,9 1-10-2,11-3-11-1,11 0-11 2,13 0-11 0,12 0 0 0,14 0-3-2,7 0-12 3,0 0-95-2,5 0-107 1,10-5-65-2,1 5-537 3</inkml:trace>
    </iact:actionData>
  </iact:action>
  <iact:action type="add" startTime="9987">
    <iact:property name="dataType"/>
    <iact:actionData xml:id="d4">
      <inkml:trace xmlns:inkml="http://www.w3.org/2003/InkML" xml:id="stk4" contextRef="#ctx0" brushRef="#br0">6954 4134 147 0,'0'0'445'3,"0"0"-246"6,0 0-7-3,0 0-78 2,0 0-34 0,0 0-7-2,-39-3 23 2,-31 3 1 0,-1 0-43 0,-6 5-14 0,0 7-30-2,6-2-8 3,6 5-2-1,9-3-7-4,8-7-46 5,14-5-96-1,32 0-63 0,2 0-201-2</inkml:trace>
    </iact:actionData>
  </iact:action>
  <iact:action type="add" startTime="10593">
    <iact:property name="dataType"/>
    <iact:actionData xml:id="d5">
      <inkml:trace xmlns:inkml="http://www.w3.org/2003/InkML" xml:id="stk5" contextRef="#ctx0" brushRef="#br0">8600 4153 605 0,'0'0'256'3,"0"0"-109"6,0 0-46-1,0 0-20 0,-210 20-24-2,128-12-10 2,5-2-26 0,6-1-17 0,4 1-4-2,12-4 0 2,13 2-23 0,12-4-92 0,30 0-106-2,0 0-316 2</inkml:trace>
    </iact:actionData>
  </iact:action>
  <iact:action type="add" startTime="11019">
    <iact:property name="dataType"/>
    <iact:actionData xml:id="d6">
      <inkml:trace xmlns:inkml="http://www.w3.org/2003/InkML" xml:id="stk6" contextRef="#ctx0" brushRef="#br0">10108 4158 449 0,'0'0'193'5,"0"0"-41"3,0 0 8 0,0 0-58-2,-222 29-37 3,134-24-23-2,-8-1-24 1,-1-2-18-2,1 0-3 2,69-2-93 0,5 5-280 0</inkml:trace>
    </iact:actionData>
  </iact:action>
  <iact:action type="add" startTime="12308">
    <iact:property name="dataType"/>
    <iact:actionData xml:id="d7">
      <inkml:trace xmlns:inkml="http://www.w3.org/2003/InkML" xml:id="stk7" contextRef="#ctx0" brushRef="#br0">22162 4881 858 0,'0'0'155'6,"0"0"19"4,0 0-31-4,0 0-8 0,-248-3-24 2,135 11-13 0,-4 16-39 0,-3 1-15-2,7 0-9 2,11-3-18 0,15 1-6 1,18-9-9-4,21-1-2 4,14-1-2-2,18-4-7 1,14-3-49-2,2-5-73 2,0 0-48 0,0 0-31 0,15 0-159-1</inkml:trace>
    </iact:actionData>
  </iact:action>
  <iact:action type="add" startTime="12947">
    <iact:property name="dataType"/>
    <iact:actionData xml:id="d8">
      <inkml:trace xmlns:inkml="http://www.w3.org/2003/InkML" xml:id="stk8" contextRef="#ctx0" brushRef="#br0">23941 5118 179 0,'0'0'731'7,"0"0"-611"-1,0 0 17 0,0 0-37 3,-245-12-44-2,148 14-12 2,5 1-27-4,13 0-13 3,5-3-4 0,14 4-1 0,17-4-41-2,18 0-96 2,25 0-116 0,0 0-258 0</inkml:trace>
    </iact:actionData>
  </iact:action>
  <iact:action type="add" startTime="13376">
    <iact:property name="dataType"/>
    <iact:actionData xml:id="d9">
      <inkml:trace xmlns:inkml="http://www.w3.org/2003/InkML" xml:id="stk9" contextRef="#ctx0" brushRef="#br0">25957 5094 700 0,'0'0'173'4,"0"0"-60"2,0 0-23 2,0 0-5 0,-165 34-17 0,81-20-10-2,-7-8-27 3,4-4-12-2,2-2-10 2,6 0-7-4,8 0-2 3,14 0-4 0,21 0-19 0,13 0-58-2,23-13-69 2,0 4-144 0,19 4-98 0</inkml:trace>
    </iact:actionData>
  </iact:action>
  <iact:action type="add" startTime="13899">
    <iact:property name="dataType"/>
    <iact:actionData xml:id="d10">
      <inkml:trace xmlns:inkml="http://www.w3.org/2003/InkML" xml:id="stk10" contextRef="#ctx0" brushRef="#br0">28498 5232 561 0,'0'0'145'6,"0"0"45"1,0 0-81 1,0 0-41-2,0 0 6 2,-220 93-5 0,115-70-16 0,-6-13-16 0,1-3-22-2,-3-7-5 3,1 0-9-2,0 0-1-1,5 5-7 2,-10 7-28 0,83-5-107 0,10 10-296-2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F35D-5EC1-43BC-AC02-D02C41C34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15D86-B08D-43F1-828C-DA2F9C746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297A7-1104-42FC-9FF9-F7A3B2AF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13436-D588-43A4-B59A-DA0631FE9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74C4B-1DE7-4939-9EF3-30A3E821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418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332C-789F-4491-A391-C2000776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ED432-A232-41D5-B393-D38A9EB3A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7D6E4-122C-4747-99CF-FAE64251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62413-75AB-42AD-B12E-792EDA75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F9166-F835-4753-BF95-28FC038F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994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9F827-2BA3-4179-AB41-43CB18BFD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B946E-3928-41AB-9B9C-8F82D20E0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B9981-A9DD-4D26-9010-6ED8DF53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AB476-F094-4F1B-A379-AA89304D2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AB1FD-8807-420D-8E25-9463E768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291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1E46-78F9-4A8E-BD95-5499C798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957A4-5C74-42F2-B2A8-8857F1037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FDC85-6943-4E2A-9481-4E32655B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C411B-32E5-4EB5-B865-A0A35A2FB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712AB-57C6-4A58-AD58-09DDC2E6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5602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30D3-4EDD-43DE-865A-FD12A436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3D6BB-9F34-4335-9173-19651078C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08587-9AC5-402F-BF44-199DDA4E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7B940-EBD2-4D41-B9CA-6A397694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E5BFC-6C80-4F36-AC3D-199207CA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149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C1AD-C505-455C-B78F-70315A6F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4450C-3F92-49EA-9817-144AE407F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C5795-51E7-4086-9F8C-FCABFE7A0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824CE-C5B2-42A7-B629-48A270FE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7B885-89D6-475B-A8E9-2D6A4E0D8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2C2BB-1887-424A-9755-AFD0526F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508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2EDD-9C86-4B22-81AD-1C8B8A1D1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F457A-5A70-45B9-A776-B3556AF43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220EA-88D4-4E10-83DF-B249B89D7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15178-21DA-4E41-81B7-6EBCBE797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FD663-252E-403A-976B-06D24FA07B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7FF42A-F29C-46DC-A027-BB7F3A694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3307E-15D0-41BC-BBDD-B11B36B9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93BCD-01E6-4D4B-9D88-F944AE21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22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7BEE-6ABA-4920-912A-968C7479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0C5BB-C2E0-47D4-B318-666F8C73A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3FE62-81B0-4F66-9CAD-1803CCBD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E7414-9ABC-4CCD-92BF-A47040BA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258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3FA9A-DC37-4320-A917-2AFAF0809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EB02E-A8AF-431F-B4F1-49311FE0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1707B-DF50-4E99-8D20-2EE5C389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271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CCCC-A9FA-4155-9871-1367C8218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90CE0-8489-455F-A57C-9E36EA2BF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B793-33B4-44FE-A229-F7D9E9CD2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2BB2C-69A3-4FC4-86E2-D128D495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6357C-F427-41CB-8DD9-9D453E43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9F2A8-C3B1-4DBA-A042-D5623A48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1817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9927-B786-4C91-A722-A3F8AEE7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A195E-D63B-442E-A440-559FC9D42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F68A5-C917-4824-8D55-8966E6550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D7423-C23D-4581-A377-E509B26EE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37C60-B80A-4872-947C-8C19931C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1622B-7FC8-4BCE-9A10-0FEDA219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41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07F18-8429-4E4D-9E31-E97CBCAA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B2C44-E330-4F40-B6B2-53092A22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65752-C872-48E3-A419-A90F9EE79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B976E-9C35-48DB-8B11-3E6F00847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80F9F-25CB-436C-98FE-BE431E4D6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DBC41-8A93-40EA-BF8C-424264204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11787-1F44-4BEB-BC61-4F7174AE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79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eg"/><Relationship Id="rId7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811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2.png"/><Relationship Id="rId3" Type="http://schemas.openxmlformats.org/officeDocument/2006/relationships/image" Target="../media/image23.png"/><Relationship Id="rId7" Type="http://schemas.openxmlformats.org/officeDocument/2006/relationships/image" Target="../media/image3.jpe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5.png"/><Relationship Id="rId11" Type="http://schemas.openxmlformats.org/officeDocument/2006/relationships/image" Target="../media/image2010.png"/><Relationship Id="rId5" Type="http://schemas.openxmlformats.org/officeDocument/2006/relationships/image" Target="../media/image24.png"/><Relationship Id="rId10" Type="http://schemas.microsoft.com/office/2011/relationships/inkAction" Target="../ink/inkAction8.xml"/><Relationship Id="rId4" Type="http://schemas.openxmlformats.org/officeDocument/2006/relationships/image" Target="../media/image1512.png"/><Relationship Id="rId9" Type="http://schemas.openxmlformats.org/officeDocument/2006/relationships/image" Target="../media/image19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8.png"/><Relationship Id="rId7" Type="http://schemas.microsoft.com/office/2011/relationships/inkAction" Target="../ink/inkAction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33.png"/><Relationship Id="rId5" Type="http://schemas.openxmlformats.org/officeDocument/2006/relationships/image" Target="../media/image29.png"/><Relationship Id="rId4" Type="http://schemas.openxmlformats.org/officeDocument/2006/relationships/image" Target="../media/image21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1.png"/><Relationship Id="rId7" Type="http://schemas.openxmlformats.org/officeDocument/2006/relationships/image" Target="../media/image2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61.png"/><Relationship Id="rId7" Type="http://schemas.microsoft.com/office/2011/relationships/inkAction" Target="../ink/inkAction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2.png"/><Relationship Id="rId5" Type="http://schemas.openxmlformats.org/officeDocument/2006/relationships/image" Target="../media/image580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10.png"/><Relationship Id="rId5" Type="http://schemas.microsoft.com/office/2011/relationships/inkAction" Target="../ink/inkAction1.xml"/><Relationship Id="rId4" Type="http://schemas.openxmlformats.org/officeDocument/2006/relationships/image" Target="../media/image2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2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7" Type="http://schemas.openxmlformats.org/officeDocument/2006/relationships/image" Target="../media/image50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11.xml"/><Relationship Id="rId5" Type="http://schemas.openxmlformats.org/officeDocument/2006/relationships/image" Target="../media/image2712.png"/><Relationship Id="rId4" Type="http://schemas.openxmlformats.org/officeDocument/2006/relationships/image" Target="../media/image26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512.png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531.png"/><Relationship Id="rId11" Type="http://schemas.openxmlformats.org/officeDocument/2006/relationships/image" Target="../media/image551.png"/><Relationship Id="rId5" Type="http://schemas.openxmlformats.org/officeDocument/2006/relationships/image" Target="../media/image521.png"/><Relationship Id="rId10" Type="http://schemas.microsoft.com/office/2011/relationships/inkAction" Target="../ink/inkAction12.xml"/><Relationship Id="rId4" Type="http://schemas.openxmlformats.org/officeDocument/2006/relationships/image" Target="../media/image1512.png"/><Relationship Id="rId9" Type="http://schemas.openxmlformats.org/officeDocument/2006/relationships/image" Target="../media/image18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60.png"/><Relationship Id="rId7" Type="http://schemas.openxmlformats.org/officeDocument/2006/relationships/image" Target="../media/image5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711.png"/><Relationship Id="rId5" Type="http://schemas.openxmlformats.org/officeDocument/2006/relationships/image" Target="../media/image582.png"/><Relationship Id="rId10" Type="http://schemas.openxmlformats.org/officeDocument/2006/relationships/image" Target="../media/image61.png"/><Relationship Id="rId4" Type="http://schemas.openxmlformats.org/officeDocument/2006/relationships/image" Target="../media/image571.png"/><Relationship Id="rId9" Type="http://schemas.microsoft.com/office/2011/relationships/inkAction" Target="../ink/inkAction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microsoft.com/office/2011/relationships/inkAction" Target="../ink/inkAction1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microsoft.com/office/2011/relationships/inkAction" Target="../ink/inkAction1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microsoft.com/office/2011/relationships/inkAction" Target="../ink/inkAction16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14.png"/><Relationship Id="rId5" Type="http://schemas.microsoft.com/office/2011/relationships/inkAction" Target="../ink/inkAction2.xml"/><Relationship Id="rId4" Type="http://schemas.openxmlformats.org/officeDocument/2006/relationships/image" Target="../media/image4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microsoft.com/office/2011/relationships/inkAction" Target="../ink/inkAction1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microsoft.com/office/2011/relationships/inkAction" Target="../ink/inkAction18.xml"/><Relationship Id="rId5" Type="http://schemas.openxmlformats.org/officeDocument/2006/relationships/image" Target="../media/image77.png"/><Relationship Id="rId4" Type="http://schemas.openxmlformats.org/officeDocument/2006/relationships/image" Target="../media/image7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79.png"/><Relationship Id="rId5" Type="http://schemas.microsoft.com/office/2011/relationships/inkAction" Target="../ink/inkAction19.xml"/><Relationship Id="rId4" Type="http://schemas.openxmlformats.org/officeDocument/2006/relationships/image" Target="../media/image3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microsoft.com/office/2011/relationships/inkAction" Target="../ink/inkAction20.xml"/><Relationship Id="rId5" Type="http://schemas.openxmlformats.org/officeDocument/2006/relationships/image" Target="../media/image382.png"/><Relationship Id="rId4" Type="http://schemas.openxmlformats.org/officeDocument/2006/relationships/image" Target="../media/image3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microsoft.com/office/2011/relationships/inkAction" Target="../ink/inkAction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.jpe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7" Type="http://schemas.openxmlformats.org/officeDocument/2006/relationships/image" Target="../media/image4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421.png"/><Relationship Id="rId5" Type="http://schemas.openxmlformats.org/officeDocument/2006/relationships/image" Target="../media/image414.png"/><Relationship Id="rId4" Type="http://schemas.openxmlformats.org/officeDocument/2006/relationships/image" Target="../media/image40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11/relationships/inkAction" Target="../ink/inkAction22.xml"/><Relationship Id="rId3" Type="http://schemas.openxmlformats.org/officeDocument/2006/relationships/image" Target="../media/image821.pn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852.png"/><Relationship Id="rId5" Type="http://schemas.openxmlformats.org/officeDocument/2006/relationships/image" Target="../media/image84.png"/><Relationship Id="rId4" Type="http://schemas.openxmlformats.org/officeDocument/2006/relationships/image" Target="../media/image831.png"/><Relationship Id="rId9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11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1.png"/><Relationship Id="rId4" Type="http://schemas.openxmlformats.org/officeDocument/2006/relationships/image" Target="../media/image7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physics/990503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00.png"/><Relationship Id="rId5" Type="http://schemas.microsoft.com/office/2011/relationships/inkAction" Target="../ink/inkAction23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microsoft.com/office/2011/relationships/inkAction" Target="../ink/inkAction24.xml"/><Relationship Id="rId5" Type="http://schemas.openxmlformats.org/officeDocument/2006/relationships/image" Target="../media/image1511.png"/><Relationship Id="rId4" Type="http://schemas.openxmlformats.org/officeDocument/2006/relationships/image" Target="../media/image14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1410.png"/><Relationship Id="rId7" Type="http://schemas.openxmlformats.org/officeDocument/2006/relationships/image" Target="../media/image18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710.png"/><Relationship Id="rId5" Type="http://schemas.openxmlformats.org/officeDocument/2006/relationships/image" Target="../media/image1610.png"/><Relationship Id="rId10" Type="http://schemas.openxmlformats.org/officeDocument/2006/relationships/image" Target="../media/image102.png"/><Relationship Id="rId4" Type="http://schemas.openxmlformats.org/officeDocument/2006/relationships/image" Target="../media/image1510.png"/><Relationship Id="rId9" Type="http://schemas.microsoft.com/office/2011/relationships/inkAction" Target="../ink/inkAction2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0.png"/><Relationship Id="rId13" Type="http://schemas.openxmlformats.org/officeDocument/2006/relationships/image" Target="../media/image103.png"/><Relationship Id="rId3" Type="http://schemas.openxmlformats.org/officeDocument/2006/relationships/image" Target="../media/image2110.png"/><Relationship Id="rId7" Type="http://schemas.openxmlformats.org/officeDocument/2006/relationships/image" Target="../media/image2510.png"/><Relationship Id="rId12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11" Type="http://schemas.openxmlformats.org/officeDocument/2006/relationships/image" Target="../media/image2711.png"/><Relationship Id="rId5" Type="http://schemas.openxmlformats.org/officeDocument/2006/relationships/image" Target="../media/image2310.png"/><Relationship Id="rId10" Type="http://schemas.openxmlformats.org/officeDocument/2006/relationships/image" Target="../media/image2410.png"/><Relationship Id="rId4" Type="http://schemas.openxmlformats.org/officeDocument/2006/relationships/image" Target="../media/image2210.png"/><Relationship Id="rId9" Type="http://schemas.openxmlformats.org/officeDocument/2006/relationships/image" Target="../media/image9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2110.png"/><Relationship Id="rId7" Type="http://schemas.openxmlformats.org/officeDocument/2006/relationships/image" Target="../media/image2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2810.png"/><Relationship Id="rId5" Type="http://schemas.openxmlformats.org/officeDocument/2006/relationships/image" Target="../media/image2710.png"/><Relationship Id="rId10" Type="http://schemas.openxmlformats.org/officeDocument/2006/relationships/image" Target="../media/image104.png"/><Relationship Id="rId4" Type="http://schemas.openxmlformats.org/officeDocument/2006/relationships/image" Target="../media/image2210.png"/><Relationship Id="rId9" Type="http://schemas.microsoft.com/office/2011/relationships/inkAction" Target="../ink/inkAction2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8.png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microsoft.com/office/2011/relationships/inkAction" Target="../ink/inkAction28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11/relationships/inkAction" Target="../ink/inkAction29.xml"/><Relationship Id="rId3" Type="http://schemas.openxmlformats.org/officeDocument/2006/relationships/image" Target="../media/image2110.png"/><Relationship Id="rId7" Type="http://schemas.openxmlformats.org/officeDocument/2006/relationships/image" Target="../media/image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3110.png"/><Relationship Id="rId5" Type="http://schemas.openxmlformats.org/officeDocument/2006/relationships/image" Target="../media/image3010.png"/><Relationship Id="rId4" Type="http://schemas.openxmlformats.org/officeDocument/2006/relationships/image" Target="../media/image2210.png"/><Relationship Id="rId9" Type="http://schemas.openxmlformats.org/officeDocument/2006/relationships/image" Target="../media/image1050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11/relationships/inkAction" Target="../ink/inkAction30.xml"/><Relationship Id="rId3" Type="http://schemas.openxmlformats.org/officeDocument/2006/relationships/image" Target="../media/image2110.png"/><Relationship Id="rId7" Type="http://schemas.openxmlformats.org/officeDocument/2006/relationships/image" Target="../media/image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3410.png"/><Relationship Id="rId5" Type="http://schemas.openxmlformats.org/officeDocument/2006/relationships/image" Target="../media/image3310.png"/><Relationship Id="rId4" Type="http://schemas.openxmlformats.org/officeDocument/2006/relationships/image" Target="../media/image3210.png"/><Relationship Id="rId9" Type="http://schemas.openxmlformats.org/officeDocument/2006/relationships/image" Target="../media/image10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2110.png"/><Relationship Id="rId7" Type="http://schemas.openxmlformats.org/officeDocument/2006/relationships/image" Target="../media/image3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361.png"/><Relationship Id="rId5" Type="http://schemas.openxmlformats.org/officeDocument/2006/relationships/image" Target="../media/image3510.png"/><Relationship Id="rId10" Type="http://schemas.openxmlformats.org/officeDocument/2006/relationships/image" Target="../media/image1071.png"/><Relationship Id="rId4" Type="http://schemas.openxmlformats.org/officeDocument/2006/relationships/image" Target="../media/image3210.png"/><Relationship Id="rId9" Type="http://schemas.microsoft.com/office/2011/relationships/inkAction" Target="../ink/inkAction3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2110.png"/><Relationship Id="rId7" Type="http://schemas.openxmlformats.org/officeDocument/2006/relationships/image" Target="../media/image390.png"/><Relationship Id="rId12" Type="http://schemas.openxmlformats.org/officeDocument/2006/relationships/image" Target="../media/image10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380.png"/><Relationship Id="rId11" Type="http://schemas.microsoft.com/office/2011/relationships/inkAction" Target="../ink/inkAction32.xml"/><Relationship Id="rId5" Type="http://schemas.openxmlformats.org/officeDocument/2006/relationships/image" Target="../media/image381.png"/><Relationship Id="rId10" Type="http://schemas.openxmlformats.org/officeDocument/2006/relationships/image" Target="../media/image910.png"/><Relationship Id="rId4" Type="http://schemas.openxmlformats.org/officeDocument/2006/relationships/image" Target="../media/image3210.png"/><Relationship Id="rId9" Type="http://schemas.openxmlformats.org/officeDocument/2006/relationships/image" Target="../media/image4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0712.3709.pdf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2110.png"/><Relationship Id="rId7" Type="http://schemas.openxmlformats.org/officeDocument/2006/relationships/image" Target="../media/image4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1091.png"/><Relationship Id="rId4" Type="http://schemas.openxmlformats.org/officeDocument/2006/relationships/image" Target="../media/image3210.png"/><Relationship Id="rId9" Type="http://schemas.microsoft.com/office/2011/relationships/inkAction" Target="../ink/inkAction33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11/relationships/inkAction" Target="../ink/inkAction34.xml"/><Relationship Id="rId3" Type="http://schemas.openxmlformats.org/officeDocument/2006/relationships/image" Target="../media/image1100.png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2110.png"/><Relationship Id="rId7" Type="http://schemas.openxmlformats.org/officeDocument/2006/relationships/image" Target="../media/image4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3210.png"/><Relationship Id="rId9" Type="http://schemas.openxmlformats.org/officeDocument/2006/relationships/image" Target="../media/image9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2110.png"/><Relationship Id="rId7" Type="http://schemas.openxmlformats.org/officeDocument/2006/relationships/image" Target="../media/image520.png"/><Relationship Id="rId12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513.png"/><Relationship Id="rId11" Type="http://schemas.microsoft.com/office/2011/relationships/inkAction" Target="../ink/inkAction35.xml"/><Relationship Id="rId5" Type="http://schemas.openxmlformats.org/officeDocument/2006/relationships/image" Target="../media/image500.png"/><Relationship Id="rId10" Type="http://schemas.openxmlformats.org/officeDocument/2006/relationships/image" Target="../media/image910.png"/><Relationship Id="rId4" Type="http://schemas.openxmlformats.org/officeDocument/2006/relationships/image" Target="../media/image490.png"/><Relationship Id="rId9" Type="http://schemas.openxmlformats.org/officeDocument/2006/relationships/image" Target="../media/image5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2110.png"/><Relationship Id="rId7" Type="http://schemas.openxmlformats.org/officeDocument/2006/relationships/image" Target="../media/image5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562.png"/><Relationship Id="rId11" Type="http://schemas.openxmlformats.org/officeDocument/2006/relationships/image" Target="../media/image117.png"/><Relationship Id="rId5" Type="http://schemas.openxmlformats.org/officeDocument/2006/relationships/image" Target="../media/image550.png"/><Relationship Id="rId10" Type="http://schemas.microsoft.com/office/2011/relationships/inkAction" Target="../ink/inkAction36.xml"/><Relationship Id="rId4" Type="http://schemas.openxmlformats.org/officeDocument/2006/relationships/image" Target="../media/image490.png"/><Relationship Id="rId9" Type="http://schemas.openxmlformats.org/officeDocument/2006/relationships/image" Target="../media/image9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7" Type="http://schemas.openxmlformats.org/officeDocument/2006/relationships/image" Target="../media/image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49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2110.png"/><Relationship Id="rId7" Type="http://schemas.openxmlformats.org/officeDocument/2006/relationships/image" Target="../media/image6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10" Type="http://schemas.openxmlformats.org/officeDocument/2006/relationships/image" Target="../media/image118.png"/><Relationship Id="rId4" Type="http://schemas.openxmlformats.org/officeDocument/2006/relationships/image" Target="../media/image612.png"/><Relationship Id="rId9" Type="http://schemas.microsoft.com/office/2011/relationships/inkAction" Target="../ink/inkAction3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2110.png"/><Relationship Id="rId7" Type="http://schemas.openxmlformats.org/officeDocument/2006/relationships/image" Target="../media/image6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660.png"/><Relationship Id="rId11" Type="http://schemas.openxmlformats.org/officeDocument/2006/relationships/image" Target="../media/image119.png"/><Relationship Id="rId5" Type="http://schemas.openxmlformats.org/officeDocument/2006/relationships/image" Target="../media/image650.png"/><Relationship Id="rId10" Type="http://schemas.microsoft.com/office/2011/relationships/inkAction" Target="../ink/inkAction38.xml"/><Relationship Id="rId4" Type="http://schemas.openxmlformats.org/officeDocument/2006/relationships/image" Target="../media/image612.png"/><Relationship Id="rId9" Type="http://schemas.openxmlformats.org/officeDocument/2006/relationships/image" Target="../media/image91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2110.png"/><Relationship Id="rId7" Type="http://schemas.openxmlformats.org/officeDocument/2006/relationships/image" Target="../media/image713.png"/><Relationship Id="rId12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700.png"/><Relationship Id="rId11" Type="http://schemas.microsoft.com/office/2011/relationships/inkAction" Target="../ink/inkAction39.xml"/><Relationship Id="rId5" Type="http://schemas.openxmlformats.org/officeDocument/2006/relationships/image" Target="../media/image690.png"/><Relationship Id="rId10" Type="http://schemas.openxmlformats.org/officeDocument/2006/relationships/image" Target="../media/image120.png"/><Relationship Id="rId4" Type="http://schemas.openxmlformats.org/officeDocument/2006/relationships/image" Target="../media/image612.png"/><Relationship Id="rId9" Type="http://schemas.openxmlformats.org/officeDocument/2006/relationships/image" Target="../media/image7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7" Type="http://schemas.openxmlformats.org/officeDocument/2006/relationships/image" Target="../media/image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6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3.png"/><Relationship Id="rId3" Type="http://schemas.openxmlformats.org/officeDocument/2006/relationships/image" Target="../media/image614.png"/><Relationship Id="rId7" Type="http://schemas.microsoft.com/office/2011/relationships/inkAction" Target="../ink/inkAction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13.png"/><Relationship Id="rId5" Type="http://schemas.openxmlformats.org/officeDocument/2006/relationships/image" Target="../media/image710.png"/><Relationship Id="rId4" Type="http://schemas.openxmlformats.org/officeDocument/2006/relationships/image" Target="../media/image6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12" Type="http://schemas.openxmlformats.org/officeDocument/2006/relationships/image" Target="../media/image8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790.png"/><Relationship Id="rId11" Type="http://schemas.openxmlformats.org/officeDocument/2006/relationships/image" Target="../media/image84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microsoft.com/office/2011/relationships/inkAction" Target="../ink/inkAction40.xml"/><Relationship Id="rId5" Type="http://schemas.openxmlformats.org/officeDocument/2006/relationships/image" Target="../media/image970.png"/><Relationship Id="rId4" Type="http://schemas.openxmlformats.org/officeDocument/2006/relationships/image" Target="../media/image9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microsoft.com/office/2011/relationships/inkAction" Target="../ink/inkAction41.xml"/><Relationship Id="rId5" Type="http://schemas.openxmlformats.org/officeDocument/2006/relationships/image" Target="../media/image1001.png"/><Relationship Id="rId4" Type="http://schemas.openxmlformats.org/officeDocument/2006/relationships/image" Target="../media/image9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microsoft.com/office/2011/relationships/inkAction" Target="../ink/inkAction4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microsoft.com/office/2011/relationships/inkAction" Target="../ink/inkAction43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1330.png"/><Relationship Id="rId5" Type="http://schemas.microsoft.com/office/2011/relationships/inkAction" Target="../ink/inkAction44.xml"/><Relationship Id="rId4" Type="http://schemas.openxmlformats.org/officeDocument/2006/relationships/image" Target="../media/image961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11/relationships/inkAction" Target="../ink/inkAction45.xml"/><Relationship Id="rId3" Type="http://schemas.openxmlformats.org/officeDocument/2006/relationships/image" Target="../media/image1340.png"/><Relationship Id="rId7" Type="http://schemas.openxmlformats.org/officeDocument/2006/relationships/image" Target="../media/image10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961.png"/><Relationship Id="rId5" Type="http://schemas.openxmlformats.org/officeDocument/2006/relationships/image" Target="../media/image1000.png"/><Relationship Id="rId4" Type="http://schemas.openxmlformats.org/officeDocument/2006/relationships/image" Target="../media/image990.png"/><Relationship Id="rId9" Type="http://schemas.openxmlformats.org/officeDocument/2006/relationships/image" Target="../media/image135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1010.png"/><Relationship Id="rId7" Type="http://schemas.microsoft.com/office/2011/relationships/inkAction" Target="../ink/inkAction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36.emf"/><Relationship Id="rId5" Type="http://schemas.openxmlformats.org/officeDocument/2006/relationships/customXml" Target="../ink/ink1.xml"/><Relationship Id="rId4" Type="http://schemas.openxmlformats.org/officeDocument/2006/relationships/image" Target="../media/image9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7" Type="http://schemas.openxmlformats.org/officeDocument/2006/relationships/image" Target="../media/image12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microsoft.com/office/2011/relationships/inkAction" Target="../ink/inkAction4.xml"/><Relationship Id="rId5" Type="http://schemas.openxmlformats.org/officeDocument/2006/relationships/image" Target="../media/image1113.png"/><Relationship Id="rId4" Type="http://schemas.openxmlformats.org/officeDocument/2006/relationships/image" Target="../media/image10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139.png"/><Relationship Id="rId5" Type="http://schemas.microsoft.com/office/2011/relationships/inkAction" Target="../ink/inkAction47.xml"/><Relationship Id="rId4" Type="http://schemas.openxmlformats.org/officeDocument/2006/relationships/image" Target="../media/image9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140.png"/><Relationship Id="rId5" Type="http://schemas.microsoft.com/office/2011/relationships/inkAction" Target="../ink/inkAction48.xml"/><Relationship Id="rId4" Type="http://schemas.openxmlformats.org/officeDocument/2006/relationships/image" Target="../media/image96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00.png"/><Relationship Id="rId7" Type="http://schemas.microsoft.com/office/2011/relationships/inkAction" Target="../ink/inkAction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961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45.png"/><Relationship Id="rId5" Type="http://schemas.microsoft.com/office/2011/relationships/inkAction" Target="../ink/inkAction50.xml"/><Relationship Id="rId4" Type="http://schemas.openxmlformats.org/officeDocument/2006/relationships/image" Target="../media/image9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microsoft.com/office/2011/relationships/inkAction" Target="../ink/inkAction51.xml"/><Relationship Id="rId4" Type="http://schemas.openxmlformats.org/officeDocument/2006/relationships/image" Target="../media/image961.png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11/relationships/inkAction" Target="../ink/inkAction52.xml"/><Relationship Id="rId3" Type="http://schemas.openxmlformats.org/officeDocument/2006/relationships/image" Target="../media/image1090.png"/><Relationship Id="rId7" Type="http://schemas.openxmlformats.org/officeDocument/2006/relationships/image" Target="../media/image1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48.png"/><Relationship Id="rId4" Type="http://schemas.openxmlformats.org/officeDocument/2006/relationships/image" Target="../media/image961.png"/><Relationship Id="rId9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11/relationships/inkAction" Target="../ink/inkAction53.xml"/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121.png"/><Relationship Id="rId4" Type="http://schemas.openxmlformats.org/officeDocument/2006/relationships/image" Target="../media/image151.png"/><Relationship Id="rId9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11/relationships/inkAction" Target="../ink/inkAction54.xml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5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13" Type="http://schemas.openxmlformats.org/officeDocument/2006/relationships/image" Target="../media/image160.png"/><Relationship Id="rId3" Type="http://schemas.openxmlformats.org/officeDocument/2006/relationships/image" Target="../media/image1120.png"/><Relationship Id="rId7" Type="http://schemas.openxmlformats.org/officeDocument/2006/relationships/image" Target="../media/image1160.png"/><Relationship Id="rId12" Type="http://schemas.microsoft.com/office/2011/relationships/inkAction" Target="../ink/inkAction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1150.png"/><Relationship Id="rId11" Type="http://schemas.openxmlformats.org/officeDocument/2006/relationships/image" Target="../media/image159.png"/><Relationship Id="rId5" Type="http://schemas.openxmlformats.org/officeDocument/2006/relationships/image" Target="../media/image1140.png"/><Relationship Id="rId10" Type="http://schemas.openxmlformats.org/officeDocument/2006/relationships/image" Target="../media/image1190.png"/><Relationship Id="rId4" Type="http://schemas.openxmlformats.org/officeDocument/2006/relationships/image" Target="../media/image1130.png"/><Relationship Id="rId9" Type="http://schemas.openxmlformats.org/officeDocument/2006/relationships/image" Target="../media/image118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7" Type="http://schemas.openxmlformats.org/officeDocument/2006/relationships/image" Target="../media/image12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241.png"/><Relationship Id="rId5" Type="http://schemas.openxmlformats.org/officeDocument/2006/relationships/image" Target="../media/image1261.png"/><Relationship Id="rId10" Type="http://schemas.openxmlformats.org/officeDocument/2006/relationships/image" Target="../media/image161.png"/><Relationship Id="rId4" Type="http://schemas.openxmlformats.org/officeDocument/2006/relationships/image" Target="../media/image1250.png"/><Relationship Id="rId9" Type="http://schemas.microsoft.com/office/2011/relationships/inkAction" Target="../ink/inkAction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412.png"/><Relationship Id="rId5" Type="http://schemas.microsoft.com/office/2011/relationships/inkAction" Target="../ink/inkAction5.xml"/><Relationship Id="rId4" Type="http://schemas.openxmlformats.org/officeDocument/2006/relationships/hyperlink" Target="https://en.wikipedia.org/wiki/Kerr_metric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microsoft.com/office/2011/relationships/inkAction" Target="../ink/inkAction57.xml"/><Relationship Id="rId5" Type="http://schemas.openxmlformats.org/officeDocument/2006/relationships/image" Target="../media/image162.png"/><Relationship Id="rId4" Type="http://schemas.openxmlformats.org/officeDocument/2006/relationships/image" Target="../media/image1313.png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11/relationships/inkAction" Target="../ink/inkAction58.xml"/><Relationship Id="rId3" Type="http://schemas.openxmlformats.org/officeDocument/2006/relationships/image" Target="../media/image1341.png"/><Relationship Id="rId7" Type="http://schemas.openxmlformats.org/officeDocument/2006/relationships/image" Target="../media/image1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1380.png"/><Relationship Id="rId5" Type="http://schemas.openxmlformats.org/officeDocument/2006/relationships/image" Target="../media/image1360.png"/><Relationship Id="rId4" Type="http://schemas.openxmlformats.org/officeDocument/2006/relationships/image" Target="../media/image1351.png"/><Relationship Id="rId9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5" Type="http://schemas.openxmlformats.org/officeDocument/2006/relationships/image" Target="../media/image167.png"/><Relationship Id="rId4" Type="http://schemas.openxmlformats.org/officeDocument/2006/relationships/image" Target="../media/image16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170.png"/><Relationship Id="rId5" Type="http://schemas.microsoft.com/office/2011/relationships/inkAction" Target="../ink/inkAction59.xml"/><Relationship Id="rId4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4.png"/><Relationship Id="rId7" Type="http://schemas.openxmlformats.org/officeDocument/2006/relationships/image" Target="../media/image1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1450.png"/><Relationship Id="rId5" Type="http://schemas.openxmlformats.org/officeDocument/2006/relationships/image" Target="../media/image1440.png"/><Relationship Id="rId10" Type="http://schemas.openxmlformats.org/officeDocument/2006/relationships/image" Target="../media/image177.png"/><Relationship Id="rId4" Type="http://schemas.openxmlformats.org/officeDocument/2006/relationships/hyperlink" Target="https://physics.stackexchange.com/questions/474234/how-does-one-derive-the-einstein-field-equations" TargetMode="External"/><Relationship Id="rId9" Type="http://schemas.microsoft.com/office/2011/relationships/inkAction" Target="../ink/inkAction6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microsoft.com/office/2011/relationships/inkAction" Target="../ink/inkAction61.xml"/><Relationship Id="rId5" Type="http://schemas.openxmlformats.org/officeDocument/2006/relationships/image" Target="../media/image113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microsoft.com/office/2011/relationships/inkAction" Target="../ink/inkAction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microsoft.com/office/2011/relationships/inkAction" Target="../ink/inkAction63.xml"/></Relationships>
</file>

<file path=ppt/slides/_rels/slide89.xml.rels><?xml version="1.0" encoding="UTF-8" standalone="yes"?>
<Relationships xmlns="http://schemas.openxmlformats.org/package/2006/relationships"><Relationship Id="rId8" Type="http://schemas.microsoft.com/office/2011/relationships/inkAction" Target="../ink/inkAction64.xml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1513.png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microsoft.com/office/2011/relationships/inkAction" Target="../ink/inkAction6.xml"/><Relationship Id="rId4" Type="http://schemas.openxmlformats.org/officeDocument/2006/relationships/image" Target="../media/image3.jpeg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40.png"/><Relationship Id="rId7" Type="http://schemas.microsoft.com/office/2011/relationships/inkAction" Target="../ink/inkAction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1970.png"/><Relationship Id="rId5" Type="http://schemas.openxmlformats.org/officeDocument/2006/relationships/image" Target="../media/image1960.png"/><Relationship Id="rId4" Type="http://schemas.openxmlformats.org/officeDocument/2006/relationships/image" Target="../media/image19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microsoft.com/office/2011/relationships/inkAction" Target="../ink/inkAction66.xml"/><Relationship Id="rId5" Type="http://schemas.openxmlformats.org/officeDocument/2006/relationships/image" Target="../media/image200.png"/><Relationship Id="rId4" Type="http://schemas.openxmlformats.org/officeDocument/2006/relationships/image" Target="../media/image199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205.png"/><Relationship Id="rId10" Type="http://schemas.openxmlformats.org/officeDocument/2006/relationships/image" Target="../media/image208.png"/><Relationship Id="rId4" Type="http://schemas.openxmlformats.org/officeDocument/2006/relationships/image" Target="../media/image203.png"/><Relationship Id="rId9" Type="http://schemas.microsoft.com/office/2011/relationships/inkAction" Target="../ink/inkAction6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10" Type="http://schemas.openxmlformats.org/officeDocument/2006/relationships/image" Target="../media/image213.png"/><Relationship Id="rId9" Type="http://schemas.microsoft.com/office/2011/relationships/inkAction" Target="../ink/inkAction68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0.png"/><Relationship Id="rId4" Type="http://schemas.openxmlformats.org/officeDocument/2006/relationships/image" Target="../media/image215.png"/><Relationship Id="rId9" Type="http://schemas.microsoft.com/office/2011/relationships/inkAction" Target="../ink/inkAction69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4.png"/><Relationship Id="rId7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221.png"/><Relationship Id="rId5" Type="http://schemas.openxmlformats.org/officeDocument/2006/relationships/image" Target="../media/image217.png"/><Relationship Id="rId10" Type="http://schemas.openxmlformats.org/officeDocument/2006/relationships/image" Target="../media/image224.png"/><Relationship Id="rId4" Type="http://schemas.openxmlformats.org/officeDocument/2006/relationships/image" Target="../media/image216.png"/><Relationship Id="rId9" Type="http://schemas.microsoft.com/office/2011/relationships/inkAction" Target="../ink/inkAction70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5.png"/><Relationship Id="rId7" Type="http://schemas.openxmlformats.org/officeDocument/2006/relationships/image" Target="../media/image2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DF6DF-9943-47AC-9D42-4CAD718F0966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6D706F-7246-41A5-960D-8BF9FABBE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2" t="14188" r="31717" b="44188"/>
          <a:stretch/>
        </p:blipFill>
        <p:spPr bwMode="auto">
          <a:xfrm>
            <a:off x="6400800" y="10"/>
            <a:ext cx="5820091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5FF09B3-9CF7-408C-8E24-BDDF847544D1}"/>
              </a:ext>
            </a:extLst>
          </p:cNvPr>
          <p:cNvGrpSpPr/>
          <p:nvPr/>
        </p:nvGrpSpPr>
        <p:grpSpPr>
          <a:xfrm>
            <a:off x="0" y="-153437"/>
            <a:ext cx="6854362" cy="3588118"/>
            <a:chOff x="-468278" y="-3852335"/>
            <a:chExt cx="6854362" cy="35881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8922A1-78F8-4DCE-874E-09556A7D8B8E}"/>
                </a:ext>
              </a:extLst>
            </p:cNvPr>
            <p:cNvSpPr txBox="1"/>
            <p:nvPr/>
          </p:nvSpPr>
          <p:spPr>
            <a:xfrm>
              <a:off x="-410497" y="-3852335"/>
              <a:ext cx="67965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0" b="1" dirty="0">
                  <a:solidFill>
                    <a:srgbClr val="FF3399"/>
                  </a:solidFill>
                </a:rPr>
                <a:t>Schwarzschild </a:t>
              </a:r>
              <a:endParaRPr lang="en-GB" sz="9000" b="1" dirty="0">
                <a:solidFill>
                  <a:srgbClr val="00B0F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BF81FA-CA4D-478A-9103-1FF2992EBF25}"/>
                </a:ext>
              </a:extLst>
            </p:cNvPr>
            <p:cNvSpPr txBox="1"/>
            <p:nvPr/>
          </p:nvSpPr>
          <p:spPr>
            <a:xfrm>
              <a:off x="-468278" y="-2767443"/>
              <a:ext cx="67965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0" b="1" dirty="0">
                  <a:solidFill>
                    <a:srgbClr val="FF3399"/>
                  </a:solidFill>
                </a:rPr>
                <a:t>Metric</a:t>
              </a:r>
              <a:endParaRPr lang="en-GB" sz="9000" b="1" dirty="0">
                <a:solidFill>
                  <a:srgbClr val="00B0F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67B53-081A-46E2-8E64-05246D6F0FFF}"/>
                </a:ext>
              </a:extLst>
            </p:cNvPr>
            <p:cNvSpPr txBox="1"/>
            <p:nvPr/>
          </p:nvSpPr>
          <p:spPr>
            <a:xfrm>
              <a:off x="-468278" y="-1741545"/>
              <a:ext cx="668101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0" b="1" dirty="0">
                  <a:solidFill>
                    <a:srgbClr val="00B0F0"/>
                  </a:solidFill>
                </a:rPr>
                <a:t>Derivation</a:t>
              </a:r>
              <a:endParaRPr lang="en-CA" sz="9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474A4A-2E75-40A3-A37D-E5C4DCBA5CA8}"/>
                  </a:ext>
                </a:extLst>
              </p:cNvPr>
              <p:cNvSpPr txBox="1"/>
              <p:nvPr/>
            </p:nvSpPr>
            <p:spPr>
              <a:xfrm>
                <a:off x="161569" y="3385800"/>
                <a:ext cx="4823385" cy="1197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GB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GB" sz="4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𝑑𝑐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474A4A-2E75-40A3-A37D-E5C4DCBA5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9" y="3385800"/>
                <a:ext cx="4823385" cy="1197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B3AE43-0CF9-41B8-95EB-CB7189537E48}"/>
                  </a:ext>
                </a:extLst>
              </p:cNvPr>
              <p:cNvSpPr txBox="1"/>
              <p:nvPr/>
            </p:nvSpPr>
            <p:spPr>
              <a:xfrm>
                <a:off x="161569" y="4540430"/>
                <a:ext cx="5255312" cy="1342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4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GB" sz="4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B3AE43-0CF9-41B8-95EB-CB718953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69" y="4540430"/>
                <a:ext cx="5255312" cy="13420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B19571-BF57-426A-8521-3B81038C52D5}"/>
                  </a:ext>
                </a:extLst>
              </p:cNvPr>
              <p:cNvSpPr txBox="1"/>
              <p:nvPr/>
            </p:nvSpPr>
            <p:spPr>
              <a:xfrm>
                <a:off x="201591" y="5985539"/>
                <a:ext cx="6446291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B19571-BF57-426A-8521-3B81038C5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91" y="5985539"/>
                <a:ext cx="644629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393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B5D1A9-38D1-4BDD-A2EB-597B1E597ABC}"/>
              </a:ext>
            </a:extLst>
          </p:cNvPr>
          <p:cNvGrpSpPr/>
          <p:nvPr/>
        </p:nvGrpSpPr>
        <p:grpSpPr>
          <a:xfrm>
            <a:off x="0" y="183939"/>
            <a:ext cx="6911562" cy="6490122"/>
            <a:chOff x="7798487" y="164260"/>
            <a:chExt cx="3899680" cy="3661892"/>
          </a:xfrm>
        </p:grpSpPr>
        <p:pic>
          <p:nvPicPr>
            <p:cNvPr id="5" name="Picture 2" descr="Milky Way, Stars, Night Sky, Night, Starry Sky, Sky">
              <a:extLst>
                <a:ext uri="{FF2B5EF4-FFF2-40B4-BE49-F238E27FC236}">
                  <a16:creationId xmlns:a16="http://schemas.microsoft.com/office/drawing/2014/main" id="{EF4D084E-2AB7-47E9-98CE-EA51BF45DA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8"/>
            <a:stretch/>
          </p:blipFill>
          <p:spPr bwMode="auto">
            <a:xfrm>
              <a:off x="7798487" y="164260"/>
              <a:ext cx="3899680" cy="366189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earth">
              <a:extLst>
                <a:ext uri="{FF2B5EF4-FFF2-40B4-BE49-F238E27FC236}">
                  <a16:creationId xmlns:a16="http://schemas.microsoft.com/office/drawing/2014/main" id="{66EC1C81-2970-41CE-B874-587828E18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010" y="16698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3CFCDA-12A7-41E0-8FAB-A92FCB37F843}"/>
              </a:ext>
            </a:extLst>
          </p:cNvPr>
          <p:cNvGrpSpPr/>
          <p:nvPr/>
        </p:nvGrpSpPr>
        <p:grpSpPr>
          <a:xfrm>
            <a:off x="4686300" y="4813872"/>
            <a:ext cx="5505450" cy="1860189"/>
            <a:chOff x="4686300" y="4023582"/>
            <a:chExt cx="5505450" cy="1860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1D91AC-E4D6-422E-BE4F-D01D21D1FCF8}"/>
                    </a:ext>
                  </a:extLst>
                </p:cNvPr>
                <p:cNvSpPr txBox="1"/>
                <p:nvPr/>
              </p:nvSpPr>
              <p:spPr>
                <a:xfrm>
                  <a:off x="6105156" y="4023582"/>
                  <a:ext cx="4086594" cy="18601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600" dirty="0"/>
                    <a:t>Vacuum outside body has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a14:m>
                  <a:endParaRPr lang="en-CA" sz="3600" dirty="0"/>
                </a:p>
                <a:p>
                  <a:pPr algn="ctr"/>
                  <a:r>
                    <a:rPr lang="en-CA" sz="3600" dirty="0"/>
                    <a:t>(curved spacetime)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1D91AC-E4D6-422E-BE4F-D01D21D1F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5156" y="4023582"/>
                  <a:ext cx="4086594" cy="1860189"/>
                </a:xfrm>
                <a:prstGeom prst="rect">
                  <a:avLst/>
                </a:prstGeom>
                <a:blipFill>
                  <a:blip r:embed="rId5"/>
                  <a:stretch>
                    <a:fillRect l="-2663" t="-4180" b="-1028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D91B01-6E29-44BE-8BE1-439D04508E21}"/>
                </a:ext>
              </a:extLst>
            </p:cNvPr>
            <p:cNvCxnSpPr>
              <a:stCxn id="8" idx="1"/>
            </p:cNvCxnSpPr>
            <p:nvPr/>
          </p:nvCxnSpPr>
          <p:spPr>
            <a:xfrm flipH="1" flipV="1">
              <a:off x="4686300" y="4419600"/>
              <a:ext cx="1418856" cy="5340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DEE0F-BE39-40B2-A358-11382202CA3A}"/>
              </a:ext>
            </a:extLst>
          </p:cNvPr>
          <p:cNvGrpSpPr/>
          <p:nvPr/>
        </p:nvGrpSpPr>
        <p:grpSpPr>
          <a:xfrm>
            <a:off x="4686300" y="183939"/>
            <a:ext cx="5348102" cy="1798890"/>
            <a:chOff x="4686300" y="627608"/>
            <a:chExt cx="5348102" cy="17988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E758657-C573-40A0-BDD1-693E6B2A4BB7}"/>
                    </a:ext>
                  </a:extLst>
                </p:cNvPr>
                <p:cNvSpPr txBox="1"/>
                <p:nvPr/>
              </p:nvSpPr>
              <p:spPr>
                <a:xfrm>
                  <a:off x="6262503" y="627608"/>
                  <a:ext cx="3771899" cy="179889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600" dirty="0"/>
                    <a:t>Vacuum outside body has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3600" dirty="0"/>
                </a:p>
                <a:p>
                  <a:pPr algn="ctr"/>
                  <a:r>
                    <a:rPr lang="en-CA" sz="3600" dirty="0"/>
                    <a:t>“Ricci Flat”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E758657-C573-40A0-BDD1-693E6B2A4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503" y="627608"/>
                  <a:ext cx="3771899" cy="1798890"/>
                </a:xfrm>
                <a:prstGeom prst="rect">
                  <a:avLst/>
                </a:prstGeom>
                <a:blipFill>
                  <a:blip r:embed="rId6"/>
                  <a:stretch>
                    <a:fillRect l="-800" t="-3987" b="-1063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F760C07-7A6E-4FA3-9CA0-9291B33B9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6300" y="1527054"/>
              <a:ext cx="1576203" cy="5076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189684-8172-485C-9796-37D8754CE622}"/>
              </a:ext>
            </a:extLst>
          </p:cNvPr>
          <p:cNvSpPr txBox="1"/>
          <p:nvPr/>
        </p:nvSpPr>
        <p:spPr>
          <a:xfrm>
            <a:off x="6629148" y="2055043"/>
            <a:ext cx="5514605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(no immediate volume changes due to curvature of spacetime)</a:t>
            </a:r>
            <a:endParaRPr lang="en-CA" sz="3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10173-16FE-4656-84CE-365DBA20A23E}"/>
              </a:ext>
            </a:extLst>
          </p:cNvPr>
          <p:cNvGrpSpPr/>
          <p:nvPr/>
        </p:nvGrpSpPr>
        <p:grpSpPr>
          <a:xfrm>
            <a:off x="7291292" y="3132261"/>
            <a:ext cx="4043000" cy="1092012"/>
            <a:chOff x="7109129" y="1436454"/>
            <a:chExt cx="4043000" cy="109201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F3FBE5A-BA1C-4B13-837B-5770D0C5F95C}"/>
                </a:ext>
              </a:extLst>
            </p:cNvPr>
            <p:cNvGrpSpPr/>
            <p:nvPr/>
          </p:nvGrpSpPr>
          <p:grpSpPr>
            <a:xfrm>
              <a:off x="7109129" y="1657375"/>
              <a:ext cx="689367" cy="689368"/>
              <a:chOff x="3296766" y="242888"/>
              <a:chExt cx="1028700" cy="10287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7B99B69-08DB-44AF-BE2A-CCD73568D7C1}"/>
                  </a:ext>
                </a:extLst>
              </p:cNvPr>
              <p:cNvSpPr/>
              <p:nvPr/>
            </p:nvSpPr>
            <p:spPr>
              <a:xfrm>
                <a:off x="3296766" y="242888"/>
                <a:ext cx="1028700" cy="10287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54DCF8F4-8309-4080-9119-41270634E2C2}"/>
                  </a:ext>
                </a:extLst>
              </p:cNvPr>
              <p:cNvSpPr/>
              <p:nvPr/>
            </p:nvSpPr>
            <p:spPr>
              <a:xfrm>
                <a:off x="3296766" y="428623"/>
                <a:ext cx="1028700" cy="571502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09E0CEB6-A993-4083-AD00-094D2A4E56AA}"/>
                  </a:ext>
                </a:extLst>
              </p:cNvPr>
              <p:cNvSpPr/>
              <p:nvPr/>
            </p:nvSpPr>
            <p:spPr>
              <a:xfrm flipV="1">
                <a:off x="3296766" y="511709"/>
                <a:ext cx="1028700" cy="571502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E510126-E050-4283-B61D-6BBC5C24135A}"/>
                </a:ext>
              </a:extLst>
            </p:cNvPr>
            <p:cNvGrpSpPr/>
            <p:nvPr/>
          </p:nvGrpSpPr>
          <p:grpSpPr>
            <a:xfrm>
              <a:off x="10680533" y="1475652"/>
              <a:ext cx="471596" cy="1052814"/>
              <a:chOff x="3296766" y="242888"/>
              <a:chExt cx="1028700" cy="10287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91F2BA-680A-4DEF-A2AA-042024591789}"/>
                  </a:ext>
                </a:extLst>
              </p:cNvPr>
              <p:cNvSpPr/>
              <p:nvPr/>
            </p:nvSpPr>
            <p:spPr>
              <a:xfrm>
                <a:off x="3296766" y="242888"/>
                <a:ext cx="1028700" cy="10287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9930F2E9-0619-4944-87D4-62841BBC316C}"/>
                  </a:ext>
                </a:extLst>
              </p:cNvPr>
              <p:cNvSpPr/>
              <p:nvPr/>
            </p:nvSpPr>
            <p:spPr>
              <a:xfrm>
                <a:off x="3296766" y="620365"/>
                <a:ext cx="1028700" cy="314906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BBEEA030-AF93-4DB2-9584-A4465464ABDF}"/>
                  </a:ext>
                </a:extLst>
              </p:cNvPr>
              <p:cNvSpPr/>
              <p:nvPr/>
            </p:nvSpPr>
            <p:spPr>
              <a:xfrm flipV="1">
                <a:off x="3296766" y="640611"/>
                <a:ext cx="1028700" cy="395074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C70C597-B8F3-47EE-B60D-D445E2825271}"/>
                </a:ext>
              </a:extLst>
            </p:cNvPr>
            <p:cNvSpPr/>
            <p:nvPr/>
          </p:nvSpPr>
          <p:spPr>
            <a:xfrm>
              <a:off x="8093011" y="1739115"/>
              <a:ext cx="2293007" cy="56801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E25FA0-77AC-4048-AAB0-5DFB5D8EC412}"/>
                </a:ext>
              </a:extLst>
            </p:cNvPr>
            <p:cNvSpPr txBox="1"/>
            <p:nvPr/>
          </p:nvSpPr>
          <p:spPr>
            <a:xfrm>
              <a:off x="8364900" y="1436454"/>
              <a:ext cx="1575437" cy="461665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tidal forces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791091-DD42-42A2-B571-097B532B4A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73640" y="1240200"/>
              <a:ext cx="3744000" cy="491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791091-DD42-42A2-B571-097B532B4A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4280" y="1230840"/>
                <a:ext cx="3762720" cy="4936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37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69"/>
    </mc:Choice>
    <mc:Fallback xmlns="">
      <p:transition spd="slow" advTm="28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8D5BBC-F1BE-4715-AD7A-942474230E0B}"/>
                  </a:ext>
                </a:extLst>
              </p:cNvPr>
              <p:cNvSpPr txBox="1"/>
              <p:nvPr/>
            </p:nvSpPr>
            <p:spPr>
              <a:xfrm>
                <a:off x="6820615" y="898605"/>
                <a:ext cx="5124450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8D5BBC-F1BE-4715-AD7A-942474230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615" y="898605"/>
                <a:ext cx="5124450" cy="25868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A5CD1B-C58E-414A-94F3-0886213C5A73}"/>
                  </a:ext>
                </a:extLst>
              </p:cNvPr>
              <p:cNvSpPr txBox="1"/>
              <p:nvPr/>
            </p:nvSpPr>
            <p:spPr>
              <a:xfrm>
                <a:off x="6229707" y="-2833608"/>
                <a:ext cx="5715358" cy="26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A5CD1B-C58E-414A-94F3-0886213C5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07" y="-2833608"/>
                <a:ext cx="5715358" cy="26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35BAE6-6A2B-4655-83B1-661C862A69F0}"/>
                  </a:ext>
                </a:extLst>
              </p:cNvPr>
              <p:cNvSpPr txBox="1"/>
              <p:nvPr/>
            </p:nvSpPr>
            <p:spPr>
              <a:xfrm>
                <a:off x="192346" y="898605"/>
                <a:ext cx="5715358" cy="26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𝑧𝑡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𝑧𝑥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𝑧𝑦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𝑡𝑧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𝑥𝑧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𝑦𝑧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𝑧𝑧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35BAE6-6A2B-4655-83B1-661C862A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46" y="898605"/>
                <a:ext cx="5715358" cy="262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5FD34C-9279-474C-81BD-BA6CF98EDF93}"/>
                  </a:ext>
                </a:extLst>
              </p:cNvPr>
              <p:cNvSpPr txBox="1"/>
              <p:nvPr/>
            </p:nvSpPr>
            <p:spPr>
              <a:xfrm>
                <a:off x="1525667" y="3296098"/>
                <a:ext cx="3048716" cy="890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𝜈𝜇</m:t>
                          </m:r>
                        </m:sub>
                      </m:sSub>
                    </m:oMath>
                  </m:oMathPara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5FD34C-9279-474C-81BD-BA6CF98E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67" y="3296098"/>
                <a:ext cx="3048716" cy="8903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3C4DA-9A46-4360-B9AB-21E2B5DBAC6D}"/>
              </a:ext>
            </a:extLst>
          </p:cNvPr>
          <p:cNvCxnSpPr>
            <a:cxnSpLocks/>
          </p:cNvCxnSpPr>
          <p:nvPr/>
        </p:nvCxnSpPr>
        <p:spPr>
          <a:xfrm>
            <a:off x="6167438" y="0"/>
            <a:ext cx="0" cy="685800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E4DA82F-0E82-487F-B57B-730A296FBB03}"/>
              </a:ext>
            </a:extLst>
          </p:cNvPr>
          <p:cNvGrpSpPr/>
          <p:nvPr/>
        </p:nvGrpSpPr>
        <p:grpSpPr>
          <a:xfrm>
            <a:off x="192345" y="3941702"/>
            <a:ext cx="5715359" cy="2909945"/>
            <a:chOff x="192345" y="3712644"/>
            <a:chExt cx="5715359" cy="290994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A91EA3F-74B2-413D-89ED-2AEF5BC16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53" t="24759" r="23115" b="27017"/>
            <a:stretch/>
          </p:blipFill>
          <p:spPr bwMode="auto">
            <a:xfrm>
              <a:off x="192345" y="3712644"/>
              <a:ext cx="5715359" cy="2909945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8AE4F7D-454D-46AF-9A98-52D91654B94A}"/>
                    </a:ext>
                  </a:extLst>
                </p:cNvPr>
                <p:cNvSpPr/>
                <p:nvPr/>
              </p:nvSpPr>
              <p:spPr>
                <a:xfrm>
                  <a:off x="572002" y="4464629"/>
                  <a:ext cx="1428750" cy="1428750"/>
                </a:xfrm>
                <a:prstGeom prst="ellipse">
                  <a:avLst/>
                </a:prstGeom>
                <a:solidFill>
                  <a:srgbClr val="FF7C80"/>
                </a:solidFill>
                <a:ln w="762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6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8AE4F7D-454D-46AF-9A98-52D91654B9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002" y="4464629"/>
                  <a:ext cx="1428750" cy="142875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D654CB-29E4-47B7-A661-24B8108B221D}"/>
              </a:ext>
            </a:extLst>
          </p:cNvPr>
          <p:cNvGrpSpPr/>
          <p:nvPr/>
        </p:nvGrpSpPr>
        <p:grpSpPr>
          <a:xfrm>
            <a:off x="6229707" y="3842480"/>
            <a:ext cx="5975092" cy="3244578"/>
            <a:chOff x="6229707" y="3613422"/>
            <a:chExt cx="5975092" cy="324457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13481A4-C451-4D1E-803B-5C07AF855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707" y="3613422"/>
              <a:ext cx="5975092" cy="3244578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BC258EC-1AC5-4ACA-ACDD-D093AC18D61F}"/>
                    </a:ext>
                  </a:extLst>
                </p:cNvPr>
                <p:cNvSpPr/>
                <p:nvPr/>
              </p:nvSpPr>
              <p:spPr>
                <a:xfrm>
                  <a:off x="6841557" y="5003461"/>
                  <a:ext cx="464500" cy="464500"/>
                </a:xfrm>
                <a:prstGeom prst="ellipse">
                  <a:avLst/>
                </a:prstGeom>
                <a:solidFill>
                  <a:srgbClr val="FF7C8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BC258EC-1AC5-4ACA-ACDD-D093AC18D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557" y="5003461"/>
                  <a:ext cx="464500" cy="4645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A4068-E328-4DA7-8961-F06732F3406B}"/>
              </a:ext>
            </a:extLst>
          </p:cNvPr>
          <p:cNvGrpSpPr/>
          <p:nvPr/>
        </p:nvGrpSpPr>
        <p:grpSpPr>
          <a:xfrm>
            <a:off x="2172693" y="4496465"/>
            <a:ext cx="2176500" cy="1466349"/>
            <a:chOff x="2172693" y="4267407"/>
            <a:chExt cx="2176500" cy="14663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A9C568-72CD-4741-BEAC-5F7BD913CB77}"/>
                </a:ext>
              </a:extLst>
            </p:cNvPr>
            <p:cNvSpPr txBox="1"/>
            <p:nvPr/>
          </p:nvSpPr>
          <p:spPr>
            <a:xfrm>
              <a:off x="2522330" y="4551721"/>
              <a:ext cx="1567129" cy="89255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Curved</a:t>
              </a:r>
              <a:r>
                <a:rPr lang="en-GB" sz="2400" b="1" dirty="0"/>
                <a:t> Spacetime</a:t>
              </a:r>
              <a:endParaRPr lang="en-CA" sz="2400" b="1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33C4D2A-2689-407F-9A86-FA48916D36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5382" y="4267407"/>
              <a:ext cx="320496" cy="3302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DC7FFB5-94BD-4D9E-9724-365A718C4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807" y="4299509"/>
              <a:ext cx="320496" cy="3302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C886D39-F4A7-41A3-8346-BF0E15A3FC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7320" y="5403516"/>
              <a:ext cx="320496" cy="3302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BB39DCA-271E-4D20-87B0-3730A281D418}"/>
                </a:ext>
              </a:extLst>
            </p:cNvPr>
            <p:cNvCxnSpPr>
              <a:cxnSpLocks/>
            </p:cNvCxnSpPr>
            <p:nvPr/>
          </p:nvCxnSpPr>
          <p:spPr>
            <a:xfrm>
              <a:off x="3593807" y="5403516"/>
              <a:ext cx="320496" cy="3302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55EF164-C463-460C-B270-FFF0A1EB5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2693" y="4997997"/>
              <a:ext cx="473346" cy="2418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4B48FE-C9A7-432A-9CBE-A78F247DC0E7}"/>
                </a:ext>
              </a:extLst>
            </p:cNvPr>
            <p:cNvCxnSpPr>
              <a:cxnSpLocks/>
            </p:cNvCxnSpPr>
            <p:nvPr/>
          </p:nvCxnSpPr>
          <p:spPr>
            <a:xfrm>
              <a:off x="3967877" y="5020410"/>
              <a:ext cx="381316" cy="5279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5981A-4BDA-4756-8753-76A97AF6B43D}"/>
              </a:ext>
            </a:extLst>
          </p:cNvPr>
          <p:cNvGrpSpPr/>
          <p:nvPr/>
        </p:nvGrpSpPr>
        <p:grpSpPr>
          <a:xfrm>
            <a:off x="8818536" y="4780779"/>
            <a:ext cx="2752240" cy="1231789"/>
            <a:chOff x="8818536" y="4551721"/>
            <a:chExt cx="2752240" cy="12317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99D49E-5313-4C66-A0FC-F0731E422711}"/>
                </a:ext>
              </a:extLst>
            </p:cNvPr>
            <p:cNvSpPr txBox="1"/>
            <p:nvPr/>
          </p:nvSpPr>
          <p:spPr>
            <a:xfrm>
              <a:off x="8818536" y="4690562"/>
              <a:ext cx="2219503" cy="954107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(Almost) Flat Spacetime</a:t>
              </a:r>
              <a:endParaRPr lang="en-CA" sz="2400" b="1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835FDE6-462A-42BF-8314-17526C35D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411" y="4551721"/>
              <a:ext cx="534764" cy="25803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9371230-44BB-41BF-BACE-40455F314C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302" y="5438382"/>
              <a:ext cx="521112" cy="34512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C0DADD6-A73F-42C9-A93F-8871160043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7302" y="5167615"/>
              <a:ext cx="703474" cy="1744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206E44-82C8-4A51-A70B-78E6B34BEAEA}"/>
              </a:ext>
            </a:extLst>
          </p:cNvPr>
          <p:cNvSpPr txBox="1"/>
          <p:nvPr/>
        </p:nvSpPr>
        <p:spPr>
          <a:xfrm>
            <a:off x="6742441" y="3331236"/>
            <a:ext cx="5124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/>
                <a:latin typeface="Calibri" panose="020F0502020204030204" pitchFamily="34" charset="0"/>
              </a:rPr>
              <a:t>Minkowski</a:t>
            </a:r>
            <a:r>
              <a:rPr lang="en-US" sz="4800" dirty="0">
                <a:effectLst/>
                <a:latin typeface="Calibri" panose="020F0502020204030204" pitchFamily="34" charset="0"/>
              </a:rPr>
              <a:t> Metric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2E0B640-7A9A-44F7-ACCA-09B791D49B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39920" y="2167560"/>
              <a:ext cx="4255560" cy="4752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2E0B640-7A9A-44F7-ACCA-09B791D49B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30560" y="2158200"/>
                <a:ext cx="4274280" cy="47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70FECF-F1BB-4982-B1BD-7CA217EB9C7B}"/>
                  </a:ext>
                </a:extLst>
              </p:cNvPr>
              <p:cNvSpPr txBox="1"/>
              <p:nvPr/>
            </p:nvSpPr>
            <p:spPr>
              <a:xfrm>
                <a:off x="246935" y="54168"/>
                <a:ext cx="2915365" cy="8903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70FECF-F1BB-4982-B1BD-7CA217EB9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35" y="54168"/>
                <a:ext cx="2915365" cy="8903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488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76"/>
    </mc:Choice>
    <mc:Fallback xmlns="">
      <p:transition spd="slow" advTm="30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317ABF-26DB-4FEA-BA3D-4BE29356458C}"/>
              </a:ext>
            </a:extLst>
          </p:cNvPr>
          <p:cNvSpPr txBox="1"/>
          <p:nvPr/>
        </p:nvSpPr>
        <p:spPr>
          <a:xfrm>
            <a:off x="1409303" y="1333500"/>
            <a:ext cx="93733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Quick Review of Spherical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691A61-CDD4-4A0E-AD9F-B162859CDA78}"/>
                  </a:ext>
                </a:extLst>
              </p:cNvPr>
              <p:cNvSpPr txBox="1"/>
              <p:nvPr/>
            </p:nvSpPr>
            <p:spPr>
              <a:xfrm>
                <a:off x="1066800" y="5016668"/>
                <a:ext cx="100584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GB" sz="6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GB" sz="6000" dirty="0">
                    <a:solidFill>
                      <a:srgbClr val="FF0000"/>
                    </a:solidFill>
                  </a:rPr>
                  <a:t> check timestamps to skip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GB" sz="60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691A61-CDD4-4A0E-AD9F-B162859CD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016668"/>
                <a:ext cx="10058400" cy="1015663"/>
              </a:xfrm>
              <a:prstGeom prst="rect">
                <a:avLst/>
              </a:prstGeom>
              <a:blipFill>
                <a:blip r:embed="rId2"/>
                <a:stretch>
                  <a:fillRect l="-848" t="-18563" r="-848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63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B3F19A-D156-4112-84AE-C339823AF4C3}"/>
                  </a:ext>
                </a:extLst>
              </p:cNvPr>
              <p:cNvSpPr txBox="1"/>
              <p:nvPr/>
            </p:nvSpPr>
            <p:spPr>
              <a:xfrm>
                <a:off x="104932" y="130821"/>
                <a:ext cx="490178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latin typeface="Calibri" panose="020F0502020204030204" pitchFamily="34" charset="0"/>
                  </a:rPr>
                  <a:t>Cartesian Coordinates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B3F19A-D156-4112-84AE-C339823AF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" y="130821"/>
                <a:ext cx="4901784" cy="1446550"/>
              </a:xfrm>
              <a:prstGeom prst="rect">
                <a:avLst/>
              </a:prstGeom>
              <a:blipFill>
                <a:blip r:embed="rId3"/>
                <a:stretch>
                  <a:fillRect l="-2363" t="-7563" r="-24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D546DD-6C28-4EBA-A388-B1501A46C14E}"/>
                  </a:ext>
                </a:extLst>
              </p:cNvPr>
              <p:cNvSpPr txBox="1"/>
              <p:nvPr/>
            </p:nvSpPr>
            <p:spPr>
              <a:xfrm>
                <a:off x="5541363" y="130821"/>
                <a:ext cx="6650637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>
                    <a:latin typeface="Calibri" panose="020F0502020204030204" pitchFamily="34" charset="0"/>
                  </a:rPr>
                  <a:t>Spherical Coordinates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6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D546DD-6C28-4EBA-A388-B1501A46C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363" y="130821"/>
                <a:ext cx="6650637" cy="1846659"/>
              </a:xfrm>
              <a:prstGeom prst="rect">
                <a:avLst/>
              </a:prstGeom>
              <a:blipFill>
                <a:blip r:embed="rId4"/>
                <a:stretch>
                  <a:fillRect l="-1833" t="-9241" r="-18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0F9D3-9A60-4F40-A518-A277596E19C1}"/>
                  </a:ext>
                </a:extLst>
              </p:cNvPr>
              <p:cNvSpPr txBox="1"/>
              <p:nvPr/>
            </p:nvSpPr>
            <p:spPr>
              <a:xfrm>
                <a:off x="6430780" y="2517983"/>
                <a:ext cx="5351488" cy="3951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4800" dirty="0"/>
                  <a:t>   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0F9D3-9A60-4F40-A518-A277596E1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80" y="2517983"/>
                <a:ext cx="5351488" cy="39519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374C4D-42C0-4F07-B391-639187C20DE2}"/>
                  </a:ext>
                </a:extLst>
              </p:cNvPr>
              <p:cNvSpPr txBox="1"/>
              <p:nvPr/>
            </p:nvSpPr>
            <p:spPr>
              <a:xfrm>
                <a:off x="244839" y="2523562"/>
                <a:ext cx="5351488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374C4D-42C0-4F07-B391-639187C20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39" y="2523562"/>
                <a:ext cx="5351488" cy="2769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467A08-4111-4E7C-AECD-9F25B70085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5680" y="455760"/>
              <a:ext cx="8643960" cy="149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467A08-4111-4E7C-AECD-9F25B70085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6320" y="446400"/>
                <a:ext cx="8662680" cy="150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834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15"/>
    </mc:Choice>
    <mc:Fallback xmlns="">
      <p:transition spd="slow" advTm="23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D546DD-6C28-4EBA-A388-B1501A46C14E}"/>
                  </a:ext>
                </a:extLst>
              </p:cNvPr>
              <p:cNvSpPr txBox="1"/>
              <p:nvPr/>
            </p:nvSpPr>
            <p:spPr>
              <a:xfrm>
                <a:off x="5541363" y="130821"/>
                <a:ext cx="6650637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>
                    <a:latin typeface="Calibri" panose="020F0502020204030204" pitchFamily="34" charset="0"/>
                  </a:rPr>
                  <a:t>Spherical Coordinates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6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D546DD-6C28-4EBA-A388-B1501A46C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363" y="130821"/>
                <a:ext cx="6650637" cy="1846659"/>
              </a:xfrm>
              <a:prstGeom prst="rect">
                <a:avLst/>
              </a:prstGeom>
              <a:blipFill>
                <a:blip r:embed="rId3"/>
                <a:stretch>
                  <a:fillRect l="-1833" t="-9241" r="-18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0F9D3-9A60-4F40-A518-A277596E19C1}"/>
                  </a:ext>
                </a:extLst>
              </p:cNvPr>
              <p:cNvSpPr txBox="1"/>
              <p:nvPr/>
            </p:nvSpPr>
            <p:spPr>
              <a:xfrm>
                <a:off x="6430780" y="2517983"/>
                <a:ext cx="5351488" cy="3951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4800" dirty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4800" dirty="0"/>
                  <a:t>   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4800" dirty="0"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arctan</m:t>
                        </m:r>
                      </m:fName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48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10F9D3-9A60-4F40-A518-A277596E1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80" y="2517983"/>
                <a:ext cx="5351488" cy="3951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2AFCCF15-FD6D-4509-B3C9-084532BC127D}"/>
              </a:ext>
            </a:extLst>
          </p:cNvPr>
          <p:cNvSpPr/>
          <p:nvPr/>
        </p:nvSpPr>
        <p:spPr>
          <a:xfrm>
            <a:off x="595916" y="1206903"/>
            <a:ext cx="5050008" cy="5050008"/>
          </a:xfrm>
          <a:prstGeom prst="ellipse">
            <a:avLst/>
          </a:prstGeom>
          <a:solidFill>
            <a:schemeClr val="accent5">
              <a:lumMod val="20000"/>
              <a:lumOff val="80000"/>
              <a:alpha val="52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018AD97-0A1D-460F-A096-A9F068D6479E}"/>
              </a:ext>
            </a:extLst>
          </p:cNvPr>
          <p:cNvSpPr/>
          <p:nvPr/>
        </p:nvSpPr>
        <p:spPr>
          <a:xfrm flipV="1">
            <a:off x="595916" y="2807447"/>
            <a:ext cx="5050008" cy="1989826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1D646-F39C-465B-A8F2-226113C588F8}"/>
              </a:ext>
            </a:extLst>
          </p:cNvPr>
          <p:cNvSpPr/>
          <p:nvPr/>
        </p:nvSpPr>
        <p:spPr>
          <a:xfrm>
            <a:off x="2975769" y="3586756"/>
            <a:ext cx="290303" cy="29030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7483C9E-A40E-487C-9D4E-54C97FF0C67D}"/>
              </a:ext>
            </a:extLst>
          </p:cNvPr>
          <p:cNvSpPr/>
          <p:nvPr/>
        </p:nvSpPr>
        <p:spPr>
          <a:xfrm>
            <a:off x="595916" y="2767874"/>
            <a:ext cx="5050008" cy="1989828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C5EC6E-8A3D-448D-BFBB-95F9B6FEE6BE}"/>
              </a:ext>
            </a:extLst>
          </p:cNvPr>
          <p:cNvCxnSpPr>
            <a:cxnSpLocks/>
          </p:cNvCxnSpPr>
          <p:nvPr/>
        </p:nvCxnSpPr>
        <p:spPr>
          <a:xfrm flipV="1">
            <a:off x="3120121" y="721259"/>
            <a:ext cx="15848" cy="30178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04FEBC-D9DD-41EA-A1D0-334DF6E04695}"/>
              </a:ext>
            </a:extLst>
          </p:cNvPr>
          <p:cNvCxnSpPr>
            <a:cxnSpLocks/>
          </p:cNvCxnSpPr>
          <p:nvPr/>
        </p:nvCxnSpPr>
        <p:spPr>
          <a:xfrm>
            <a:off x="3120121" y="3739156"/>
            <a:ext cx="940475" cy="9324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32CCEE-647A-4CCE-ABF1-6889286C2988}"/>
              </a:ext>
            </a:extLst>
          </p:cNvPr>
          <p:cNvCxnSpPr>
            <a:cxnSpLocks/>
          </p:cNvCxnSpPr>
          <p:nvPr/>
        </p:nvCxnSpPr>
        <p:spPr>
          <a:xfrm>
            <a:off x="3120121" y="3739156"/>
            <a:ext cx="2381933" cy="364872"/>
          </a:xfrm>
          <a:prstGeom prst="line">
            <a:avLst/>
          </a:prstGeom>
          <a:ln w="57150">
            <a:solidFill>
              <a:srgbClr val="006C3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9F8D6326-FA20-4BA2-ADA5-A3C43314F283}"/>
              </a:ext>
            </a:extLst>
          </p:cNvPr>
          <p:cNvSpPr/>
          <p:nvPr/>
        </p:nvSpPr>
        <p:spPr>
          <a:xfrm>
            <a:off x="816017" y="1219800"/>
            <a:ext cx="4686037" cy="5075006"/>
          </a:xfrm>
          <a:prstGeom prst="arc">
            <a:avLst>
              <a:gd name="adj1" fmla="val 16200000"/>
              <a:gd name="adj2" fmla="val 529239"/>
            </a:avLst>
          </a:prstGeom>
          <a:ln w="57150">
            <a:solidFill>
              <a:srgbClr val="FF33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F61B8-8F4F-43C9-BA0C-15E9986B215E}"/>
              </a:ext>
            </a:extLst>
          </p:cNvPr>
          <p:cNvCxnSpPr>
            <a:cxnSpLocks/>
          </p:cNvCxnSpPr>
          <p:nvPr/>
        </p:nvCxnSpPr>
        <p:spPr>
          <a:xfrm flipV="1">
            <a:off x="3136263" y="2054198"/>
            <a:ext cx="1884070" cy="1653413"/>
          </a:xfrm>
          <a:prstGeom prst="straightConnector1">
            <a:avLst/>
          </a:prstGeom>
          <a:ln w="127000">
            <a:solidFill>
              <a:srgbClr val="421C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846E0D-0642-4058-B1F3-021A4A218344}"/>
              </a:ext>
            </a:extLst>
          </p:cNvPr>
          <p:cNvGrpSpPr/>
          <p:nvPr/>
        </p:nvGrpSpPr>
        <p:grpSpPr>
          <a:xfrm>
            <a:off x="3070848" y="2933521"/>
            <a:ext cx="2382209" cy="740628"/>
            <a:chOff x="3070848" y="2933521"/>
            <a:chExt cx="2382209" cy="740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C704A25-7A62-4666-BFE2-A97F50BC0934}"/>
                    </a:ext>
                  </a:extLst>
                </p:cNvPr>
                <p:cNvSpPr txBox="1"/>
                <p:nvPr/>
              </p:nvSpPr>
              <p:spPr>
                <a:xfrm>
                  <a:off x="4296208" y="2966263"/>
                  <a:ext cx="55502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539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>
                    <a:solidFill>
                      <a:srgbClr val="005392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C704A25-7A62-4666-BFE2-A97F50BC0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208" y="2966263"/>
                  <a:ext cx="555024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3D1CC2BB-E303-4CDC-B708-58AAD4E4D198}"/>
                </a:ext>
              </a:extLst>
            </p:cNvPr>
            <p:cNvSpPr/>
            <p:nvPr/>
          </p:nvSpPr>
          <p:spPr>
            <a:xfrm rot="2870546">
              <a:off x="4093336" y="1911033"/>
              <a:ext cx="337234" cy="2382209"/>
            </a:xfrm>
            <a:prstGeom prst="rightBrac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E5A2A5-CEBF-4FC9-964F-47DD00298CD5}"/>
              </a:ext>
            </a:extLst>
          </p:cNvPr>
          <p:cNvGrpSpPr/>
          <p:nvPr/>
        </p:nvGrpSpPr>
        <p:grpSpPr>
          <a:xfrm>
            <a:off x="2478995" y="2304626"/>
            <a:ext cx="1401595" cy="1858991"/>
            <a:chOff x="2478995" y="2304626"/>
            <a:chExt cx="1401595" cy="1858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678F597-084B-40D0-8992-818F5DE26DEA}"/>
                    </a:ext>
                  </a:extLst>
                </p:cNvPr>
                <p:cNvSpPr txBox="1"/>
                <p:nvPr/>
              </p:nvSpPr>
              <p:spPr>
                <a:xfrm>
                  <a:off x="3276963" y="2304626"/>
                  <a:ext cx="60362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678F597-084B-40D0-8992-818F5DE26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963" y="2304626"/>
                  <a:ext cx="603627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DEAA2AE7-9041-4A47-A1D7-A3C2F5C52323}"/>
                </a:ext>
              </a:extLst>
            </p:cNvPr>
            <p:cNvSpPr/>
            <p:nvPr/>
          </p:nvSpPr>
          <p:spPr>
            <a:xfrm>
              <a:off x="2478995" y="2882133"/>
              <a:ext cx="1281484" cy="1281484"/>
            </a:xfrm>
            <a:prstGeom prst="arc">
              <a:avLst>
                <a:gd name="adj1" fmla="val 16200000"/>
                <a:gd name="adj2" fmla="val 1974984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D00AB6-F215-4BAF-9A3C-AF7A32379086}"/>
              </a:ext>
            </a:extLst>
          </p:cNvPr>
          <p:cNvGrpSpPr/>
          <p:nvPr/>
        </p:nvGrpSpPr>
        <p:grpSpPr>
          <a:xfrm>
            <a:off x="1492560" y="3396827"/>
            <a:ext cx="2889452" cy="1111726"/>
            <a:chOff x="1492560" y="3396827"/>
            <a:chExt cx="2889452" cy="11117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4953DAC-17EA-4FA4-9EE0-E3F337FAB6E7}"/>
                    </a:ext>
                  </a:extLst>
                </p:cNvPr>
                <p:cNvSpPr txBox="1"/>
                <p:nvPr/>
              </p:nvSpPr>
              <p:spPr>
                <a:xfrm>
                  <a:off x="3719843" y="3800667"/>
                  <a:ext cx="66216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4953DAC-17EA-4FA4-9EE0-E3F337FAB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843" y="3800667"/>
                  <a:ext cx="662169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8CE6599F-02FC-47A0-A296-05E957756277}"/>
                </a:ext>
              </a:extLst>
            </p:cNvPr>
            <p:cNvSpPr/>
            <p:nvPr/>
          </p:nvSpPr>
          <p:spPr>
            <a:xfrm>
              <a:off x="1492560" y="3396827"/>
              <a:ext cx="2388030" cy="940942"/>
            </a:xfrm>
            <a:prstGeom prst="arc">
              <a:avLst>
                <a:gd name="adj1" fmla="val 7640"/>
                <a:gd name="adj2" fmla="val 1173499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6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06">
        <p:fade/>
      </p:transition>
    </mc:Choice>
    <mc:Fallback xmlns="">
      <p:transition spd="med" advTm="138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77449A-2F02-4A85-9C02-1755D5A784BB}"/>
                  </a:ext>
                </a:extLst>
              </p:cNvPr>
              <p:cNvSpPr txBox="1"/>
              <p:nvPr/>
            </p:nvSpPr>
            <p:spPr>
              <a:xfrm>
                <a:off x="662670" y="1001336"/>
                <a:ext cx="108666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96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77449A-2F02-4A85-9C02-1755D5A78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70" y="1001336"/>
                <a:ext cx="10866660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D69405-ABE4-4C64-A5D5-10E2ABF62E41}"/>
                  </a:ext>
                </a:extLst>
              </p:cNvPr>
              <p:cNvSpPr txBox="1"/>
              <p:nvPr/>
            </p:nvSpPr>
            <p:spPr>
              <a:xfrm>
                <a:off x="633173" y="4316503"/>
                <a:ext cx="108666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0       1        2       3</m:t>
                      </m:r>
                    </m:oMath>
                  </m:oMathPara>
                </a14:m>
                <a:endParaRPr lang="en-US" sz="96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D69405-ABE4-4C64-A5D5-10E2ABF6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73" y="4316503"/>
                <a:ext cx="10866660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A892D6-57C3-4F65-A156-9DD66FB88524}"/>
              </a:ext>
            </a:extLst>
          </p:cNvPr>
          <p:cNvCxnSpPr>
            <a:cxnSpLocks/>
          </p:cNvCxnSpPr>
          <p:nvPr/>
        </p:nvCxnSpPr>
        <p:spPr>
          <a:xfrm>
            <a:off x="2005781" y="2570995"/>
            <a:ext cx="0" cy="1716010"/>
          </a:xfrm>
          <a:prstGeom prst="straightConnector1">
            <a:avLst/>
          </a:prstGeom>
          <a:ln w="1524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173FC-5124-48BA-BD31-84A3D13AE43E}"/>
              </a:ext>
            </a:extLst>
          </p:cNvPr>
          <p:cNvCxnSpPr>
            <a:cxnSpLocks/>
          </p:cNvCxnSpPr>
          <p:nvPr/>
        </p:nvCxnSpPr>
        <p:spPr>
          <a:xfrm>
            <a:off x="4635910" y="2570995"/>
            <a:ext cx="0" cy="1716010"/>
          </a:xfrm>
          <a:prstGeom prst="straightConnector1">
            <a:avLst/>
          </a:prstGeom>
          <a:ln w="1524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1F9EE8-87D7-437A-974F-4357A223CEBB}"/>
              </a:ext>
            </a:extLst>
          </p:cNvPr>
          <p:cNvCxnSpPr>
            <a:cxnSpLocks/>
          </p:cNvCxnSpPr>
          <p:nvPr/>
        </p:nvCxnSpPr>
        <p:spPr>
          <a:xfrm>
            <a:off x="7290619" y="2570996"/>
            <a:ext cx="0" cy="1716010"/>
          </a:xfrm>
          <a:prstGeom prst="straightConnector1">
            <a:avLst/>
          </a:prstGeom>
          <a:ln w="1524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B1A7FC-A676-48A2-B2B4-EE9C13A0B8AE}"/>
              </a:ext>
            </a:extLst>
          </p:cNvPr>
          <p:cNvCxnSpPr>
            <a:cxnSpLocks/>
          </p:cNvCxnSpPr>
          <p:nvPr/>
        </p:nvCxnSpPr>
        <p:spPr>
          <a:xfrm>
            <a:off x="9920748" y="2570996"/>
            <a:ext cx="0" cy="1716010"/>
          </a:xfrm>
          <a:prstGeom prst="straightConnector1">
            <a:avLst/>
          </a:prstGeom>
          <a:ln w="1524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269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7"/>
    </mc:Choice>
    <mc:Fallback xmlns="">
      <p:transition spd="slow" advTm="8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/>
              <p:nvPr/>
            </p:nvSpPr>
            <p:spPr>
              <a:xfrm>
                <a:off x="266700" y="609370"/>
                <a:ext cx="2348785" cy="1765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GB" sz="9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2AF3E-CBD9-492B-9A6B-9BF1A0DE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609370"/>
                <a:ext cx="2348785" cy="17653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4EA9D-721D-48A8-979A-6973B673ECF3}"/>
                  </a:ext>
                </a:extLst>
              </p:cNvPr>
              <p:cNvSpPr txBox="1"/>
              <p:nvPr/>
            </p:nvSpPr>
            <p:spPr>
              <a:xfrm>
                <a:off x="2615485" y="996395"/>
                <a:ext cx="939929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u="sng" dirty="0">
                    <a:solidFill>
                      <a:srgbClr val="FF0000"/>
                    </a:solidFill>
                  </a:rPr>
                  <a:t>Greek Letters</a:t>
                </a:r>
                <a:r>
                  <a:rPr lang="en-GB" sz="4400" dirty="0"/>
                  <a:t> = all 4 spacetime indices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  1→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  2→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  3→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4EA9D-721D-48A8-979A-6973B673E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485" y="996395"/>
                <a:ext cx="9399293" cy="1384995"/>
              </a:xfrm>
              <a:prstGeom prst="rect">
                <a:avLst/>
              </a:prstGeom>
              <a:blipFill>
                <a:blip r:embed="rId4"/>
                <a:stretch>
                  <a:fillRect l="-2594" t="-87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55C1B4-24C3-4964-8839-E1F61B4A1C8C}"/>
                  </a:ext>
                </a:extLst>
              </p:cNvPr>
              <p:cNvSpPr txBox="1"/>
              <p:nvPr/>
            </p:nvSpPr>
            <p:spPr>
              <a:xfrm>
                <a:off x="356469" y="4085817"/>
                <a:ext cx="2259016" cy="1765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9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GB" sz="9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55C1B4-24C3-4964-8839-E1F61B4A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69" y="4085817"/>
                <a:ext cx="2259016" cy="1765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73EEB-2992-425F-A446-7C0916EBB247}"/>
                  </a:ext>
                </a:extLst>
              </p:cNvPr>
              <p:cNvSpPr txBox="1"/>
              <p:nvPr/>
            </p:nvSpPr>
            <p:spPr>
              <a:xfrm>
                <a:off x="3105150" y="4276029"/>
                <a:ext cx="890962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u="sng" dirty="0">
                    <a:solidFill>
                      <a:srgbClr val="FF6600"/>
                    </a:solidFill>
                  </a:rPr>
                  <a:t>Latin/English Letters</a:t>
                </a:r>
                <a:r>
                  <a:rPr lang="en-GB" sz="4400" dirty="0">
                    <a:solidFill>
                      <a:srgbClr val="FF6600"/>
                    </a:solidFill>
                  </a:rPr>
                  <a:t> </a:t>
                </a:r>
                <a:r>
                  <a:rPr lang="en-GB" sz="4400" dirty="0"/>
                  <a:t>= 3 space indices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  2→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  3→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73EEB-2992-425F-A446-7C0916EBB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50" y="4276029"/>
                <a:ext cx="8909628" cy="1384995"/>
              </a:xfrm>
              <a:prstGeom prst="rect">
                <a:avLst/>
              </a:prstGeom>
              <a:blipFill>
                <a:blip r:embed="rId6"/>
                <a:stretch>
                  <a:fillRect l="-2736" t="-8772" r="-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35B22C-720E-4550-A307-765594DF3040}"/>
              </a:ext>
            </a:extLst>
          </p:cNvPr>
          <p:cNvCxnSpPr>
            <a:cxnSpLocks/>
          </p:cNvCxnSpPr>
          <p:nvPr/>
        </p:nvCxnSpPr>
        <p:spPr>
          <a:xfrm>
            <a:off x="-247880" y="3491651"/>
            <a:ext cx="1268775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C258A8-544E-491F-B824-D458882EC0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77881" y="2278080"/>
              <a:ext cx="8395560" cy="347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C258A8-544E-491F-B824-D458882EC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68521" y="2268720"/>
                <a:ext cx="8414280" cy="3493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019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31"/>
    </mc:Choice>
    <mc:Fallback xmlns="">
      <p:transition spd="slow" advTm="28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92ADB5-A5A2-4DA8-A3B2-61763299E809}"/>
                  </a:ext>
                </a:extLst>
              </p:cNvPr>
              <p:cNvSpPr txBox="1"/>
              <p:nvPr/>
            </p:nvSpPr>
            <p:spPr>
              <a:xfrm>
                <a:off x="235976" y="3616549"/>
                <a:ext cx="11431228" cy="3019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       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    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  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92ADB5-A5A2-4DA8-A3B2-61763299E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76" y="3616549"/>
                <a:ext cx="11431228" cy="30198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56D54A-4148-4D03-A649-152588189C50}"/>
                  </a:ext>
                </a:extLst>
              </p:cNvPr>
              <p:cNvSpPr txBox="1"/>
              <p:nvPr/>
            </p:nvSpPr>
            <p:spPr>
              <a:xfrm>
                <a:off x="6942804" y="593377"/>
                <a:ext cx="4645742" cy="240065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4000" dirty="0">
                  <a:latin typeface="Calibri" panose="020F0502020204030204" pitchFamily="34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4000" dirty="0">
                  <a:latin typeface="Calibri" panose="020F0502020204030204" pitchFamily="34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4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56D54A-4148-4D03-A649-15258818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804" y="593377"/>
                <a:ext cx="4645742" cy="24006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917579-2E40-438A-B434-7CE892D2B0B2}"/>
                  </a:ext>
                </a:extLst>
              </p:cNvPr>
              <p:cNvSpPr txBox="1"/>
              <p:nvPr/>
            </p:nvSpPr>
            <p:spPr>
              <a:xfrm>
                <a:off x="235976" y="283773"/>
                <a:ext cx="6162981" cy="3019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GB" sz="40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917579-2E40-438A-B434-7CE892D2B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76" y="283773"/>
                <a:ext cx="6162981" cy="3019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609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2"/>
    </mc:Choice>
    <mc:Fallback xmlns="">
      <p:transition spd="slow" advTm="6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7DE1E5-C392-4155-96E7-EE62885F4942}"/>
                  </a:ext>
                </a:extLst>
              </p:cNvPr>
              <p:cNvSpPr txBox="1"/>
              <p:nvPr/>
            </p:nvSpPr>
            <p:spPr>
              <a:xfrm>
                <a:off x="-58994" y="418053"/>
                <a:ext cx="12447638" cy="2882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34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4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7DE1E5-C392-4155-96E7-EE62885F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994" y="418053"/>
                <a:ext cx="12447638" cy="28823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0DA5A0-BDB3-48EF-868B-77B66DB3FF0C}"/>
                  </a:ext>
                </a:extLst>
              </p:cNvPr>
              <p:cNvSpPr txBox="1"/>
              <p:nvPr/>
            </p:nvSpPr>
            <p:spPr>
              <a:xfrm>
                <a:off x="235976" y="3616549"/>
                <a:ext cx="11431228" cy="3019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       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    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  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0DA5A0-BDB3-48EF-868B-77B66DB3F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76" y="3616549"/>
                <a:ext cx="11431228" cy="30198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97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1">
        <p:fade/>
      </p:transition>
    </mc:Choice>
    <mc:Fallback xmlns="">
      <p:transition spd="med" advTm="16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E8577A-D30F-45DA-83B4-AE2C4E5C123F}"/>
                  </a:ext>
                </a:extLst>
              </p:cNvPr>
              <p:cNvSpPr txBox="1"/>
              <p:nvPr/>
            </p:nvSpPr>
            <p:spPr>
              <a:xfrm>
                <a:off x="640325" y="3300445"/>
                <a:ext cx="5907959" cy="344030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E8577A-D30F-45DA-83B4-AE2C4E5C1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5" y="3300445"/>
                <a:ext cx="5907959" cy="3440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D1D7E-1749-42E5-845C-1E48FC277854}"/>
                  </a:ext>
                </a:extLst>
              </p:cNvPr>
              <p:cNvSpPr txBox="1"/>
              <p:nvPr/>
            </p:nvSpPr>
            <p:spPr>
              <a:xfrm>
                <a:off x="-58994" y="418053"/>
                <a:ext cx="12447638" cy="2882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34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4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D1D7E-1749-42E5-845C-1E48FC27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994" y="418053"/>
                <a:ext cx="12447638" cy="28823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9B4A1-E4E5-4CCF-B00B-23E5234AD886}"/>
                  </a:ext>
                </a:extLst>
              </p:cNvPr>
              <p:cNvSpPr txBox="1"/>
              <p:nvPr/>
            </p:nvSpPr>
            <p:spPr>
              <a:xfrm>
                <a:off x="7554860" y="4646058"/>
                <a:ext cx="3827208" cy="17938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:pPr algn="ctr"/>
                <a:r>
                  <a:rPr lang="en-US" sz="4000" dirty="0">
                    <a:latin typeface="Calibri" panose="020F0502020204030204" pitchFamily="34" charset="0"/>
                  </a:rPr>
                  <a:t>(unchanged)</a:t>
                </a:r>
                <a:endParaRPr lang="en-US" sz="4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9B4A1-E4E5-4CCF-B00B-23E5234A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860" y="4646058"/>
                <a:ext cx="3827208" cy="1793889"/>
              </a:xfrm>
              <a:prstGeom prst="rect">
                <a:avLst/>
              </a:prstGeom>
              <a:blipFill>
                <a:blip r:embed="rId5"/>
                <a:stretch>
                  <a:fillRect b="-1233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2472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27">
        <p:fade/>
      </p:transition>
    </mc:Choice>
    <mc:Fallback xmlns="">
      <p:transition spd="med" advTm="38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3E2CD8-BC1E-42DA-8012-A192A08651E5}"/>
                  </a:ext>
                </a:extLst>
              </p:cNvPr>
              <p:cNvSpPr txBox="1"/>
              <p:nvPr/>
            </p:nvSpPr>
            <p:spPr>
              <a:xfrm>
                <a:off x="500951" y="-2076157"/>
                <a:ext cx="11332974" cy="1847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8000" b="0" dirty="0">
                    <a:solidFill>
                      <a:srgbClr val="0070C0"/>
                    </a:solidFill>
                  </a:rPr>
                  <a:t> </a:t>
                </a:r>
                <a:endParaRPr lang="en-GB" sz="8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3E2CD8-BC1E-42DA-8012-A192A0865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51" y="-2076157"/>
                <a:ext cx="11332974" cy="1847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13158C-773C-46FA-8E3C-58E6497CF5C0}"/>
                  </a:ext>
                </a:extLst>
              </p:cNvPr>
              <p:cNvSpPr txBox="1"/>
              <p:nvPr/>
            </p:nvSpPr>
            <p:spPr>
              <a:xfrm>
                <a:off x="0" y="894141"/>
                <a:ext cx="12192000" cy="167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7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72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7200" b="0" dirty="0">
                    <a:solidFill>
                      <a:srgbClr val="0070C0"/>
                    </a:solidFill>
                  </a:rPr>
                  <a:t>  </a:t>
                </a:r>
                <a:endParaRPr lang="en-GB" sz="7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13158C-773C-46FA-8E3C-58E6497CF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94141"/>
                <a:ext cx="12192000" cy="1671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D3599C5-1279-4F77-A91B-51834D09E56F}"/>
              </a:ext>
            </a:extLst>
          </p:cNvPr>
          <p:cNvSpPr txBox="1"/>
          <p:nvPr/>
        </p:nvSpPr>
        <p:spPr>
          <a:xfrm>
            <a:off x="429513" y="-66370"/>
            <a:ext cx="8449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0" dirty="0"/>
              <a:t>Einstein Field Equations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F54DBA-8796-4F74-BCFC-9C1BD03F6998}"/>
              </a:ext>
            </a:extLst>
          </p:cNvPr>
          <p:cNvGrpSpPr/>
          <p:nvPr/>
        </p:nvGrpSpPr>
        <p:grpSpPr>
          <a:xfrm>
            <a:off x="129556" y="4446422"/>
            <a:ext cx="3771900" cy="1693260"/>
            <a:chOff x="0" y="4506241"/>
            <a:chExt cx="4407959" cy="16932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B54CFB-F16A-49E1-9E87-C8902125EB5D}"/>
                </a:ext>
              </a:extLst>
            </p:cNvPr>
            <p:cNvSpPr txBox="1"/>
            <p:nvPr/>
          </p:nvSpPr>
          <p:spPr>
            <a:xfrm>
              <a:off x="1" y="4506241"/>
              <a:ext cx="4407958" cy="7694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4400" b="0" dirty="0"/>
                <a:t>Relativity 108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EA8F32-FD5A-4CD7-BC72-3B62B39590E0}"/>
                </a:ext>
              </a:extLst>
            </p:cNvPr>
            <p:cNvSpPr txBox="1"/>
            <p:nvPr/>
          </p:nvSpPr>
          <p:spPr>
            <a:xfrm>
              <a:off x="0" y="5276171"/>
              <a:ext cx="4407958" cy="92333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b="0" dirty="0"/>
                <a:t>Black Holes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F0C709-7FFD-4B4C-93E7-5A6690949867}"/>
              </a:ext>
            </a:extLst>
          </p:cNvPr>
          <p:cNvGrpSpPr/>
          <p:nvPr/>
        </p:nvGrpSpPr>
        <p:grpSpPr>
          <a:xfrm>
            <a:off x="4191656" y="4473936"/>
            <a:ext cx="3771899" cy="2339590"/>
            <a:chOff x="4654021" y="4510273"/>
            <a:chExt cx="4696456" cy="23395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4A8064-CB7C-4950-8883-E0F584A686F2}"/>
                </a:ext>
              </a:extLst>
            </p:cNvPr>
            <p:cNvSpPr txBox="1"/>
            <p:nvPr/>
          </p:nvSpPr>
          <p:spPr>
            <a:xfrm>
              <a:off x="4654022" y="4510273"/>
              <a:ext cx="4696455" cy="7694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4400" b="0" dirty="0"/>
                <a:t>Relativity 109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E3F36-D671-4BD5-ACF9-F5BB43A84778}"/>
                </a:ext>
              </a:extLst>
            </p:cNvPr>
            <p:cNvSpPr txBox="1"/>
            <p:nvPr/>
          </p:nvSpPr>
          <p:spPr>
            <a:xfrm>
              <a:off x="4654021" y="5280203"/>
              <a:ext cx="4696455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b="0" dirty="0"/>
                <a:t>Gravitational Waves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30B9CD-6FC6-4C59-88B7-7C9C51626851}"/>
              </a:ext>
            </a:extLst>
          </p:cNvPr>
          <p:cNvGrpSpPr/>
          <p:nvPr/>
        </p:nvGrpSpPr>
        <p:grpSpPr>
          <a:xfrm>
            <a:off x="8253756" y="4446422"/>
            <a:ext cx="3771898" cy="1693260"/>
            <a:chOff x="9596538" y="4506241"/>
            <a:chExt cx="4696456" cy="16932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0AF2AB-EDB0-4F17-93D3-4011370E1DAF}"/>
                </a:ext>
              </a:extLst>
            </p:cNvPr>
            <p:cNvSpPr txBox="1"/>
            <p:nvPr/>
          </p:nvSpPr>
          <p:spPr>
            <a:xfrm>
              <a:off x="9596539" y="4506241"/>
              <a:ext cx="4696455" cy="769441"/>
            </a:xfrm>
            <a:prstGeom prst="rect">
              <a:avLst/>
            </a:prstGeom>
            <a:solidFill>
              <a:srgbClr val="FF9999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4400" b="0" dirty="0"/>
                <a:t>Relativity 110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E393D9-C332-4E64-B2EC-C9692F4A48FA}"/>
                </a:ext>
              </a:extLst>
            </p:cNvPr>
            <p:cNvSpPr txBox="1"/>
            <p:nvPr/>
          </p:nvSpPr>
          <p:spPr>
            <a:xfrm>
              <a:off x="9596538" y="5276171"/>
              <a:ext cx="4696455" cy="923330"/>
            </a:xfrm>
            <a:prstGeom prst="rect">
              <a:avLst/>
            </a:prstGeom>
            <a:solidFill>
              <a:srgbClr val="FF9999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b="0" dirty="0"/>
                <a:t>Cosmology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38C6573-C9EB-4B3B-8CCF-D9F9AB5D3064}"/>
              </a:ext>
            </a:extLst>
          </p:cNvPr>
          <p:cNvGrpSpPr/>
          <p:nvPr/>
        </p:nvGrpSpPr>
        <p:grpSpPr>
          <a:xfrm>
            <a:off x="2015507" y="2574907"/>
            <a:ext cx="8169731" cy="1775951"/>
            <a:chOff x="2015507" y="2574907"/>
            <a:chExt cx="8169731" cy="17759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21C2BA-04F1-4423-BABE-946DAE42CF48}"/>
                </a:ext>
              </a:extLst>
            </p:cNvPr>
            <p:cNvSpPr txBox="1"/>
            <p:nvPr/>
          </p:nvSpPr>
          <p:spPr>
            <a:xfrm>
              <a:off x="2573517" y="2574907"/>
              <a:ext cx="71878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0" b="0" dirty="0"/>
                <a:t>Complete in any order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7570FFA-DBEC-4DEC-92FB-81F944C4C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5507" y="3487994"/>
              <a:ext cx="3057938" cy="7589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F7FD31D-D28A-45E4-8A48-32353D6AA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8708" y="3537819"/>
              <a:ext cx="1" cy="81303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0BE76FB-272C-4058-952F-94A32E288D79}"/>
                </a:ext>
              </a:extLst>
            </p:cNvPr>
            <p:cNvCxnSpPr>
              <a:cxnSpLocks/>
            </p:cNvCxnSpPr>
            <p:nvPr/>
          </p:nvCxnSpPr>
          <p:spPr>
            <a:xfrm>
              <a:off x="7127300" y="3478825"/>
              <a:ext cx="3057938" cy="75890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622091-C91E-4C3C-9344-FB2801328C75}"/>
              </a:ext>
            </a:extLst>
          </p:cNvPr>
          <p:cNvCxnSpPr>
            <a:cxnSpLocks/>
          </p:cNvCxnSpPr>
          <p:nvPr/>
        </p:nvCxnSpPr>
        <p:spPr>
          <a:xfrm>
            <a:off x="0" y="262513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6CCBDB-9F68-4CF8-8903-4B4C356D5B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000" y="3847320"/>
              <a:ext cx="3985560" cy="255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6CCBDB-9F68-4CF8-8903-4B4C356D5B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40" y="3837960"/>
                <a:ext cx="4004280" cy="2574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877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0"/>
    </mc:Choice>
    <mc:Fallback xmlns="">
      <p:transition spd="slow" advTm="20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E8577A-D30F-45DA-83B4-AE2C4E5C123F}"/>
                  </a:ext>
                </a:extLst>
              </p:cNvPr>
              <p:cNvSpPr txBox="1"/>
              <p:nvPr/>
            </p:nvSpPr>
            <p:spPr>
              <a:xfrm>
                <a:off x="640325" y="3300445"/>
                <a:ext cx="5907959" cy="344030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E8577A-D30F-45DA-83B4-AE2C4E5C1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25" y="3300445"/>
                <a:ext cx="5907959" cy="34403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D1D7E-1749-42E5-845C-1E48FC277854}"/>
                  </a:ext>
                </a:extLst>
              </p:cNvPr>
              <p:cNvSpPr txBox="1"/>
              <p:nvPr/>
            </p:nvSpPr>
            <p:spPr>
              <a:xfrm>
                <a:off x="-58994" y="418053"/>
                <a:ext cx="12447638" cy="2882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34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4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D1D7E-1749-42E5-845C-1E48FC277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994" y="418053"/>
                <a:ext cx="12447638" cy="28823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9B4A1-E4E5-4CCF-B00B-23E5234AD886}"/>
                  </a:ext>
                </a:extLst>
              </p:cNvPr>
              <p:cNvSpPr txBox="1"/>
              <p:nvPr/>
            </p:nvSpPr>
            <p:spPr>
              <a:xfrm>
                <a:off x="7554860" y="4646058"/>
                <a:ext cx="3827208" cy="17938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:pPr algn="ctr"/>
                <a:r>
                  <a:rPr lang="en-US" sz="4000" dirty="0">
                    <a:latin typeface="Calibri" panose="020F0502020204030204" pitchFamily="34" charset="0"/>
                  </a:rPr>
                  <a:t>(unchanged)</a:t>
                </a:r>
                <a:endParaRPr lang="en-US" sz="4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39B4A1-E4E5-4CCF-B00B-23E5234AD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860" y="4646058"/>
                <a:ext cx="3827208" cy="1793889"/>
              </a:xfrm>
              <a:prstGeom prst="rect">
                <a:avLst/>
              </a:prstGeom>
              <a:blipFill>
                <a:blip r:embed="rId5"/>
                <a:stretch>
                  <a:fillRect b="-1233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51EF6F-7E79-4C69-8B6E-B1F0388FDD72}"/>
                  </a:ext>
                </a:extLst>
              </p:cNvPr>
              <p:cNvSpPr txBox="1"/>
              <p:nvPr/>
            </p:nvSpPr>
            <p:spPr>
              <a:xfrm>
                <a:off x="7118554" y="3172572"/>
                <a:ext cx="4581832" cy="1384995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+−−−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 metric convention</a:t>
                </a: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+ →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 timelike</a:t>
                </a:r>
              </a:p>
              <a:p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− →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 spacelike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51EF6F-7E79-4C69-8B6E-B1F0388FD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554" y="3172572"/>
                <a:ext cx="4581832" cy="1384995"/>
              </a:xfrm>
              <a:prstGeom prst="rect">
                <a:avLst/>
              </a:prstGeom>
              <a:blipFill>
                <a:blip r:embed="rId6"/>
                <a:stretch>
                  <a:fillRect t="-2564" b="-9829"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2343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27">
        <p:fade/>
      </p:transition>
    </mc:Choice>
    <mc:Fallback xmlns="">
      <p:transition spd="med" advTm="38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57712D-984C-4340-8656-0EA94C08B30B}"/>
                  </a:ext>
                </a:extLst>
              </p:cNvPr>
              <p:cNvSpPr txBox="1"/>
              <p:nvPr/>
            </p:nvSpPr>
            <p:spPr>
              <a:xfrm>
                <a:off x="0" y="3722670"/>
                <a:ext cx="4758813" cy="2191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>
                    <a:effectLst/>
                    <a:latin typeface="Calibri" panose="020F0502020204030204" pitchFamily="34" charset="0"/>
                  </a:rPr>
                  <a:t>Lengths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6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𝜇𝜇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6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57712D-984C-4340-8656-0EA94C08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2670"/>
                <a:ext cx="4758813" cy="2191177"/>
              </a:xfrm>
              <a:prstGeom prst="rect">
                <a:avLst/>
              </a:prstGeom>
              <a:blipFill>
                <a:blip r:embed="rId3"/>
                <a:stretch>
                  <a:fillRect l="-7682" t="-86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5A655-C5DF-4F67-B7F2-6F59B3A67FC7}"/>
                  </a:ext>
                </a:extLst>
              </p:cNvPr>
              <p:cNvSpPr txBox="1"/>
              <p:nvPr/>
            </p:nvSpPr>
            <p:spPr>
              <a:xfrm>
                <a:off x="5643715" y="3429000"/>
                <a:ext cx="6813756" cy="2778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effectLst/>
                    <a:latin typeface="Calibri" panose="020F0502020204030204" pitchFamily="34" charset="0"/>
                  </a:rPr>
                  <a:t>Angles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4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GB" sz="5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e>
                    </m:acc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GB" sz="5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unc>
                        <m:func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US" sz="5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5A655-C5DF-4F67-B7F2-6F59B3A67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715" y="3429000"/>
                <a:ext cx="6813756" cy="2778518"/>
              </a:xfrm>
              <a:prstGeom prst="rect">
                <a:avLst/>
              </a:prstGeom>
              <a:blipFill>
                <a:blip r:embed="rId4"/>
                <a:stretch>
                  <a:fillRect l="-4830" t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7661D1-FE77-4FAA-969B-F25B9C5D924D}"/>
                  </a:ext>
                </a:extLst>
              </p:cNvPr>
              <p:cNvSpPr txBox="1"/>
              <p:nvPr/>
            </p:nvSpPr>
            <p:spPr>
              <a:xfrm>
                <a:off x="3387212" y="521007"/>
                <a:ext cx="5417575" cy="23974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0" b="0" dirty="0">
                    <a:effectLst/>
                  </a:rPr>
                  <a:t>Metric Tensor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GB" sz="7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7661D1-FE77-4FAA-969B-F25B9C5D9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212" y="521007"/>
                <a:ext cx="5417575" cy="2397451"/>
              </a:xfrm>
              <a:prstGeom prst="rect">
                <a:avLst/>
              </a:prstGeom>
              <a:blipFill>
                <a:blip r:embed="rId5"/>
                <a:stretch>
                  <a:fillRect l="-7159" t="-9000" r="-704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BBF4E97E-34F2-47C5-B77A-4A0CC76A0769}"/>
              </a:ext>
            </a:extLst>
          </p:cNvPr>
          <p:cNvGrpSpPr/>
          <p:nvPr/>
        </p:nvGrpSpPr>
        <p:grpSpPr>
          <a:xfrm>
            <a:off x="8693758" y="2415061"/>
            <a:ext cx="3212380" cy="2437918"/>
            <a:chOff x="8693758" y="2415061"/>
            <a:chExt cx="3212380" cy="2437918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18AAFE5D-E488-4239-84AF-B900E32F7CF8}"/>
                </a:ext>
              </a:extLst>
            </p:cNvPr>
            <p:cNvSpPr/>
            <p:nvPr/>
          </p:nvSpPr>
          <p:spPr>
            <a:xfrm>
              <a:off x="8693758" y="3571495"/>
              <a:ext cx="1281484" cy="1281484"/>
            </a:xfrm>
            <a:prstGeom prst="arc">
              <a:avLst>
                <a:gd name="adj1" fmla="val 18521731"/>
                <a:gd name="adj2" fmla="val 21536122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37AA04-89A1-4663-B783-52E58CE0DBCA}"/>
                </a:ext>
              </a:extLst>
            </p:cNvPr>
            <p:cNvGrpSpPr/>
            <p:nvPr/>
          </p:nvGrpSpPr>
          <p:grpSpPr>
            <a:xfrm>
              <a:off x="9309092" y="2415061"/>
              <a:ext cx="2597046" cy="1899785"/>
              <a:chOff x="9309092" y="2415061"/>
              <a:chExt cx="2597046" cy="189978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F41165B-1317-4339-AEA6-FFF6189468D3}"/>
                  </a:ext>
                </a:extLst>
              </p:cNvPr>
              <p:cNvGrpSpPr/>
              <p:nvPr/>
            </p:nvGrpSpPr>
            <p:grpSpPr>
              <a:xfrm>
                <a:off x="9334500" y="2740608"/>
                <a:ext cx="1892300" cy="1486486"/>
                <a:chOff x="9689689" y="2800779"/>
                <a:chExt cx="1458410" cy="1145646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566A1B4D-5F56-4732-9EF4-927C4E872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9689" y="2800779"/>
                  <a:ext cx="851555" cy="1145644"/>
                </a:xfrm>
                <a:prstGeom prst="straightConnector1">
                  <a:avLst/>
                </a:prstGeom>
                <a:ln w="1016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A2D426A-BB26-49BD-A7E2-FE76B57B8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9689" y="3946424"/>
                  <a:ext cx="1458410" cy="1"/>
                </a:xfrm>
                <a:prstGeom prst="straightConnector1">
                  <a:avLst/>
                </a:prstGeom>
                <a:ln w="1016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D7FB794-566F-4C23-B439-1034B5E6D6B9}"/>
                      </a:ext>
                    </a:extLst>
                  </p:cNvPr>
                  <p:cNvSpPr txBox="1"/>
                  <p:nvPr/>
                </p:nvSpPr>
                <p:spPr>
                  <a:xfrm>
                    <a:off x="9907527" y="3381240"/>
                    <a:ext cx="634913" cy="830997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CA" sz="4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D7FB794-566F-4C23-B439-1034B5E6D6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7527" y="3381240"/>
                    <a:ext cx="634913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92B099F-B8CF-4CE4-880B-167B014DC26A}"/>
                      </a:ext>
                    </a:extLst>
                  </p:cNvPr>
                  <p:cNvSpPr txBox="1"/>
                  <p:nvPr/>
                </p:nvSpPr>
                <p:spPr>
                  <a:xfrm>
                    <a:off x="9309092" y="2415061"/>
                    <a:ext cx="915892" cy="89037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92B099F-B8CF-4CE4-880B-167B014DC2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9092" y="2415061"/>
                    <a:ext cx="915892" cy="89037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5215E55-7B9D-4FA4-919D-C6EC18FB4A2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97107" y="3483849"/>
                    <a:ext cx="909031" cy="830997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5215E55-7B9D-4FA4-919D-C6EC18FB4A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97107" y="3483849"/>
                    <a:ext cx="909031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F52236-2EAD-4AC8-ABC0-C52FCA79F7C6}"/>
                  </a:ext>
                </a:extLst>
              </p:cNvPr>
              <p:cNvSpPr txBox="1"/>
              <p:nvPr/>
            </p:nvSpPr>
            <p:spPr>
              <a:xfrm>
                <a:off x="7313385" y="6220260"/>
                <a:ext cx="3474416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800" b="0" dirty="0">
                    <a:solidFill>
                      <a:schemeClr val="tx1"/>
                    </a:solidFill>
                  </a:rPr>
                  <a:t>(OR)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acc>
                      </m:e>
                    </m:d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F52236-2EAD-4AC8-ABC0-C52FCA79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385" y="6220260"/>
                <a:ext cx="3474416" cy="588751"/>
              </a:xfrm>
              <a:prstGeom prst="rect">
                <a:avLst/>
              </a:prstGeom>
              <a:blipFill>
                <a:blip r:embed="rId9"/>
                <a:stretch>
                  <a:fillRect l="-3684" t="-4124" b="-226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110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6"/>
    </mc:Choice>
    <mc:Fallback xmlns="">
      <p:transition spd="slow" advTm="16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CC26DC-EF70-427C-B26D-E0AFFF1B68B2}"/>
                  </a:ext>
                </a:extLst>
              </p:cNvPr>
              <p:cNvSpPr txBox="1"/>
              <p:nvPr/>
            </p:nvSpPr>
            <p:spPr>
              <a:xfrm>
                <a:off x="152859" y="1014722"/>
                <a:ext cx="5124450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CC26DC-EF70-427C-B26D-E0AFFF1B6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59" y="1014722"/>
                <a:ext cx="5124450" cy="25868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140DF3-0BB5-48D3-825F-431142308298}"/>
                  </a:ext>
                </a:extLst>
              </p:cNvPr>
              <p:cNvSpPr txBox="1"/>
              <p:nvPr/>
            </p:nvSpPr>
            <p:spPr>
              <a:xfrm>
                <a:off x="5893800" y="1215545"/>
                <a:ext cx="6096000" cy="240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4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0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000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140DF3-0BB5-48D3-825F-431142308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800" y="1215545"/>
                <a:ext cx="6096000" cy="2408608"/>
              </a:xfrm>
              <a:prstGeom prst="rect">
                <a:avLst/>
              </a:prstGeom>
              <a:blipFill>
                <a:blip r:embed="rId3"/>
                <a:stretch>
                  <a:fillRect l="-2100" r="-1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B3F19A-D156-4112-84AE-C339823AF4C3}"/>
                  </a:ext>
                </a:extLst>
              </p:cNvPr>
              <p:cNvSpPr txBox="1"/>
              <p:nvPr/>
            </p:nvSpPr>
            <p:spPr>
              <a:xfrm>
                <a:off x="82279" y="3533589"/>
                <a:ext cx="5124447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effectLst/>
                    <a:latin typeface="Calibri" panose="020F0502020204030204" pitchFamily="34" charset="0"/>
                  </a:rPr>
                  <a:t>Minkowski Metric</a:t>
                </a:r>
              </a:p>
              <a:p>
                <a:pPr algn="ctr"/>
                <a:r>
                  <a:rPr lang="en-US" sz="4000" dirty="0">
                    <a:latin typeface="Calibri" panose="020F0502020204030204" pitchFamily="34" charset="0"/>
                  </a:rPr>
                  <a:t>(cartesian coordinates)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B3F19A-D156-4112-84AE-C339823AF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9" y="3533589"/>
                <a:ext cx="5124447" cy="2185214"/>
              </a:xfrm>
              <a:prstGeom prst="rect">
                <a:avLst/>
              </a:prstGeom>
              <a:blipFill>
                <a:blip r:embed="rId4"/>
                <a:stretch>
                  <a:fillRect l="-1902" t="-6145" r="-19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D546DD-6C28-4EBA-A388-B1501A46C14E}"/>
                  </a:ext>
                </a:extLst>
              </p:cNvPr>
              <p:cNvSpPr txBox="1"/>
              <p:nvPr/>
            </p:nvSpPr>
            <p:spPr>
              <a:xfrm>
                <a:off x="6096000" y="3533589"/>
                <a:ext cx="5451116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effectLst/>
                    <a:latin typeface="Calibri" panose="020F0502020204030204" pitchFamily="34" charset="0"/>
                  </a:rPr>
                  <a:t>Minkowski Metric</a:t>
                </a:r>
              </a:p>
              <a:p>
                <a:pPr algn="ctr"/>
                <a:r>
                  <a:rPr lang="en-US" sz="4000" dirty="0">
                    <a:latin typeface="Calibri" panose="020F0502020204030204" pitchFamily="34" charset="0"/>
                  </a:rPr>
                  <a:t>(spherical coordinates)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D546DD-6C28-4EBA-A388-B1501A46C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33589"/>
                <a:ext cx="5451116" cy="2185214"/>
              </a:xfrm>
              <a:prstGeom prst="rect">
                <a:avLst/>
              </a:prstGeom>
              <a:blipFill>
                <a:blip r:embed="rId5"/>
                <a:stretch>
                  <a:fillRect t="-61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2AC831-FDAB-4D87-8FF9-50D312482EB1}"/>
              </a:ext>
            </a:extLst>
          </p:cNvPr>
          <p:cNvCxnSpPr>
            <a:cxnSpLocks/>
          </p:cNvCxnSpPr>
          <p:nvPr/>
        </p:nvCxnSpPr>
        <p:spPr>
          <a:xfrm>
            <a:off x="5386611" y="0"/>
            <a:ext cx="0" cy="685800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C9CF0B-AF63-493C-9B7F-6C7A224147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840" y="69480"/>
              <a:ext cx="11177640" cy="342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C9CF0B-AF63-493C-9B7F-6C7A224147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480" y="60120"/>
                <a:ext cx="11196360" cy="34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940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16"/>
    </mc:Choice>
    <mc:Fallback xmlns="">
      <p:transition spd="slow" advTm="21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570A2705-1BEF-46E1-8118-4C00180440A4}"/>
              </a:ext>
            </a:extLst>
          </p:cNvPr>
          <p:cNvSpPr/>
          <p:nvPr/>
        </p:nvSpPr>
        <p:spPr>
          <a:xfrm>
            <a:off x="6618652" y="1183073"/>
            <a:ext cx="5050008" cy="5050008"/>
          </a:xfrm>
          <a:prstGeom prst="ellipse">
            <a:avLst/>
          </a:prstGeom>
          <a:solidFill>
            <a:schemeClr val="accent5">
              <a:lumMod val="20000"/>
              <a:lumOff val="80000"/>
              <a:alpha val="52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F0596A5-FFA5-4C3D-9426-DD5C0CB6CFD4}"/>
              </a:ext>
            </a:extLst>
          </p:cNvPr>
          <p:cNvSpPr/>
          <p:nvPr/>
        </p:nvSpPr>
        <p:spPr>
          <a:xfrm flipV="1">
            <a:off x="6618652" y="2783617"/>
            <a:ext cx="5050008" cy="1989826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CF1924-6012-43F0-ACE6-041764DC6BDA}"/>
              </a:ext>
            </a:extLst>
          </p:cNvPr>
          <p:cNvSpPr/>
          <p:nvPr/>
        </p:nvSpPr>
        <p:spPr>
          <a:xfrm>
            <a:off x="7814755" y="2379172"/>
            <a:ext cx="2657803" cy="2657803"/>
          </a:xfrm>
          <a:prstGeom prst="ellipse">
            <a:avLst/>
          </a:prstGeom>
          <a:solidFill>
            <a:schemeClr val="accent6">
              <a:lumMod val="40000"/>
              <a:lumOff val="60000"/>
              <a:alpha val="48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B7A66FD-9F89-4371-B043-F254CD47CD39}"/>
              </a:ext>
            </a:extLst>
          </p:cNvPr>
          <p:cNvSpPr/>
          <p:nvPr/>
        </p:nvSpPr>
        <p:spPr>
          <a:xfrm>
            <a:off x="7814755" y="3251514"/>
            <a:ext cx="2657803" cy="1047240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CD02A91-CABF-48E6-AC10-50370CA04E49}"/>
              </a:ext>
            </a:extLst>
          </p:cNvPr>
          <p:cNvSpPr/>
          <p:nvPr/>
        </p:nvSpPr>
        <p:spPr>
          <a:xfrm flipV="1">
            <a:off x="7814755" y="3186776"/>
            <a:ext cx="2657803" cy="1047240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94F4D6-63CF-406D-B4AC-2FC8786EDA39}"/>
              </a:ext>
            </a:extLst>
          </p:cNvPr>
          <p:cNvSpPr/>
          <p:nvPr/>
        </p:nvSpPr>
        <p:spPr>
          <a:xfrm>
            <a:off x="8998505" y="3562926"/>
            <a:ext cx="290303" cy="29030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DFCA46-0010-4168-94B3-A7C15CCC33EF}"/>
              </a:ext>
            </a:extLst>
          </p:cNvPr>
          <p:cNvCxnSpPr>
            <a:cxnSpLocks/>
          </p:cNvCxnSpPr>
          <p:nvPr/>
        </p:nvCxnSpPr>
        <p:spPr>
          <a:xfrm flipV="1">
            <a:off x="9142857" y="1183066"/>
            <a:ext cx="13298" cy="25322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0875C5-0169-43B0-91E3-6C13C4FE4786}"/>
                  </a:ext>
                </a:extLst>
              </p:cNvPr>
              <p:cNvSpPr txBox="1"/>
              <p:nvPr/>
            </p:nvSpPr>
            <p:spPr>
              <a:xfrm>
                <a:off x="650778" y="29193"/>
                <a:ext cx="4966405" cy="1072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0875C5-0169-43B0-91E3-6C13C4FE4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78" y="29193"/>
                <a:ext cx="4966405" cy="1072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775E4805-D2F2-4F80-8599-9C0BCA6CC3BA}"/>
              </a:ext>
            </a:extLst>
          </p:cNvPr>
          <p:cNvSpPr/>
          <p:nvPr/>
        </p:nvSpPr>
        <p:spPr>
          <a:xfrm>
            <a:off x="621321" y="1197749"/>
            <a:ext cx="5050008" cy="5050008"/>
          </a:xfrm>
          <a:prstGeom prst="ellipse">
            <a:avLst/>
          </a:prstGeom>
          <a:solidFill>
            <a:schemeClr val="accent5">
              <a:lumMod val="20000"/>
              <a:lumOff val="80000"/>
              <a:alpha val="52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D18816A8-7A7B-446F-81CC-6EB722326CEC}"/>
              </a:ext>
            </a:extLst>
          </p:cNvPr>
          <p:cNvSpPr/>
          <p:nvPr/>
        </p:nvSpPr>
        <p:spPr>
          <a:xfrm flipV="1">
            <a:off x="621321" y="2798293"/>
            <a:ext cx="5050008" cy="1989826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6258B02-5022-4BE0-89A1-DB549E74ABD1}"/>
              </a:ext>
            </a:extLst>
          </p:cNvPr>
          <p:cNvSpPr/>
          <p:nvPr/>
        </p:nvSpPr>
        <p:spPr>
          <a:xfrm>
            <a:off x="3001174" y="3577602"/>
            <a:ext cx="290303" cy="29030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328EA4FE-E6D4-494F-B96D-7D314A4D9C02}"/>
              </a:ext>
            </a:extLst>
          </p:cNvPr>
          <p:cNvSpPr/>
          <p:nvPr/>
        </p:nvSpPr>
        <p:spPr>
          <a:xfrm>
            <a:off x="621321" y="2758720"/>
            <a:ext cx="5050008" cy="1989828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D3CD0F-E57C-426E-809C-2B2002C34556}"/>
              </a:ext>
            </a:extLst>
          </p:cNvPr>
          <p:cNvGrpSpPr/>
          <p:nvPr/>
        </p:nvGrpSpPr>
        <p:grpSpPr>
          <a:xfrm>
            <a:off x="1263947" y="1710565"/>
            <a:ext cx="3761532" cy="775414"/>
            <a:chOff x="7765685" y="5112776"/>
            <a:chExt cx="2657803" cy="1076708"/>
          </a:xfrm>
        </p:grpSpPr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4444A5E5-D407-4EB1-B736-CE13B4A98020}"/>
                </a:ext>
              </a:extLst>
            </p:cNvPr>
            <p:cNvSpPr/>
            <p:nvPr/>
          </p:nvSpPr>
          <p:spPr>
            <a:xfrm>
              <a:off x="7765685" y="5142244"/>
              <a:ext cx="2657803" cy="1047240"/>
            </a:xfrm>
            <a:prstGeom prst="arc">
              <a:avLst>
                <a:gd name="adj1" fmla="val 21545442"/>
                <a:gd name="adj2" fmla="val 10827033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3D87EC89-C32B-4131-BA2C-2D489F61C313}"/>
                </a:ext>
              </a:extLst>
            </p:cNvPr>
            <p:cNvSpPr/>
            <p:nvPr/>
          </p:nvSpPr>
          <p:spPr>
            <a:xfrm flipV="1">
              <a:off x="7765685" y="5112776"/>
              <a:ext cx="2657803" cy="104724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8A8A345-11CD-4186-90DF-2B534DB69D0B}"/>
              </a:ext>
            </a:extLst>
          </p:cNvPr>
          <p:cNvCxnSpPr>
            <a:cxnSpLocks/>
          </p:cNvCxnSpPr>
          <p:nvPr/>
        </p:nvCxnSpPr>
        <p:spPr>
          <a:xfrm>
            <a:off x="3144713" y="3732170"/>
            <a:ext cx="940475" cy="9324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ED4003-8335-43E4-94EE-4705A129B8C1}"/>
              </a:ext>
            </a:extLst>
          </p:cNvPr>
          <p:cNvCxnSpPr>
            <a:cxnSpLocks/>
          </p:cNvCxnSpPr>
          <p:nvPr/>
        </p:nvCxnSpPr>
        <p:spPr>
          <a:xfrm>
            <a:off x="3152175" y="3720426"/>
            <a:ext cx="162727" cy="10257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ED088C4-1360-41E2-AA0B-301ABFA35AF6}"/>
              </a:ext>
            </a:extLst>
          </p:cNvPr>
          <p:cNvGrpSpPr/>
          <p:nvPr/>
        </p:nvGrpSpPr>
        <p:grpSpPr>
          <a:xfrm>
            <a:off x="3158829" y="2009102"/>
            <a:ext cx="645523" cy="511181"/>
            <a:chOff x="3020327" y="2519466"/>
            <a:chExt cx="271293" cy="214833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A1F7E96-CCEB-46B1-BBF5-3D8238F6A38F}"/>
                </a:ext>
              </a:extLst>
            </p:cNvPr>
            <p:cNvCxnSpPr>
              <a:cxnSpLocks/>
            </p:cNvCxnSpPr>
            <p:nvPr/>
          </p:nvCxnSpPr>
          <p:spPr>
            <a:xfrm>
              <a:off x="3020327" y="2523945"/>
              <a:ext cx="271293" cy="16967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81B58C5-8EF6-48B3-8328-2C78D705B199}"/>
                </a:ext>
              </a:extLst>
            </p:cNvPr>
            <p:cNvCxnSpPr>
              <a:cxnSpLocks/>
            </p:cNvCxnSpPr>
            <p:nvPr/>
          </p:nvCxnSpPr>
          <p:spPr>
            <a:xfrm>
              <a:off x="3023171" y="2519469"/>
              <a:ext cx="34080" cy="214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c 92">
            <a:extLst>
              <a:ext uri="{FF2B5EF4-FFF2-40B4-BE49-F238E27FC236}">
                <a16:creationId xmlns:a16="http://schemas.microsoft.com/office/drawing/2014/main" id="{5CA693CD-5973-45FE-8E13-93ABA3A10BC8}"/>
              </a:ext>
            </a:extLst>
          </p:cNvPr>
          <p:cNvSpPr/>
          <p:nvPr/>
        </p:nvSpPr>
        <p:spPr>
          <a:xfrm>
            <a:off x="2288193" y="1197437"/>
            <a:ext cx="1803106" cy="6786862"/>
          </a:xfrm>
          <a:prstGeom prst="arc">
            <a:avLst>
              <a:gd name="adj1" fmla="val 16179036"/>
              <a:gd name="adj2" fmla="val 512531"/>
            </a:avLst>
          </a:prstGeom>
          <a:ln w="57150">
            <a:solidFill>
              <a:srgbClr val="FF33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9F8C5AE-6D4A-43DB-8913-8A519B57552B}"/>
              </a:ext>
            </a:extLst>
          </p:cNvPr>
          <p:cNvCxnSpPr>
            <a:cxnSpLocks/>
          </p:cNvCxnSpPr>
          <p:nvPr/>
        </p:nvCxnSpPr>
        <p:spPr>
          <a:xfrm flipV="1">
            <a:off x="3152175" y="2447068"/>
            <a:ext cx="712264" cy="1261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C65323-2803-49F6-A55F-801A57B983BC}"/>
              </a:ext>
            </a:extLst>
          </p:cNvPr>
          <p:cNvGrpSpPr/>
          <p:nvPr/>
        </p:nvGrpSpPr>
        <p:grpSpPr>
          <a:xfrm>
            <a:off x="2590317" y="2246277"/>
            <a:ext cx="3519664" cy="2430060"/>
            <a:chOff x="2590317" y="2246277"/>
            <a:chExt cx="3519664" cy="24300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3D7CA48-3D71-4651-9C96-85A0E5A114CD}"/>
                    </a:ext>
                  </a:extLst>
                </p:cNvPr>
                <p:cNvSpPr txBox="1"/>
                <p:nvPr/>
              </p:nvSpPr>
              <p:spPr>
                <a:xfrm>
                  <a:off x="3397187" y="3491925"/>
                  <a:ext cx="66216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3D7CA48-3D71-4651-9C96-85A0E5A11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187" y="3491925"/>
                  <a:ext cx="662169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7D056283-FA4E-44FA-AD36-43B135DB36A7}"/>
                </a:ext>
              </a:extLst>
            </p:cNvPr>
            <p:cNvSpPr/>
            <p:nvPr/>
          </p:nvSpPr>
          <p:spPr>
            <a:xfrm>
              <a:off x="2590317" y="3780748"/>
              <a:ext cx="1274122" cy="502036"/>
            </a:xfrm>
            <a:prstGeom prst="arc">
              <a:avLst>
                <a:gd name="adj1" fmla="val 1574116"/>
                <a:gd name="adj2" fmla="val 5276611"/>
              </a:avLst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D167CD2-1DCC-437D-A689-5FCC883BD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4371" y="4267412"/>
              <a:ext cx="2045610" cy="408925"/>
            </a:xfrm>
            <a:prstGeom prst="straightConnector1">
              <a:avLst/>
            </a:prstGeom>
            <a:ln w="152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AEB732A-6D51-4905-BFCC-3C27FEA6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4962" y="2246277"/>
              <a:ext cx="925228" cy="184957"/>
            </a:xfrm>
            <a:prstGeom prst="straightConnector1">
              <a:avLst/>
            </a:prstGeom>
            <a:ln w="152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Oval 169">
            <a:extLst>
              <a:ext uri="{FF2B5EF4-FFF2-40B4-BE49-F238E27FC236}">
                <a16:creationId xmlns:a16="http://schemas.microsoft.com/office/drawing/2014/main" id="{3179BBEB-A5EC-4ED3-AF5E-8BC82657EF8A}"/>
              </a:ext>
            </a:extLst>
          </p:cNvPr>
          <p:cNvSpPr/>
          <p:nvPr/>
        </p:nvSpPr>
        <p:spPr>
          <a:xfrm>
            <a:off x="1383106" y="-5622275"/>
            <a:ext cx="5050008" cy="5050008"/>
          </a:xfrm>
          <a:prstGeom prst="ellipse">
            <a:avLst/>
          </a:prstGeom>
          <a:solidFill>
            <a:schemeClr val="accent5">
              <a:lumMod val="20000"/>
              <a:lumOff val="80000"/>
              <a:alpha val="52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1" name="Arc 170">
            <a:extLst>
              <a:ext uri="{FF2B5EF4-FFF2-40B4-BE49-F238E27FC236}">
                <a16:creationId xmlns:a16="http://schemas.microsoft.com/office/drawing/2014/main" id="{17FC5644-A5A6-4000-8BCE-3ABA144B78A6}"/>
              </a:ext>
            </a:extLst>
          </p:cNvPr>
          <p:cNvSpPr/>
          <p:nvPr/>
        </p:nvSpPr>
        <p:spPr>
          <a:xfrm flipV="1">
            <a:off x="1383106" y="-4021731"/>
            <a:ext cx="5050008" cy="1989826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A23DBCF-0864-48C8-B72B-7BDA5B5C3D0B}"/>
              </a:ext>
            </a:extLst>
          </p:cNvPr>
          <p:cNvSpPr/>
          <p:nvPr/>
        </p:nvSpPr>
        <p:spPr>
          <a:xfrm>
            <a:off x="2579209" y="-4426176"/>
            <a:ext cx="2657803" cy="2657803"/>
          </a:xfrm>
          <a:prstGeom prst="ellipse">
            <a:avLst/>
          </a:prstGeom>
          <a:solidFill>
            <a:schemeClr val="accent6">
              <a:lumMod val="40000"/>
              <a:lumOff val="60000"/>
              <a:alpha val="48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Arc 172">
            <a:extLst>
              <a:ext uri="{FF2B5EF4-FFF2-40B4-BE49-F238E27FC236}">
                <a16:creationId xmlns:a16="http://schemas.microsoft.com/office/drawing/2014/main" id="{F69A2CAF-9503-4DD8-BB70-37A24F5E6FE8}"/>
              </a:ext>
            </a:extLst>
          </p:cNvPr>
          <p:cNvSpPr/>
          <p:nvPr/>
        </p:nvSpPr>
        <p:spPr>
          <a:xfrm>
            <a:off x="2579209" y="-3553834"/>
            <a:ext cx="2657803" cy="1047240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4" name="Arc 173">
            <a:extLst>
              <a:ext uri="{FF2B5EF4-FFF2-40B4-BE49-F238E27FC236}">
                <a16:creationId xmlns:a16="http://schemas.microsoft.com/office/drawing/2014/main" id="{340A6FC7-BF65-4C19-9042-A27B8E3A7931}"/>
              </a:ext>
            </a:extLst>
          </p:cNvPr>
          <p:cNvSpPr/>
          <p:nvPr/>
        </p:nvSpPr>
        <p:spPr>
          <a:xfrm flipV="1">
            <a:off x="2579209" y="-3618572"/>
            <a:ext cx="2657803" cy="1047240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EAEBB5B-89E4-4239-AB16-431441DE2564}"/>
              </a:ext>
            </a:extLst>
          </p:cNvPr>
          <p:cNvSpPr/>
          <p:nvPr/>
        </p:nvSpPr>
        <p:spPr>
          <a:xfrm>
            <a:off x="3762959" y="-3242422"/>
            <a:ext cx="290303" cy="290303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6" name="Arc 175">
            <a:extLst>
              <a:ext uri="{FF2B5EF4-FFF2-40B4-BE49-F238E27FC236}">
                <a16:creationId xmlns:a16="http://schemas.microsoft.com/office/drawing/2014/main" id="{1E92B326-DBEA-4CD5-91C0-7E6AFF885BEB}"/>
              </a:ext>
            </a:extLst>
          </p:cNvPr>
          <p:cNvSpPr/>
          <p:nvPr/>
        </p:nvSpPr>
        <p:spPr>
          <a:xfrm>
            <a:off x="1383106" y="-4061304"/>
            <a:ext cx="5050008" cy="1989828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1832C8D-114D-43F5-A6B5-B88F47669373}"/>
              </a:ext>
            </a:extLst>
          </p:cNvPr>
          <p:cNvCxnSpPr>
            <a:cxnSpLocks/>
          </p:cNvCxnSpPr>
          <p:nvPr/>
        </p:nvCxnSpPr>
        <p:spPr>
          <a:xfrm flipV="1">
            <a:off x="3907311" y="-5622282"/>
            <a:ext cx="13298" cy="25322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CAAFAE5-3EF7-4A85-88E5-8466E0C66D35}"/>
              </a:ext>
            </a:extLst>
          </p:cNvPr>
          <p:cNvCxnSpPr>
            <a:cxnSpLocks/>
            <a:endCxn id="172" idx="5"/>
          </p:cNvCxnSpPr>
          <p:nvPr/>
        </p:nvCxnSpPr>
        <p:spPr>
          <a:xfrm>
            <a:off x="3907311" y="-3090022"/>
            <a:ext cx="940475" cy="9324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B05AF2A6-8CA1-40AB-962E-78A2B0914B0D}"/>
              </a:ext>
            </a:extLst>
          </p:cNvPr>
          <p:cNvCxnSpPr>
            <a:cxnSpLocks/>
          </p:cNvCxnSpPr>
          <p:nvPr/>
        </p:nvCxnSpPr>
        <p:spPr>
          <a:xfrm>
            <a:off x="3907311" y="-3090022"/>
            <a:ext cx="2381933" cy="364872"/>
          </a:xfrm>
          <a:prstGeom prst="line">
            <a:avLst/>
          </a:prstGeom>
          <a:ln w="57150">
            <a:solidFill>
              <a:srgbClr val="FF33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D6779C64-E24D-4454-A668-C15885B008DE}"/>
              </a:ext>
            </a:extLst>
          </p:cNvPr>
          <p:cNvSpPr/>
          <p:nvPr/>
        </p:nvSpPr>
        <p:spPr>
          <a:xfrm>
            <a:off x="1603207" y="-5634778"/>
            <a:ext cx="4686037" cy="5075006"/>
          </a:xfrm>
          <a:prstGeom prst="arc">
            <a:avLst>
              <a:gd name="adj1" fmla="val 16200000"/>
              <a:gd name="adj2" fmla="val 529239"/>
            </a:avLst>
          </a:prstGeom>
          <a:ln w="57150">
            <a:solidFill>
              <a:srgbClr val="FF33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Arc 180">
            <a:extLst>
              <a:ext uri="{FF2B5EF4-FFF2-40B4-BE49-F238E27FC236}">
                <a16:creationId xmlns:a16="http://schemas.microsoft.com/office/drawing/2014/main" id="{143BA1C8-8FD2-4343-8A85-B6365E1956DB}"/>
              </a:ext>
            </a:extLst>
          </p:cNvPr>
          <p:cNvSpPr/>
          <p:nvPr/>
        </p:nvSpPr>
        <p:spPr>
          <a:xfrm>
            <a:off x="2629796" y="-4373865"/>
            <a:ext cx="2554252" cy="2766270"/>
          </a:xfrm>
          <a:prstGeom prst="arc">
            <a:avLst>
              <a:gd name="adj1" fmla="val 16200000"/>
              <a:gd name="adj2" fmla="val 529239"/>
            </a:avLst>
          </a:prstGeom>
          <a:ln w="57150">
            <a:solidFill>
              <a:srgbClr val="FF33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B127AC26-7112-496B-925C-5C3E5F68D862}"/>
              </a:ext>
            </a:extLst>
          </p:cNvPr>
          <p:cNvCxnSpPr>
            <a:cxnSpLocks/>
          </p:cNvCxnSpPr>
          <p:nvPr/>
        </p:nvCxnSpPr>
        <p:spPr>
          <a:xfrm flipV="1">
            <a:off x="3905833" y="-4807316"/>
            <a:ext cx="1858835" cy="1712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D0A9C88-B922-4A14-AEED-C7EE3BCE9764}"/>
              </a:ext>
            </a:extLst>
          </p:cNvPr>
          <p:cNvCxnSpPr>
            <a:cxnSpLocks/>
          </p:cNvCxnSpPr>
          <p:nvPr/>
        </p:nvCxnSpPr>
        <p:spPr>
          <a:xfrm>
            <a:off x="4838782" y="-3988952"/>
            <a:ext cx="442610" cy="54993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53E6B69-2C82-4DB5-B222-9F4B1F2B02F9}"/>
              </a:ext>
            </a:extLst>
          </p:cNvPr>
          <p:cNvCxnSpPr>
            <a:cxnSpLocks/>
          </p:cNvCxnSpPr>
          <p:nvPr/>
        </p:nvCxnSpPr>
        <p:spPr>
          <a:xfrm>
            <a:off x="5671551" y="-4842164"/>
            <a:ext cx="876860" cy="108948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6E1DA75-4F16-4500-B0D8-F3E2C0958F29}"/>
              </a:ext>
            </a:extLst>
          </p:cNvPr>
          <p:cNvGrpSpPr/>
          <p:nvPr/>
        </p:nvGrpSpPr>
        <p:grpSpPr>
          <a:xfrm>
            <a:off x="2898768" y="-4169434"/>
            <a:ext cx="1983374" cy="451125"/>
            <a:chOff x="7765685" y="5077506"/>
            <a:chExt cx="2657803" cy="1111978"/>
          </a:xfrm>
        </p:grpSpPr>
        <p:sp>
          <p:nvSpPr>
            <p:cNvPr id="186" name="Arc 185">
              <a:extLst>
                <a:ext uri="{FF2B5EF4-FFF2-40B4-BE49-F238E27FC236}">
                  <a16:creationId xmlns:a16="http://schemas.microsoft.com/office/drawing/2014/main" id="{E87432A5-FBDF-4378-916D-DEF645E4B87D}"/>
                </a:ext>
              </a:extLst>
            </p:cNvPr>
            <p:cNvSpPr/>
            <p:nvPr/>
          </p:nvSpPr>
          <p:spPr>
            <a:xfrm>
              <a:off x="7765685" y="5142244"/>
              <a:ext cx="2657803" cy="1047240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Arc 186">
              <a:extLst>
                <a:ext uri="{FF2B5EF4-FFF2-40B4-BE49-F238E27FC236}">
                  <a16:creationId xmlns:a16="http://schemas.microsoft.com/office/drawing/2014/main" id="{37C2D8AC-5FB1-4E00-BAE9-02AFFD5FC95C}"/>
                </a:ext>
              </a:extLst>
            </p:cNvPr>
            <p:cNvSpPr/>
            <p:nvPr/>
          </p:nvSpPr>
          <p:spPr>
            <a:xfrm flipV="1">
              <a:off x="7765685" y="5077506"/>
              <a:ext cx="2657803" cy="1047240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3556CA7-E8E0-4DD0-AE28-1A349BDAE556}"/>
              </a:ext>
            </a:extLst>
          </p:cNvPr>
          <p:cNvGrpSpPr/>
          <p:nvPr/>
        </p:nvGrpSpPr>
        <p:grpSpPr>
          <a:xfrm>
            <a:off x="2025732" y="-5109459"/>
            <a:ext cx="3761532" cy="775414"/>
            <a:chOff x="7765685" y="5112776"/>
            <a:chExt cx="2657803" cy="1076708"/>
          </a:xfrm>
        </p:grpSpPr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63F99FAA-63EA-4596-82FE-4D30535822CD}"/>
                </a:ext>
              </a:extLst>
            </p:cNvPr>
            <p:cNvSpPr/>
            <p:nvPr/>
          </p:nvSpPr>
          <p:spPr>
            <a:xfrm>
              <a:off x="7765685" y="5142244"/>
              <a:ext cx="2657803" cy="1047240"/>
            </a:xfrm>
            <a:prstGeom prst="arc">
              <a:avLst>
                <a:gd name="adj1" fmla="val 21545442"/>
                <a:gd name="adj2" fmla="val 10827033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208135C5-9750-4A9A-A112-C308C2B6BA72}"/>
                </a:ext>
              </a:extLst>
            </p:cNvPr>
            <p:cNvSpPr/>
            <p:nvPr/>
          </p:nvSpPr>
          <p:spPr>
            <a:xfrm flipV="1">
              <a:off x="7765685" y="5112776"/>
              <a:ext cx="2657803" cy="104724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A81F1D01-3460-4E72-AE82-0008F29F9E5C}"/>
              </a:ext>
            </a:extLst>
          </p:cNvPr>
          <p:cNvCxnSpPr>
            <a:cxnSpLocks/>
          </p:cNvCxnSpPr>
          <p:nvPr/>
        </p:nvCxnSpPr>
        <p:spPr>
          <a:xfrm flipV="1">
            <a:off x="5793703" y="-5473269"/>
            <a:ext cx="208193" cy="811504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064021F7-0A18-4E46-85CB-07FA23E738D7}"/>
              </a:ext>
            </a:extLst>
          </p:cNvPr>
          <p:cNvCxnSpPr>
            <a:cxnSpLocks/>
          </p:cNvCxnSpPr>
          <p:nvPr/>
        </p:nvCxnSpPr>
        <p:spPr>
          <a:xfrm flipV="1">
            <a:off x="4879902" y="-4439053"/>
            <a:ext cx="134466" cy="524131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A179B92-F6D0-44F0-8A51-A89834460438}"/>
              </a:ext>
            </a:extLst>
          </p:cNvPr>
          <p:cNvCxnSpPr>
            <a:cxnSpLocks/>
          </p:cNvCxnSpPr>
          <p:nvPr/>
        </p:nvCxnSpPr>
        <p:spPr>
          <a:xfrm>
            <a:off x="9130321" y="3737477"/>
            <a:ext cx="940475" cy="9324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96685A11-9AA3-4999-ADF8-85ECC719DDF9}"/>
              </a:ext>
            </a:extLst>
          </p:cNvPr>
          <p:cNvCxnSpPr>
            <a:cxnSpLocks/>
          </p:cNvCxnSpPr>
          <p:nvPr/>
        </p:nvCxnSpPr>
        <p:spPr>
          <a:xfrm>
            <a:off x="9137783" y="3725733"/>
            <a:ext cx="162727" cy="10257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605A4064-E21E-4EB1-87F0-0157AB2852A2}"/>
                  </a:ext>
                </a:extLst>
              </p:cNvPr>
              <p:cNvSpPr txBox="1"/>
              <p:nvPr/>
            </p:nvSpPr>
            <p:spPr>
              <a:xfrm>
                <a:off x="7711035" y="22909"/>
                <a:ext cx="3161849" cy="997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605A4064-E21E-4EB1-87F0-0157AB28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035" y="22909"/>
                <a:ext cx="3161849" cy="9973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B8B5EFA-5AA5-4559-9907-ED6424865B6F}"/>
              </a:ext>
            </a:extLst>
          </p:cNvPr>
          <p:cNvCxnSpPr>
            <a:cxnSpLocks/>
          </p:cNvCxnSpPr>
          <p:nvPr/>
        </p:nvCxnSpPr>
        <p:spPr>
          <a:xfrm flipV="1">
            <a:off x="3145526" y="1197742"/>
            <a:ext cx="13298" cy="25322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590DCA2-1FB0-414B-8203-A89FDACFB22B}"/>
              </a:ext>
            </a:extLst>
          </p:cNvPr>
          <p:cNvGrpSpPr/>
          <p:nvPr/>
        </p:nvGrpSpPr>
        <p:grpSpPr>
          <a:xfrm>
            <a:off x="2805917" y="2422418"/>
            <a:ext cx="891701" cy="2686045"/>
            <a:chOff x="2805917" y="2422418"/>
            <a:chExt cx="891701" cy="2686045"/>
          </a:xfrm>
        </p:grpSpPr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F0151E0B-00C0-4ED7-9428-F24D552B7119}"/>
                </a:ext>
              </a:extLst>
            </p:cNvPr>
            <p:cNvSpPr/>
            <p:nvPr/>
          </p:nvSpPr>
          <p:spPr>
            <a:xfrm>
              <a:off x="2983478" y="3294381"/>
              <a:ext cx="313316" cy="1207750"/>
            </a:xfrm>
            <a:prstGeom prst="arc">
              <a:avLst>
                <a:gd name="adj1" fmla="val 16179036"/>
                <a:gd name="adj2" fmla="val 21421349"/>
              </a:avLst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76287867-58B1-4772-AB7F-4D94F0B96AD9}"/>
                    </a:ext>
                  </a:extLst>
                </p:cNvPr>
                <p:cNvSpPr txBox="1"/>
                <p:nvPr/>
              </p:nvSpPr>
              <p:spPr>
                <a:xfrm>
                  <a:off x="3093991" y="2422418"/>
                  <a:ext cx="60362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76287867-58B1-4772-AB7F-4D94F0B96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991" y="2422418"/>
                  <a:ext cx="603627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Arc 134">
              <a:extLst>
                <a:ext uri="{FF2B5EF4-FFF2-40B4-BE49-F238E27FC236}">
                  <a16:creationId xmlns:a16="http://schemas.microsoft.com/office/drawing/2014/main" id="{BA37ABD8-2775-4AE2-AD5B-3FA902286426}"/>
                </a:ext>
              </a:extLst>
            </p:cNvPr>
            <p:cNvSpPr/>
            <p:nvPr/>
          </p:nvSpPr>
          <p:spPr>
            <a:xfrm>
              <a:off x="2805917" y="3029133"/>
              <a:ext cx="650318" cy="2079330"/>
            </a:xfrm>
            <a:prstGeom prst="arc">
              <a:avLst>
                <a:gd name="adj1" fmla="val 16179036"/>
                <a:gd name="adj2" fmla="val 17293191"/>
              </a:avLst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C164DEC-B6BB-4AAE-BE8A-76A1D5EE55F2}"/>
              </a:ext>
            </a:extLst>
          </p:cNvPr>
          <p:cNvGrpSpPr/>
          <p:nvPr/>
        </p:nvGrpSpPr>
        <p:grpSpPr>
          <a:xfrm>
            <a:off x="9627190" y="4036592"/>
            <a:ext cx="1069418" cy="1339970"/>
            <a:chOff x="10053601" y="4232644"/>
            <a:chExt cx="2045610" cy="2563130"/>
          </a:xfrm>
        </p:grpSpPr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1A576D4A-43A0-421D-B691-5A9367A75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3601" y="4232644"/>
              <a:ext cx="2045610" cy="408925"/>
            </a:xfrm>
            <a:prstGeom prst="straightConnector1">
              <a:avLst/>
            </a:prstGeom>
            <a:ln w="152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5FE3B5CD-2A00-4878-8DD9-BBFF7D7D85A4}"/>
                </a:ext>
              </a:extLst>
            </p:cNvPr>
            <p:cNvCxnSpPr>
              <a:cxnSpLocks/>
            </p:cNvCxnSpPr>
            <p:nvPr/>
          </p:nvCxnSpPr>
          <p:spPr>
            <a:xfrm>
              <a:off x="10102302" y="4561649"/>
              <a:ext cx="121283" cy="2234125"/>
            </a:xfrm>
            <a:prstGeom prst="straightConnector1">
              <a:avLst/>
            </a:prstGeom>
            <a:ln w="152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Arc 212">
            <a:extLst>
              <a:ext uri="{FF2B5EF4-FFF2-40B4-BE49-F238E27FC236}">
                <a16:creationId xmlns:a16="http://schemas.microsoft.com/office/drawing/2014/main" id="{E122C8A2-F846-4E5D-83AB-198F05430FDA}"/>
              </a:ext>
            </a:extLst>
          </p:cNvPr>
          <p:cNvSpPr/>
          <p:nvPr/>
        </p:nvSpPr>
        <p:spPr>
          <a:xfrm>
            <a:off x="8293286" y="1191788"/>
            <a:ext cx="1803106" cy="6786862"/>
          </a:xfrm>
          <a:prstGeom prst="arc">
            <a:avLst>
              <a:gd name="adj1" fmla="val 16179036"/>
              <a:gd name="adj2" fmla="val 512531"/>
            </a:avLst>
          </a:prstGeom>
          <a:ln w="57150">
            <a:solidFill>
              <a:srgbClr val="FF333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75CCD004-1C72-441A-9F60-383AF621A714}"/>
              </a:ext>
            </a:extLst>
          </p:cNvPr>
          <p:cNvSpPr/>
          <p:nvPr/>
        </p:nvSpPr>
        <p:spPr>
          <a:xfrm>
            <a:off x="6618652" y="2744044"/>
            <a:ext cx="5050008" cy="1989828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E15DF0D-9118-4B62-B488-B17996E3F079}"/>
              </a:ext>
            </a:extLst>
          </p:cNvPr>
          <p:cNvGrpSpPr/>
          <p:nvPr/>
        </p:nvGrpSpPr>
        <p:grpSpPr>
          <a:xfrm>
            <a:off x="10071150" y="4278602"/>
            <a:ext cx="2045610" cy="2563130"/>
            <a:chOff x="10053601" y="4232644"/>
            <a:chExt cx="2045610" cy="2563130"/>
          </a:xfrm>
        </p:grpSpPr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8A63251B-E91D-4CA2-8F80-F8045B5EC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3601" y="4232644"/>
              <a:ext cx="2045610" cy="408925"/>
            </a:xfrm>
            <a:prstGeom prst="straightConnector1">
              <a:avLst/>
            </a:prstGeom>
            <a:ln w="152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718D32E8-C17C-4700-8550-66F13C99A06E}"/>
                </a:ext>
              </a:extLst>
            </p:cNvPr>
            <p:cNvCxnSpPr>
              <a:cxnSpLocks/>
            </p:cNvCxnSpPr>
            <p:nvPr/>
          </p:nvCxnSpPr>
          <p:spPr>
            <a:xfrm>
              <a:off x="10102302" y="4561649"/>
              <a:ext cx="121283" cy="2234125"/>
            </a:xfrm>
            <a:prstGeom prst="straightConnector1">
              <a:avLst/>
            </a:prstGeom>
            <a:ln w="152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B981B89-7EFF-44FB-9ADE-75F33A9A7952}"/>
              </a:ext>
            </a:extLst>
          </p:cNvPr>
          <p:cNvGrpSpPr/>
          <p:nvPr/>
        </p:nvGrpSpPr>
        <p:grpSpPr>
          <a:xfrm>
            <a:off x="4561821" y="2250843"/>
            <a:ext cx="1516371" cy="3078239"/>
            <a:chOff x="4561821" y="2250843"/>
            <a:chExt cx="1516371" cy="3078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50A919F4-C66C-4211-920F-D5B72E1C0315}"/>
                    </a:ext>
                  </a:extLst>
                </p:cNvPr>
                <p:cNvSpPr txBox="1"/>
                <p:nvPr/>
              </p:nvSpPr>
              <p:spPr>
                <a:xfrm>
                  <a:off x="4561821" y="2250843"/>
                  <a:ext cx="503665" cy="7782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</m:oMath>
                  </a14:m>
                  <a:r>
                    <a:rPr lang="en-CA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50A919F4-C66C-4211-920F-D5B72E1C03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821" y="2250843"/>
                  <a:ext cx="503665" cy="7782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99C93507-7FA1-465F-9AA0-12A3927A7BB9}"/>
                    </a:ext>
                  </a:extLst>
                </p:cNvPr>
                <p:cNvSpPr txBox="1"/>
                <p:nvPr/>
              </p:nvSpPr>
              <p:spPr>
                <a:xfrm>
                  <a:off x="5502492" y="4550792"/>
                  <a:ext cx="575700" cy="7782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</m:oMath>
                  </a14:m>
                  <a:r>
                    <a:rPr lang="en-CA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99C93507-7FA1-465F-9AA0-12A3927A7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492" y="4550792"/>
                  <a:ext cx="575700" cy="7782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3E04A321-1289-47F8-BEDB-3A71ECDA509B}"/>
                  </a:ext>
                </a:extLst>
              </p:cNvPr>
              <p:cNvSpPr txBox="1"/>
              <p:nvPr/>
            </p:nvSpPr>
            <p:spPr>
              <a:xfrm>
                <a:off x="10630279" y="3414396"/>
                <a:ext cx="436099" cy="778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3E04A321-1289-47F8-BEDB-3A71ECDA5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279" y="3414396"/>
                <a:ext cx="436099" cy="778290"/>
              </a:xfrm>
              <a:prstGeom prst="rect">
                <a:avLst/>
              </a:prstGeom>
              <a:blipFill>
                <a:blip r:embed="rId9"/>
                <a:stretch>
                  <a:fillRect r="-56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99A2DE78-42ED-4E04-83A6-CFBABF3FB15E}"/>
                  </a:ext>
                </a:extLst>
              </p:cNvPr>
              <p:cNvSpPr txBox="1"/>
              <p:nvPr/>
            </p:nvSpPr>
            <p:spPr>
              <a:xfrm>
                <a:off x="11702679" y="3475917"/>
                <a:ext cx="436099" cy="778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99A2DE78-42ED-4E04-83A6-CFBABF3FB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679" y="3475917"/>
                <a:ext cx="436099" cy="778290"/>
              </a:xfrm>
              <a:prstGeom prst="rect">
                <a:avLst/>
              </a:prstGeom>
              <a:blipFill>
                <a:blip r:embed="rId10"/>
                <a:stretch>
                  <a:fillRect r="-56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8FAA93C3-CF2D-4F0D-B626-302278A321B3}"/>
                  </a:ext>
                </a:extLst>
              </p:cNvPr>
              <p:cNvSpPr txBox="1"/>
              <p:nvPr/>
            </p:nvSpPr>
            <p:spPr>
              <a:xfrm>
                <a:off x="9459253" y="5329082"/>
                <a:ext cx="436099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8FAA93C3-CF2D-4F0D-B626-302278A3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253" y="5329082"/>
                <a:ext cx="436099" cy="7257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F6F56674-EE52-4C21-986B-D0A512B34577}"/>
                  </a:ext>
                </a:extLst>
              </p:cNvPr>
              <p:cNvSpPr txBox="1"/>
              <p:nvPr/>
            </p:nvSpPr>
            <p:spPr>
              <a:xfrm>
                <a:off x="10414873" y="5884869"/>
                <a:ext cx="563469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F6F56674-EE52-4C21-986B-D0A512B34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873" y="5884869"/>
                <a:ext cx="563469" cy="7257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5283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37"/>
    </mc:Choice>
    <mc:Fallback xmlns="">
      <p:transition spd="slow" advTm="14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93" grpId="0" animBg="1"/>
      <p:bldP spid="202" grpId="0"/>
      <p:bldP spid="213" grpId="0" animBg="1"/>
      <p:bldP spid="28" grpId="0" animBg="1"/>
      <p:bldP spid="227" grpId="0"/>
      <p:bldP spid="228" grpId="0"/>
      <p:bldP spid="229" grpId="0"/>
      <p:bldP spid="2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8D5BBC-F1BE-4715-AD7A-942474230E0B}"/>
                  </a:ext>
                </a:extLst>
              </p:cNvPr>
              <p:cNvSpPr txBox="1"/>
              <p:nvPr/>
            </p:nvSpPr>
            <p:spPr>
              <a:xfrm>
                <a:off x="6068343" y="369092"/>
                <a:ext cx="6136456" cy="2292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8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8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3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8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8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8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8D5BBC-F1BE-4715-AD7A-942474230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343" y="369092"/>
                <a:ext cx="6136456" cy="22927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A5CD1B-C58E-414A-94F3-0886213C5A73}"/>
                  </a:ext>
                </a:extLst>
              </p:cNvPr>
              <p:cNvSpPr txBox="1"/>
              <p:nvPr/>
            </p:nvSpPr>
            <p:spPr>
              <a:xfrm>
                <a:off x="6229707" y="-2833608"/>
                <a:ext cx="5715358" cy="26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A5CD1B-C58E-414A-94F3-0886213C5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07" y="-2833608"/>
                <a:ext cx="5715358" cy="262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B474D09-B5DF-446C-A74F-1C5370D44607}"/>
              </a:ext>
            </a:extLst>
          </p:cNvPr>
          <p:cNvGrpSpPr/>
          <p:nvPr/>
        </p:nvGrpSpPr>
        <p:grpSpPr>
          <a:xfrm>
            <a:off x="-47005" y="235411"/>
            <a:ext cx="5715358" cy="3477234"/>
            <a:chOff x="-47005" y="235411"/>
            <a:chExt cx="5715358" cy="34772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835BAE6-6A2B-4655-83B1-661C862A69F0}"/>
                    </a:ext>
                  </a:extLst>
                </p:cNvPr>
                <p:cNvSpPr txBox="1"/>
                <p:nvPr/>
              </p:nvSpPr>
              <p:spPr>
                <a:xfrm>
                  <a:off x="-47005" y="235411"/>
                  <a:ext cx="5715358" cy="2622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𝑡𝑡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𝑟𝑡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𝑡𝑟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𝑟𝑟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𝜃𝜃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𝜙𝜃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𝜃𝜙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4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𝜙𝜙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4400" dirty="0">
                    <a:effectLst/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835BAE6-6A2B-4655-83B1-661C862A6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7005" y="235411"/>
                  <a:ext cx="5715358" cy="2622000"/>
                </a:xfrm>
                <a:prstGeom prst="rect">
                  <a:avLst/>
                </a:prstGeom>
                <a:blipFill>
                  <a:blip r:embed="rId5"/>
                  <a:stretch>
                    <a:fillRect r="-170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F5FD34C-9279-474C-81BD-BA6CF98EDF93}"/>
                    </a:ext>
                  </a:extLst>
                </p:cNvPr>
                <p:cNvSpPr txBox="1"/>
                <p:nvPr/>
              </p:nvSpPr>
              <p:spPr>
                <a:xfrm>
                  <a:off x="1525667" y="2822273"/>
                  <a:ext cx="3048716" cy="8903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𝜈𝜇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effectLst/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F5FD34C-9279-474C-81BD-BA6CF98ED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667" y="2822273"/>
                  <a:ext cx="3048716" cy="8903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3C4DA-9A46-4360-B9AB-21E2B5DBAC6D}"/>
              </a:ext>
            </a:extLst>
          </p:cNvPr>
          <p:cNvCxnSpPr>
            <a:cxnSpLocks/>
          </p:cNvCxnSpPr>
          <p:nvPr/>
        </p:nvCxnSpPr>
        <p:spPr>
          <a:xfrm>
            <a:off x="5907704" y="0"/>
            <a:ext cx="0" cy="685800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E13481A4-C451-4D1E-803B-5C07AF85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343" y="3613422"/>
            <a:ext cx="5975092" cy="3244578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BC258EC-1AC5-4ACA-ACDD-D093AC18D61F}"/>
                  </a:ext>
                </a:extLst>
              </p:cNvPr>
              <p:cNvSpPr/>
              <p:nvPr/>
            </p:nvSpPr>
            <p:spPr>
              <a:xfrm>
                <a:off x="6680193" y="5003461"/>
                <a:ext cx="464500" cy="464500"/>
              </a:xfrm>
              <a:prstGeom prst="ellipse">
                <a:avLst/>
              </a:prstGeom>
              <a:solidFill>
                <a:srgbClr val="FF7C8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BC258EC-1AC5-4ACA-ACDD-D093AC18D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193" y="5003461"/>
                <a:ext cx="464500" cy="4645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A99D49E-5313-4C66-A0FC-F0731E422711}"/>
              </a:ext>
            </a:extLst>
          </p:cNvPr>
          <p:cNvSpPr txBox="1"/>
          <p:nvPr/>
        </p:nvSpPr>
        <p:spPr>
          <a:xfrm>
            <a:off x="8657172" y="4690562"/>
            <a:ext cx="2219503" cy="95410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(Almost) Flat Spacetime</a:t>
            </a:r>
            <a:endParaRPr lang="en-CA" sz="2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78C031-BA60-40BA-9C00-4FAEC940AD20}"/>
              </a:ext>
            </a:extLst>
          </p:cNvPr>
          <p:cNvGrpSpPr/>
          <p:nvPr/>
        </p:nvGrpSpPr>
        <p:grpSpPr>
          <a:xfrm>
            <a:off x="192345" y="3712644"/>
            <a:ext cx="5715359" cy="2909945"/>
            <a:chOff x="192345" y="3712644"/>
            <a:chExt cx="5715359" cy="290994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A91EA3F-74B2-413D-89ED-2AEF5BC16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53" t="24759" r="23115" b="27017"/>
            <a:stretch/>
          </p:blipFill>
          <p:spPr bwMode="auto">
            <a:xfrm>
              <a:off x="192345" y="3712644"/>
              <a:ext cx="5715359" cy="2909945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8AE4F7D-454D-46AF-9A98-52D91654B94A}"/>
                    </a:ext>
                  </a:extLst>
                </p:cNvPr>
                <p:cNvSpPr/>
                <p:nvPr/>
              </p:nvSpPr>
              <p:spPr>
                <a:xfrm>
                  <a:off x="572002" y="4464629"/>
                  <a:ext cx="1428750" cy="1428750"/>
                </a:xfrm>
                <a:prstGeom prst="ellipse">
                  <a:avLst/>
                </a:prstGeom>
                <a:solidFill>
                  <a:srgbClr val="FF7C80"/>
                </a:solidFill>
                <a:ln w="762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6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8AE4F7D-454D-46AF-9A98-52D91654B9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002" y="4464629"/>
                  <a:ext cx="1428750" cy="142875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7620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A9C568-72CD-4741-BEAC-5F7BD913CB77}"/>
                </a:ext>
              </a:extLst>
            </p:cNvPr>
            <p:cNvSpPr txBox="1"/>
            <p:nvPr/>
          </p:nvSpPr>
          <p:spPr>
            <a:xfrm>
              <a:off x="2522330" y="4551721"/>
              <a:ext cx="1567129" cy="89255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Curved</a:t>
              </a:r>
              <a:r>
                <a:rPr lang="en-GB" sz="2400" b="1" dirty="0"/>
                <a:t> Spacetime</a:t>
              </a:r>
              <a:endParaRPr lang="en-CA" sz="2400" b="1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33C4D2A-2689-407F-9A86-FA48916D36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5382" y="4267407"/>
              <a:ext cx="320496" cy="3302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DC7FFB5-94BD-4D9E-9724-365A718C4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807" y="4299509"/>
              <a:ext cx="320496" cy="3302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C886D39-F4A7-41A3-8346-BF0E15A3FC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7320" y="5403516"/>
              <a:ext cx="320496" cy="3302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BB39DCA-271E-4D20-87B0-3730A281D418}"/>
                </a:ext>
              </a:extLst>
            </p:cNvPr>
            <p:cNvCxnSpPr>
              <a:cxnSpLocks/>
            </p:cNvCxnSpPr>
            <p:nvPr/>
          </p:nvCxnSpPr>
          <p:spPr>
            <a:xfrm>
              <a:off x="3593807" y="5403516"/>
              <a:ext cx="320496" cy="3302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55EF164-C463-460C-B270-FFF0A1EB5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2693" y="4997997"/>
              <a:ext cx="473346" cy="2418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4B48FE-C9A7-432A-9CBE-A78F247DC0E7}"/>
                </a:ext>
              </a:extLst>
            </p:cNvPr>
            <p:cNvCxnSpPr>
              <a:cxnSpLocks/>
            </p:cNvCxnSpPr>
            <p:nvPr/>
          </p:nvCxnSpPr>
          <p:spPr>
            <a:xfrm>
              <a:off x="3967877" y="5020410"/>
              <a:ext cx="381316" cy="5279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35FDE6-462A-42BF-8314-17526C35D4E3}"/>
              </a:ext>
            </a:extLst>
          </p:cNvPr>
          <p:cNvCxnSpPr>
            <a:cxnSpLocks/>
          </p:cNvCxnSpPr>
          <p:nvPr/>
        </p:nvCxnSpPr>
        <p:spPr>
          <a:xfrm flipV="1">
            <a:off x="10737047" y="4551721"/>
            <a:ext cx="534764" cy="2580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371230-44BB-41BF-BACE-40455F314C1A}"/>
              </a:ext>
            </a:extLst>
          </p:cNvPr>
          <p:cNvCxnSpPr>
            <a:cxnSpLocks/>
          </p:cNvCxnSpPr>
          <p:nvPr/>
        </p:nvCxnSpPr>
        <p:spPr>
          <a:xfrm>
            <a:off x="10705938" y="5438382"/>
            <a:ext cx="521112" cy="3451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0DADD6-A73F-42C9-A93F-887116004323}"/>
              </a:ext>
            </a:extLst>
          </p:cNvPr>
          <p:cNvCxnSpPr>
            <a:cxnSpLocks/>
          </p:cNvCxnSpPr>
          <p:nvPr/>
        </p:nvCxnSpPr>
        <p:spPr>
          <a:xfrm flipV="1">
            <a:off x="10705938" y="5167615"/>
            <a:ext cx="703474" cy="174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206E44-82C8-4A51-A70B-78E6B34BEAEA}"/>
              </a:ext>
            </a:extLst>
          </p:cNvPr>
          <p:cNvSpPr txBox="1"/>
          <p:nvPr/>
        </p:nvSpPr>
        <p:spPr>
          <a:xfrm>
            <a:off x="6527289" y="2857411"/>
            <a:ext cx="5124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effectLst/>
                <a:latin typeface="Calibri" panose="020F0502020204030204" pitchFamily="34" charset="0"/>
              </a:rPr>
              <a:t>Minkowski</a:t>
            </a:r>
            <a:r>
              <a:rPr lang="en-US" sz="4800" dirty="0">
                <a:effectLst/>
                <a:latin typeface="Calibri" panose="020F0502020204030204" pitchFamily="34" charset="0"/>
              </a:rPr>
              <a:t> Metric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62B9F5-3E52-453B-BAD3-D03D1093E4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56760" y="-14400"/>
              <a:ext cx="5512320" cy="6288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62B9F5-3E52-453B-BAD3-D03D1093E4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47400" y="-23760"/>
                <a:ext cx="5531040" cy="6306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533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56"/>
    </mc:Choice>
    <mc:Fallback xmlns="">
      <p:transition spd="slow" advTm="17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/>
              <p:nvPr/>
            </p:nvSpPr>
            <p:spPr>
              <a:xfrm>
                <a:off x="6168390" y="115938"/>
                <a:ext cx="6023610" cy="26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𝜙𝜃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𝜙𝜙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90" y="115938"/>
                <a:ext cx="6023610" cy="26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945FF0-207F-4BA0-A57D-E7492A083566}"/>
                  </a:ext>
                </a:extLst>
              </p:cNvPr>
              <p:cNvSpPr txBox="1"/>
              <p:nvPr/>
            </p:nvSpPr>
            <p:spPr>
              <a:xfrm>
                <a:off x="198483" y="2937139"/>
                <a:ext cx="9753422" cy="139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4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5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400" b="0" i="1" smtClean="0"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5400" b="0" i="1" smtClean="0">
                            <a:effectLst/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5400" b="0" i="1" smtClean="0">
                        <a:effectLst/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5400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endParaRPr lang="en-US" sz="5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945FF0-207F-4BA0-A57D-E7492A083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83" y="2937139"/>
                <a:ext cx="9753422" cy="1399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658405-828E-44CD-B453-919C24E7A8CB}"/>
                  </a:ext>
                </a:extLst>
              </p:cNvPr>
              <p:cNvSpPr txBox="1"/>
              <p:nvPr/>
            </p:nvSpPr>
            <p:spPr>
              <a:xfrm>
                <a:off x="362040" y="-79731"/>
                <a:ext cx="5044007" cy="3165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Static (in time):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4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800" dirty="0">
                    <a:solidFill>
                      <a:srgbClr val="0070C0"/>
                    </a:solidFill>
                  </a:rPr>
                  <a:t> </a:t>
                </a:r>
                <a:r>
                  <a:rPr lang="en-GB" sz="4800" dirty="0"/>
                  <a:t>doesn’t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GB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658405-828E-44CD-B453-919C24E7A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40" y="-79731"/>
                <a:ext cx="5044007" cy="3165738"/>
              </a:xfrm>
              <a:prstGeom prst="rect">
                <a:avLst/>
              </a:prstGeom>
              <a:blipFill>
                <a:blip r:embed="rId5"/>
                <a:stretch>
                  <a:fillRect l="-5435" t="-4239" r="-4348" b="-7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B07D20-D59E-4810-9654-D7DA85432D99}"/>
                  </a:ext>
                </a:extLst>
              </p:cNvPr>
              <p:cNvSpPr txBox="1"/>
              <p:nvPr/>
            </p:nvSpPr>
            <p:spPr>
              <a:xfrm>
                <a:off x="-18960" y="5778219"/>
                <a:ext cx="114108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</m:oMath>
                  </m:oMathPara>
                </a14:m>
                <a:endParaRPr lang="en-US" sz="5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B07D20-D59E-4810-9654-D7DA8543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60" y="5778219"/>
                <a:ext cx="1141086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92B1BC-DC39-44F8-BDBB-46437DF865F7}"/>
                  </a:ext>
                </a:extLst>
              </p:cNvPr>
              <p:cNvSpPr txBox="1"/>
              <p:nvPr/>
            </p:nvSpPr>
            <p:spPr>
              <a:xfrm>
                <a:off x="47670" y="4535461"/>
                <a:ext cx="94773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5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92B1BC-DC39-44F8-BDBB-46437DF86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" y="4535461"/>
                <a:ext cx="947733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AF1544-6209-413D-827D-E2FCE30694FC}"/>
                  </a:ext>
                </a:extLst>
              </p:cNvPr>
              <p:cNvSpPr txBox="1"/>
              <p:nvPr/>
            </p:nvSpPr>
            <p:spPr>
              <a:xfrm>
                <a:off x="9650098" y="4056609"/>
                <a:ext cx="2457719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5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AF1544-6209-413D-827D-E2FCE3069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098" y="4056609"/>
                <a:ext cx="2457719" cy="17543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F9118A7-DA99-4BC0-8817-F5651478E824}"/>
              </a:ext>
            </a:extLst>
          </p:cNvPr>
          <p:cNvSpPr/>
          <p:nvPr/>
        </p:nvSpPr>
        <p:spPr>
          <a:xfrm>
            <a:off x="2877671" y="3057075"/>
            <a:ext cx="2593489" cy="139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AE8CB5-7B59-46CB-81FC-D81B7CFE7958}"/>
              </a:ext>
            </a:extLst>
          </p:cNvPr>
          <p:cNvSpPr/>
          <p:nvPr/>
        </p:nvSpPr>
        <p:spPr>
          <a:xfrm>
            <a:off x="5556860" y="3028315"/>
            <a:ext cx="2429932" cy="132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EC37FE-C33C-4DBC-BCEC-633E5FB276FF}"/>
              </a:ext>
            </a:extLst>
          </p:cNvPr>
          <p:cNvSpPr/>
          <p:nvPr/>
        </p:nvSpPr>
        <p:spPr>
          <a:xfrm>
            <a:off x="7986791" y="3066162"/>
            <a:ext cx="1814301" cy="931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D7D776-F7CD-45EB-A6F7-8B949643FA68}"/>
              </a:ext>
            </a:extLst>
          </p:cNvPr>
          <p:cNvSpPr/>
          <p:nvPr/>
        </p:nvSpPr>
        <p:spPr>
          <a:xfrm>
            <a:off x="3738458" y="5885795"/>
            <a:ext cx="7177192" cy="1213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D40A7-CEFC-474A-BB46-01E1D81BFA05}"/>
              </a:ext>
            </a:extLst>
          </p:cNvPr>
          <p:cNvSpPr/>
          <p:nvPr/>
        </p:nvSpPr>
        <p:spPr>
          <a:xfrm>
            <a:off x="3697612" y="4560928"/>
            <a:ext cx="5827388" cy="989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A7EE4F-E34D-4D8B-98A1-216C0F10F0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6680" y="2188080"/>
              <a:ext cx="10822320" cy="459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A7EE4F-E34D-4D8B-98A1-216C0F10F0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37320" y="2178720"/>
                <a:ext cx="10841040" cy="4611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966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44"/>
    </mc:Choice>
    <mc:Fallback xmlns="">
      <p:transition spd="slow" advTm="50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/>
      <p:bldP spid="8" grpId="0"/>
      <p:bldP spid="9" grpId="0" animBg="1"/>
      <p:bldP spid="2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/>
              <p:nvPr/>
            </p:nvSpPr>
            <p:spPr>
              <a:xfrm>
                <a:off x="6168390" y="115938"/>
                <a:ext cx="6023610" cy="262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𝜙𝜃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𝜙𝜙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390" y="115938"/>
                <a:ext cx="6023610" cy="262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658405-828E-44CD-B453-919C24E7A8CB}"/>
              </a:ext>
            </a:extLst>
          </p:cNvPr>
          <p:cNvSpPr txBox="1"/>
          <p:nvPr/>
        </p:nvSpPr>
        <p:spPr>
          <a:xfrm>
            <a:off x="362040" y="-79731"/>
            <a:ext cx="5044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Static (in time):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51E5C-61EA-4FC7-B046-155B472B47E3}"/>
              </a:ext>
            </a:extLst>
          </p:cNvPr>
          <p:cNvSpPr txBox="1"/>
          <p:nvPr/>
        </p:nvSpPr>
        <p:spPr>
          <a:xfrm>
            <a:off x="1951892" y="4679276"/>
            <a:ext cx="8288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(we’ll use simplified definition for now)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FEF72-1347-4000-8F92-0DFE9DACE255}"/>
              </a:ext>
            </a:extLst>
          </p:cNvPr>
          <p:cNvSpPr txBox="1"/>
          <p:nvPr/>
        </p:nvSpPr>
        <p:spPr>
          <a:xfrm>
            <a:off x="388328" y="1811739"/>
            <a:ext cx="112705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Formal Definition:</a:t>
            </a:r>
          </a:p>
          <a:p>
            <a:r>
              <a:rPr lang="en-GB" sz="4800" dirty="0"/>
              <a:t>   Static spacetime = </a:t>
            </a:r>
            <a:br>
              <a:rPr lang="en-GB" sz="4800" dirty="0"/>
            </a:br>
            <a:r>
              <a:rPr lang="en-GB" sz="4800" dirty="0"/>
              <a:t>   has a </a:t>
            </a:r>
            <a:r>
              <a:rPr lang="en-GB" sz="4800" dirty="0" err="1"/>
              <a:t>timelike</a:t>
            </a:r>
            <a:r>
              <a:rPr lang="en-GB" sz="4800" dirty="0"/>
              <a:t> </a:t>
            </a:r>
            <a:r>
              <a:rPr lang="en-GB" sz="4800" u="sng" dirty="0">
                <a:solidFill>
                  <a:srgbClr val="00B050"/>
                </a:solidFill>
              </a:rPr>
              <a:t>killing vector</a:t>
            </a:r>
            <a:r>
              <a:rPr lang="en-GB" sz="4800" dirty="0">
                <a:solidFill>
                  <a:srgbClr val="00B050"/>
                </a:solidFill>
              </a:rPr>
              <a:t> </a:t>
            </a:r>
            <a:r>
              <a:rPr lang="en-GB" sz="4800" dirty="0"/>
              <a:t>+ is irrotational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302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44"/>
    </mc:Choice>
    <mc:Fallback xmlns="">
      <p:transition spd="slow" advTm="50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/>
              <p:nvPr/>
            </p:nvSpPr>
            <p:spPr>
              <a:xfrm>
                <a:off x="6263640" y="134988"/>
                <a:ext cx="5844177" cy="2741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𝜙𝜃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𝜙𝜙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640" y="134988"/>
                <a:ext cx="5844177" cy="2741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A43E5CA-BF1C-4EC9-B599-9E6CB6B95DB7}"/>
              </a:ext>
            </a:extLst>
          </p:cNvPr>
          <p:cNvSpPr txBox="1"/>
          <p:nvPr/>
        </p:nvSpPr>
        <p:spPr>
          <a:xfrm>
            <a:off x="84183" y="96888"/>
            <a:ext cx="5306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Spherical Symmetry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560725-2236-4F11-A0F5-F735170D508D}"/>
              </a:ext>
            </a:extLst>
          </p:cNvPr>
          <p:cNvGrpSpPr/>
          <p:nvPr/>
        </p:nvGrpSpPr>
        <p:grpSpPr>
          <a:xfrm>
            <a:off x="5391150" y="1542816"/>
            <a:ext cx="6419852" cy="4762733"/>
            <a:chOff x="5391150" y="1542816"/>
            <a:chExt cx="6419852" cy="47627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531C9DB-ADC3-4667-B0CE-020D2DD5C97B}"/>
                </a:ext>
              </a:extLst>
            </p:cNvPr>
            <p:cNvSpPr/>
            <p:nvPr/>
          </p:nvSpPr>
          <p:spPr>
            <a:xfrm>
              <a:off x="9182100" y="1542816"/>
              <a:ext cx="2628901" cy="13335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0378D6-09F2-4204-AC1C-33DE2A1A9551}"/>
                </a:ext>
              </a:extLst>
            </p:cNvPr>
            <p:cNvSpPr/>
            <p:nvPr/>
          </p:nvSpPr>
          <p:spPr>
            <a:xfrm>
              <a:off x="5391150" y="3714281"/>
              <a:ext cx="6229350" cy="259126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EF24406-91D4-477B-A27E-618C2C176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1150" y="1542816"/>
              <a:ext cx="3790950" cy="21714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4580C7-AD2A-43EB-9677-1DD9614D36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20500" y="2876316"/>
              <a:ext cx="190502" cy="342923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A419E3-C5B2-40D2-8D09-03E27566F08F}"/>
                  </a:ext>
                </a:extLst>
              </p:cNvPr>
              <p:cNvSpPr txBox="1"/>
              <p:nvPr/>
            </p:nvSpPr>
            <p:spPr>
              <a:xfrm>
                <a:off x="-4308" y="1045680"/>
                <a:ext cx="6011817" cy="338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000" dirty="0"/>
                  <a:t> components should use metric for sphere of radius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sz="4000" dirty="0"/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000" dirty="0"/>
                  <a:t>Allow for radial scaling function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A419E3-C5B2-40D2-8D09-03E27566F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08" y="1045680"/>
                <a:ext cx="6011817" cy="3385542"/>
              </a:xfrm>
              <a:prstGeom prst="rect">
                <a:avLst/>
              </a:prstGeom>
              <a:blipFill>
                <a:blip r:embed="rId4"/>
                <a:stretch>
                  <a:fillRect l="-3245" t="-3243" b="-50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96F29A-20B4-4FBD-AE86-C543C160347C}"/>
                  </a:ext>
                </a:extLst>
              </p:cNvPr>
              <p:cNvSpPr txBox="1"/>
              <p:nvPr/>
            </p:nvSpPr>
            <p:spPr>
              <a:xfrm>
                <a:off x="5736136" y="4069593"/>
                <a:ext cx="5672727" cy="1880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6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GB" sz="6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60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GB" sz="6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6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96F29A-20B4-4FBD-AE86-C543C1603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136" y="4069593"/>
                <a:ext cx="5672727" cy="1880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3BBBE1D-4100-4364-9609-C882963847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2840" y="1627560"/>
              <a:ext cx="2504520" cy="2722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3BBBE1D-4100-4364-9609-C882963847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3480" y="1618200"/>
                <a:ext cx="2523240" cy="2741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892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29">
        <p:fade/>
      </p:transition>
    </mc:Choice>
    <mc:Fallback xmlns="">
      <p:transition spd="med" advTm="136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uiExpand="1" build="p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/>
              <p:nvPr/>
            </p:nvSpPr>
            <p:spPr>
              <a:xfrm>
                <a:off x="6263640" y="134988"/>
                <a:ext cx="5844177" cy="2741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𝜙𝜃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𝜙𝜙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640" y="134988"/>
                <a:ext cx="5844177" cy="2741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A43E5CA-BF1C-4EC9-B599-9E6CB6B95DB7}"/>
              </a:ext>
            </a:extLst>
          </p:cNvPr>
          <p:cNvSpPr txBox="1"/>
          <p:nvPr/>
        </p:nvSpPr>
        <p:spPr>
          <a:xfrm>
            <a:off x="84183" y="96888"/>
            <a:ext cx="5306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Spherical Symmetry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31C9DB-ADC3-4667-B0CE-020D2DD5C97B}"/>
              </a:ext>
            </a:extLst>
          </p:cNvPr>
          <p:cNvSpPr/>
          <p:nvPr/>
        </p:nvSpPr>
        <p:spPr>
          <a:xfrm>
            <a:off x="9182100" y="1542816"/>
            <a:ext cx="2628901" cy="13335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0378D6-09F2-4204-AC1C-33DE2A1A9551}"/>
              </a:ext>
            </a:extLst>
          </p:cNvPr>
          <p:cNvSpPr/>
          <p:nvPr/>
        </p:nvSpPr>
        <p:spPr>
          <a:xfrm>
            <a:off x="5391150" y="3714281"/>
            <a:ext cx="6229350" cy="25912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F8EFF0-177C-4B31-96E5-BB0DC491AF13}"/>
                  </a:ext>
                </a:extLst>
              </p:cNvPr>
              <p:cNvSpPr txBox="1"/>
              <p:nvPr/>
            </p:nvSpPr>
            <p:spPr>
              <a:xfrm>
                <a:off x="5456904" y="4284144"/>
                <a:ext cx="6229350" cy="1530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1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41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GB" sz="4100" dirty="0"/>
                                  <m:t> </m:t>
                                </m:r>
                                <m:sSup>
                                  <m:sSupPr>
                                    <m:ctrlP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1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4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41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GB" sz="4100" dirty="0"/>
                                  <m:t> </m:t>
                                </m:r>
                                <m:sSup>
                                  <m:sSupPr>
                                    <m:ctrlP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1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GB" sz="41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41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GB" sz="41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1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F8EFF0-177C-4B31-96E5-BB0DC491A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04" y="4284144"/>
                <a:ext cx="6229350" cy="1530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F24406-91D4-477B-A27E-618C2C176503}"/>
              </a:ext>
            </a:extLst>
          </p:cNvPr>
          <p:cNvCxnSpPr>
            <a:cxnSpLocks/>
          </p:cNvCxnSpPr>
          <p:nvPr/>
        </p:nvCxnSpPr>
        <p:spPr>
          <a:xfrm flipH="1">
            <a:off x="5391150" y="1542816"/>
            <a:ext cx="3790950" cy="21714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4580C7-AD2A-43EB-9677-1DD9614D36F1}"/>
              </a:ext>
            </a:extLst>
          </p:cNvPr>
          <p:cNvCxnSpPr>
            <a:cxnSpLocks/>
          </p:cNvCxnSpPr>
          <p:nvPr/>
        </p:nvCxnSpPr>
        <p:spPr>
          <a:xfrm flipH="1">
            <a:off x="11620500" y="2876316"/>
            <a:ext cx="190502" cy="3429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A419E3-C5B2-40D2-8D09-03E27566F08F}"/>
                  </a:ext>
                </a:extLst>
              </p:cNvPr>
              <p:cNvSpPr txBox="1"/>
              <p:nvPr/>
            </p:nvSpPr>
            <p:spPr>
              <a:xfrm>
                <a:off x="-4308" y="1045680"/>
                <a:ext cx="6011817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000" dirty="0"/>
                  <a:t> components should use metric for sphere of radius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sz="4000" dirty="0"/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000" dirty="0"/>
                  <a:t>Allow for radial scaling function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000" dirty="0"/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000" dirty="0"/>
                  <a:t>Use negative signs (spacelike convention)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A419E3-C5B2-40D2-8D09-03E27566F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08" y="1045680"/>
                <a:ext cx="6011817" cy="4708981"/>
              </a:xfrm>
              <a:prstGeom prst="rect">
                <a:avLst/>
              </a:prstGeom>
              <a:blipFill>
                <a:blip r:embed="rId5"/>
                <a:stretch>
                  <a:fillRect l="-3245" t="-2332" b="-46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74F706-8AB7-4F91-B20E-5DED527F3A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3760" y="4956120"/>
              <a:ext cx="7106400" cy="774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74F706-8AB7-4F91-B20E-5DED527F3A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4400" y="4946760"/>
                <a:ext cx="7125120" cy="793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02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59">
        <p:fade/>
      </p:transition>
    </mc:Choice>
    <mc:Fallback xmlns="">
      <p:transition spd="med" advTm="100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/>
              <p:nvPr/>
            </p:nvSpPr>
            <p:spPr>
              <a:xfrm>
                <a:off x="6263640" y="134988"/>
                <a:ext cx="5844177" cy="2741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𝜙𝜃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𝜙𝜙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640" y="134988"/>
                <a:ext cx="5844177" cy="2741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A43E5CA-BF1C-4EC9-B599-9E6CB6B95DB7}"/>
              </a:ext>
            </a:extLst>
          </p:cNvPr>
          <p:cNvSpPr txBox="1"/>
          <p:nvPr/>
        </p:nvSpPr>
        <p:spPr>
          <a:xfrm>
            <a:off x="84183" y="96888"/>
            <a:ext cx="5306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Spherical Symmetry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31C9DB-ADC3-4667-B0CE-020D2DD5C97B}"/>
              </a:ext>
            </a:extLst>
          </p:cNvPr>
          <p:cNvSpPr/>
          <p:nvPr/>
        </p:nvSpPr>
        <p:spPr>
          <a:xfrm>
            <a:off x="9182100" y="1542816"/>
            <a:ext cx="2628901" cy="13335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0378D6-09F2-4204-AC1C-33DE2A1A9551}"/>
              </a:ext>
            </a:extLst>
          </p:cNvPr>
          <p:cNvSpPr/>
          <p:nvPr/>
        </p:nvSpPr>
        <p:spPr>
          <a:xfrm>
            <a:off x="5391150" y="3714281"/>
            <a:ext cx="6229350" cy="25912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F8EFF0-177C-4B31-96E5-BB0DC491AF13}"/>
                  </a:ext>
                </a:extLst>
              </p:cNvPr>
              <p:cNvSpPr txBox="1"/>
              <p:nvPr/>
            </p:nvSpPr>
            <p:spPr>
              <a:xfrm>
                <a:off x="5479641" y="4429490"/>
                <a:ext cx="6229350" cy="1325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GB" sz="3600" dirty="0"/>
                                  <m:t> </m:t>
                                </m:r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GB" sz="3600" dirty="0"/>
                                  <m:t> </m:t>
                                </m:r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GB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F8EFF0-177C-4B31-96E5-BB0DC491A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641" y="4429490"/>
                <a:ext cx="6229350" cy="13251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F24406-91D4-477B-A27E-618C2C176503}"/>
              </a:ext>
            </a:extLst>
          </p:cNvPr>
          <p:cNvCxnSpPr>
            <a:cxnSpLocks/>
          </p:cNvCxnSpPr>
          <p:nvPr/>
        </p:nvCxnSpPr>
        <p:spPr>
          <a:xfrm flipH="1">
            <a:off x="5391150" y="1542816"/>
            <a:ext cx="3790950" cy="21714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4580C7-AD2A-43EB-9677-1DD9614D36F1}"/>
              </a:ext>
            </a:extLst>
          </p:cNvPr>
          <p:cNvCxnSpPr>
            <a:cxnSpLocks/>
          </p:cNvCxnSpPr>
          <p:nvPr/>
        </p:nvCxnSpPr>
        <p:spPr>
          <a:xfrm flipH="1">
            <a:off x="11620500" y="2876316"/>
            <a:ext cx="190502" cy="3429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A419E3-C5B2-40D2-8D09-03E27566F08F}"/>
                  </a:ext>
                </a:extLst>
              </p:cNvPr>
              <p:cNvSpPr txBox="1"/>
              <p:nvPr/>
            </p:nvSpPr>
            <p:spPr>
              <a:xfrm>
                <a:off x="-4308" y="1045680"/>
                <a:ext cx="6011817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000" dirty="0"/>
                  <a:t> components should use metric for sphere of radius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sz="4000" dirty="0"/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000" dirty="0"/>
                  <a:t>Allow for radial scaling function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000" dirty="0"/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000" dirty="0"/>
                  <a:t>Use negative signs (spacelike convention)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A419E3-C5B2-40D2-8D09-03E27566F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08" y="1045680"/>
                <a:ext cx="6011817" cy="4708981"/>
              </a:xfrm>
              <a:prstGeom prst="rect">
                <a:avLst/>
              </a:prstGeom>
              <a:blipFill>
                <a:blip r:embed="rId4"/>
                <a:stretch>
                  <a:fillRect l="-3245" t="-2332" b="-46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B37DBE-E4C2-4C42-84F9-CF5E14EA36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90160" y="4955040"/>
              <a:ext cx="2636640" cy="69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B37DBE-E4C2-4C42-84F9-CF5E14EA3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0800" y="4945680"/>
                <a:ext cx="2655360" cy="7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172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72">
        <p:fade/>
      </p:transition>
    </mc:Choice>
    <mc:Fallback xmlns="">
      <p:transition spd="med" advTm="27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76A748-B322-47BF-AE51-78F54EE7D141}"/>
                  </a:ext>
                </a:extLst>
              </p:cNvPr>
              <p:cNvSpPr txBox="1"/>
              <p:nvPr/>
            </p:nvSpPr>
            <p:spPr>
              <a:xfrm>
                <a:off x="29497" y="20719"/>
                <a:ext cx="10117394" cy="2605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Schwarzschild Metric (in Schwarzschild coordinates):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d>
                                            <m:d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𝑠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28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76A748-B322-47BF-AE51-78F54EE7D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" y="20719"/>
                <a:ext cx="10117394" cy="2605393"/>
              </a:xfrm>
              <a:prstGeom prst="rect">
                <a:avLst/>
              </a:prstGeom>
              <a:blipFill>
                <a:blip r:embed="rId3"/>
                <a:stretch>
                  <a:fillRect l="-1867" t="-35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2759D0-46E3-4CA8-84EF-7C847C48F453}"/>
              </a:ext>
            </a:extLst>
          </p:cNvPr>
          <p:cNvSpPr txBox="1"/>
          <p:nvPr/>
        </p:nvSpPr>
        <p:spPr>
          <a:xfrm>
            <a:off x="78659" y="2729207"/>
            <a:ext cx="5009535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/>
              <a:t>For a mass that’s: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Spherically symmetric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Non-rotating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(and uncharged)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C16B6-7F7C-4749-942F-AC82EE234CC6}"/>
              </a:ext>
            </a:extLst>
          </p:cNvPr>
          <p:cNvSpPr txBox="1"/>
          <p:nvPr/>
        </p:nvSpPr>
        <p:spPr>
          <a:xfrm>
            <a:off x="78659" y="5211514"/>
            <a:ext cx="5692877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Describes: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Slowly rotating planets/stars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/>
              <a:t>Non-rotating Black Holes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48D2D1-ADC4-446D-A5BE-8ADB95F7B761}"/>
                  </a:ext>
                </a:extLst>
              </p:cNvPr>
              <p:cNvSpPr txBox="1"/>
              <p:nvPr/>
            </p:nvSpPr>
            <p:spPr>
              <a:xfrm>
                <a:off x="6015040" y="2729207"/>
                <a:ext cx="6017341" cy="37856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Predicts: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400" dirty="0"/>
                  <a:t>Gravitational time dilation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400" dirty="0"/>
                  <a:t>Gravitational doppler effect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400" dirty="0"/>
                  <a:t>Bending of light due to gravity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400" dirty="0"/>
                  <a:t>Shift in perihelion of orbits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400" dirty="0"/>
                  <a:t>Existence of black holes with event horizon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3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48D2D1-ADC4-446D-A5BE-8ADB95F7B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040" y="2729207"/>
                <a:ext cx="6017341" cy="3785652"/>
              </a:xfrm>
              <a:prstGeom prst="rect">
                <a:avLst/>
              </a:prstGeom>
              <a:blipFill>
                <a:blip r:embed="rId4"/>
                <a:stretch>
                  <a:fillRect l="-2820" t="-2073" r="-2518" b="-430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FD39DE-C8FE-4FE2-A5C3-2D944C6831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88680" y="575280"/>
              <a:ext cx="8316720" cy="588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FD39DE-C8FE-4FE2-A5C3-2D944C6831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9320" y="565920"/>
                <a:ext cx="8335440" cy="590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9151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25"/>
    </mc:Choice>
    <mc:Fallback xmlns="">
      <p:transition spd="slow" advTm="5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  <p:bldP spid="7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/>
              <p:nvPr/>
            </p:nvSpPr>
            <p:spPr>
              <a:xfrm>
                <a:off x="2025938" y="105491"/>
                <a:ext cx="10067741" cy="285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GB" sz="4400" dirty="0"/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sz="4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GB" sz="4400" dirty="0"/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498B9B-09CF-4E8E-BD15-8A47DB291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938" y="105491"/>
                <a:ext cx="10067741" cy="28500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63419EA-DE18-4AC6-8850-7AE201E1B531}"/>
              </a:ext>
            </a:extLst>
          </p:cNvPr>
          <p:cNvGrpSpPr/>
          <p:nvPr/>
        </p:nvGrpSpPr>
        <p:grpSpPr>
          <a:xfrm>
            <a:off x="464108" y="-961950"/>
            <a:ext cx="689367" cy="689368"/>
            <a:chOff x="3296766" y="242888"/>
            <a:chExt cx="1028700" cy="10287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612F61B-A1EF-4A95-8962-FEFEBD4D2425}"/>
                </a:ext>
              </a:extLst>
            </p:cNvPr>
            <p:cNvSpPr/>
            <p:nvPr/>
          </p:nvSpPr>
          <p:spPr>
            <a:xfrm>
              <a:off x="3296766" y="242888"/>
              <a:ext cx="1028700" cy="10287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311BE9A6-E006-4600-B0E3-6BBEF7CB532E}"/>
                </a:ext>
              </a:extLst>
            </p:cNvPr>
            <p:cNvSpPr/>
            <p:nvPr/>
          </p:nvSpPr>
          <p:spPr>
            <a:xfrm>
              <a:off x="3296766" y="428623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251673AC-7674-44BE-9F5D-8835081245C9}"/>
                </a:ext>
              </a:extLst>
            </p:cNvPr>
            <p:cNvSpPr/>
            <p:nvPr/>
          </p:nvSpPr>
          <p:spPr>
            <a:xfrm flipV="1">
              <a:off x="3296766" y="511709"/>
              <a:ext cx="1028700" cy="571502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B235BA-2693-4467-B480-D8BD3319B9EA}"/>
                  </a:ext>
                </a:extLst>
              </p:cNvPr>
              <p:cNvSpPr txBox="1"/>
              <p:nvPr/>
            </p:nvSpPr>
            <p:spPr>
              <a:xfrm>
                <a:off x="187478" y="3661982"/>
                <a:ext cx="596567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=0=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B235BA-2693-4467-B480-D8BD3319B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78" y="3661982"/>
                <a:ext cx="5965672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46EF55-04A2-4612-8EB8-2DB34D2A0111}"/>
                  </a:ext>
                </a:extLst>
              </p:cNvPr>
              <p:cNvSpPr txBox="1"/>
              <p:nvPr/>
            </p:nvSpPr>
            <p:spPr>
              <a:xfrm>
                <a:off x="130328" y="4790997"/>
                <a:ext cx="6108724" cy="1097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=0=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46EF55-04A2-4612-8EB8-2DB34D2A0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28" y="4790997"/>
                <a:ext cx="6108724" cy="1097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E770C95-0476-40EF-94A1-BF9881B90C26}"/>
              </a:ext>
            </a:extLst>
          </p:cNvPr>
          <p:cNvGrpSpPr/>
          <p:nvPr/>
        </p:nvGrpSpPr>
        <p:grpSpPr>
          <a:xfrm>
            <a:off x="6417182" y="2908900"/>
            <a:ext cx="5050008" cy="5075006"/>
            <a:chOff x="6417182" y="2908900"/>
            <a:chExt cx="5050008" cy="507500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189BE8B-732E-4054-91E2-87F11878065B}"/>
                </a:ext>
              </a:extLst>
            </p:cNvPr>
            <p:cNvSpPr/>
            <p:nvPr/>
          </p:nvSpPr>
          <p:spPr>
            <a:xfrm>
              <a:off x="6417182" y="2921403"/>
              <a:ext cx="5050008" cy="505000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2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8DADC736-3B0A-4553-BC9F-B17A1C0F1098}"/>
                </a:ext>
              </a:extLst>
            </p:cNvPr>
            <p:cNvSpPr/>
            <p:nvPr/>
          </p:nvSpPr>
          <p:spPr>
            <a:xfrm flipV="1">
              <a:off x="6417182" y="4521947"/>
              <a:ext cx="5050008" cy="1989826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0F93A23-90CE-42C7-8BB6-A9A0B8C11814}"/>
                </a:ext>
              </a:extLst>
            </p:cNvPr>
            <p:cNvSpPr/>
            <p:nvPr/>
          </p:nvSpPr>
          <p:spPr>
            <a:xfrm>
              <a:off x="7613285" y="4117502"/>
              <a:ext cx="2657803" cy="265780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C69AAB9-301B-4F5E-BEE6-BB9EA3F91AFC}"/>
                </a:ext>
              </a:extLst>
            </p:cNvPr>
            <p:cNvSpPr/>
            <p:nvPr/>
          </p:nvSpPr>
          <p:spPr>
            <a:xfrm>
              <a:off x="7613285" y="4989844"/>
              <a:ext cx="2657803" cy="1047240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85C99BD6-784F-4ADA-A451-472B8FBE6235}"/>
                </a:ext>
              </a:extLst>
            </p:cNvPr>
            <p:cNvSpPr/>
            <p:nvPr/>
          </p:nvSpPr>
          <p:spPr>
            <a:xfrm flipV="1">
              <a:off x="7613285" y="4925106"/>
              <a:ext cx="2657803" cy="1047240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6776595-52F2-4745-AFC8-CC325DF3AF0B}"/>
                </a:ext>
              </a:extLst>
            </p:cNvPr>
            <p:cNvSpPr/>
            <p:nvPr/>
          </p:nvSpPr>
          <p:spPr>
            <a:xfrm>
              <a:off x="8797035" y="5301256"/>
              <a:ext cx="290303" cy="290303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968D770E-9B86-46A4-8E12-CF118221A3D1}"/>
                </a:ext>
              </a:extLst>
            </p:cNvPr>
            <p:cNvSpPr/>
            <p:nvPr/>
          </p:nvSpPr>
          <p:spPr>
            <a:xfrm>
              <a:off x="6417182" y="4482374"/>
              <a:ext cx="5050008" cy="1989828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A48812F-E133-4C4A-BBCE-942D215FF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1387" y="2921396"/>
              <a:ext cx="13298" cy="25322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B0D52A-D206-4A9A-83A1-2673E13593BB}"/>
                </a:ext>
              </a:extLst>
            </p:cNvPr>
            <p:cNvCxnSpPr>
              <a:cxnSpLocks/>
              <a:endCxn id="28" idx="5"/>
            </p:cNvCxnSpPr>
            <p:nvPr/>
          </p:nvCxnSpPr>
          <p:spPr>
            <a:xfrm>
              <a:off x="8941387" y="5453656"/>
              <a:ext cx="940475" cy="93242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5F0929-69D8-4A0B-8BAD-EA6E8D37EBC2}"/>
                </a:ext>
              </a:extLst>
            </p:cNvPr>
            <p:cNvCxnSpPr>
              <a:cxnSpLocks/>
            </p:cNvCxnSpPr>
            <p:nvPr/>
          </p:nvCxnSpPr>
          <p:spPr>
            <a:xfrm>
              <a:off x="8941387" y="5453656"/>
              <a:ext cx="2381933" cy="364872"/>
            </a:xfrm>
            <a:prstGeom prst="line">
              <a:avLst/>
            </a:prstGeom>
            <a:ln w="57150">
              <a:solidFill>
                <a:srgbClr val="FF333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38E8A036-8EB2-48D8-947F-61DB7C47682F}"/>
                </a:ext>
              </a:extLst>
            </p:cNvPr>
            <p:cNvSpPr/>
            <p:nvPr/>
          </p:nvSpPr>
          <p:spPr>
            <a:xfrm>
              <a:off x="6637283" y="2908900"/>
              <a:ext cx="4686037" cy="5075006"/>
            </a:xfrm>
            <a:prstGeom prst="arc">
              <a:avLst>
                <a:gd name="adj1" fmla="val 16200000"/>
                <a:gd name="adj2" fmla="val 529239"/>
              </a:avLst>
            </a:prstGeom>
            <a:ln w="57150">
              <a:solidFill>
                <a:srgbClr val="FF333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0C0C15AA-CA17-472A-A5ED-EBF18CF7EF5F}"/>
                </a:ext>
              </a:extLst>
            </p:cNvPr>
            <p:cNvSpPr/>
            <p:nvPr/>
          </p:nvSpPr>
          <p:spPr>
            <a:xfrm>
              <a:off x="7663872" y="4169813"/>
              <a:ext cx="2554252" cy="2766270"/>
            </a:xfrm>
            <a:prstGeom prst="arc">
              <a:avLst>
                <a:gd name="adj1" fmla="val 16200000"/>
                <a:gd name="adj2" fmla="val 529239"/>
              </a:avLst>
            </a:prstGeom>
            <a:ln w="57150">
              <a:solidFill>
                <a:srgbClr val="FF333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68E538B-892C-41F8-8240-A50C75809EB7}"/>
                </a:ext>
              </a:extLst>
            </p:cNvPr>
            <p:cNvGrpSpPr/>
            <p:nvPr/>
          </p:nvGrpSpPr>
          <p:grpSpPr>
            <a:xfrm>
              <a:off x="7932844" y="4374244"/>
              <a:ext cx="1983374" cy="451125"/>
              <a:chOff x="7765685" y="5077506"/>
              <a:chExt cx="2657803" cy="1111978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8C4F296A-51AD-4F56-957B-5A9B9BA952F3}"/>
                  </a:ext>
                </a:extLst>
              </p:cNvPr>
              <p:cNvSpPr/>
              <p:nvPr/>
            </p:nvSpPr>
            <p:spPr>
              <a:xfrm>
                <a:off x="7765685" y="5142244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81A11177-4DAA-4A82-BDA2-0F07BBC98766}"/>
                  </a:ext>
                </a:extLst>
              </p:cNvPr>
              <p:cNvSpPr/>
              <p:nvPr/>
            </p:nvSpPr>
            <p:spPr>
              <a:xfrm flipV="1">
                <a:off x="7765685" y="5077506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C5F4259-B987-46AD-A315-87F03F61F2C3}"/>
                </a:ext>
              </a:extLst>
            </p:cNvPr>
            <p:cNvGrpSpPr/>
            <p:nvPr/>
          </p:nvGrpSpPr>
          <p:grpSpPr>
            <a:xfrm>
              <a:off x="7059808" y="3434219"/>
              <a:ext cx="3761532" cy="775414"/>
              <a:chOff x="7765685" y="5112776"/>
              <a:chExt cx="2657803" cy="1076708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82504F37-2AAF-4846-80B4-54A244621C4A}"/>
                  </a:ext>
                </a:extLst>
              </p:cNvPr>
              <p:cNvSpPr/>
              <p:nvPr/>
            </p:nvSpPr>
            <p:spPr>
              <a:xfrm>
                <a:off x="7765685" y="5142244"/>
                <a:ext cx="2657803" cy="1047240"/>
              </a:xfrm>
              <a:prstGeom prst="arc">
                <a:avLst>
                  <a:gd name="adj1" fmla="val 21545442"/>
                  <a:gd name="adj2" fmla="val 10827033"/>
                </a:avLst>
              </a:prstGeom>
              <a:ln w="38100"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975527E9-D736-4F07-B7CF-9018FEC75121}"/>
                  </a:ext>
                </a:extLst>
              </p:cNvPr>
              <p:cNvSpPr/>
              <p:nvPr/>
            </p:nvSpPr>
            <p:spPr>
              <a:xfrm flipV="1">
                <a:off x="7765685" y="5112776"/>
                <a:ext cx="2657803" cy="1047242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B05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7F21F01-868B-433A-B40E-B0F574EA81D0}"/>
              </a:ext>
            </a:extLst>
          </p:cNvPr>
          <p:cNvCxnSpPr>
            <a:cxnSpLocks/>
          </p:cNvCxnSpPr>
          <p:nvPr/>
        </p:nvCxnSpPr>
        <p:spPr>
          <a:xfrm>
            <a:off x="9893036" y="4548871"/>
            <a:ext cx="570708" cy="709094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C94057-66FF-4719-B8F1-3EF15716716F}"/>
              </a:ext>
            </a:extLst>
          </p:cNvPr>
          <p:cNvCxnSpPr>
            <a:cxnSpLocks/>
          </p:cNvCxnSpPr>
          <p:nvPr/>
        </p:nvCxnSpPr>
        <p:spPr>
          <a:xfrm>
            <a:off x="10840893" y="3890258"/>
            <a:ext cx="933640" cy="116003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BA0EC3-994A-4BA5-BA54-09F7EF9C8294}"/>
              </a:ext>
            </a:extLst>
          </p:cNvPr>
          <p:cNvCxnSpPr>
            <a:cxnSpLocks/>
          </p:cNvCxnSpPr>
          <p:nvPr/>
        </p:nvCxnSpPr>
        <p:spPr>
          <a:xfrm flipV="1">
            <a:off x="10801401" y="3105031"/>
            <a:ext cx="198333" cy="773071"/>
          </a:xfrm>
          <a:prstGeom prst="straightConnector1">
            <a:avLst/>
          </a:prstGeom>
          <a:ln w="1270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407601-12E2-4ADC-9F79-1E2C6BF270FE}"/>
              </a:ext>
            </a:extLst>
          </p:cNvPr>
          <p:cNvCxnSpPr>
            <a:cxnSpLocks/>
          </p:cNvCxnSpPr>
          <p:nvPr/>
        </p:nvCxnSpPr>
        <p:spPr>
          <a:xfrm flipV="1">
            <a:off x="9946057" y="4127410"/>
            <a:ext cx="132615" cy="516915"/>
          </a:xfrm>
          <a:prstGeom prst="straightConnector1">
            <a:avLst/>
          </a:prstGeom>
          <a:ln w="1270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E3A84DC-E237-4A9F-8AAC-387EC2D82A5E}"/>
              </a:ext>
            </a:extLst>
          </p:cNvPr>
          <p:cNvCxnSpPr>
            <a:cxnSpLocks/>
          </p:cNvCxnSpPr>
          <p:nvPr/>
        </p:nvCxnSpPr>
        <p:spPr>
          <a:xfrm flipV="1">
            <a:off x="9925787" y="4015038"/>
            <a:ext cx="734808" cy="644849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1E7FF85-0E81-495E-92B9-7B811E3AF980}"/>
              </a:ext>
            </a:extLst>
          </p:cNvPr>
          <p:cNvCxnSpPr>
            <a:cxnSpLocks/>
          </p:cNvCxnSpPr>
          <p:nvPr/>
        </p:nvCxnSpPr>
        <p:spPr>
          <a:xfrm flipV="1">
            <a:off x="10799173" y="3164424"/>
            <a:ext cx="842311" cy="73919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C385D8C-C925-48DA-8EB5-3E6366D3D3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15680" y="823320"/>
              <a:ext cx="7753680" cy="3951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C385D8C-C925-48DA-8EB5-3E6366D3D3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6320" y="813960"/>
                <a:ext cx="7772400" cy="397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9754D12-C235-465A-8952-A40842F0DEFA}"/>
              </a:ext>
            </a:extLst>
          </p:cNvPr>
          <p:cNvGrpSpPr/>
          <p:nvPr/>
        </p:nvGrpSpPr>
        <p:grpSpPr>
          <a:xfrm>
            <a:off x="10447241" y="3250960"/>
            <a:ext cx="1778157" cy="1604618"/>
            <a:chOff x="10447241" y="3250960"/>
            <a:chExt cx="1778157" cy="16046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F4BF582-940F-4E0D-8B98-EC3A95B050F1}"/>
                    </a:ext>
                  </a:extLst>
                </p:cNvPr>
                <p:cNvSpPr txBox="1"/>
                <p:nvPr/>
              </p:nvSpPr>
              <p:spPr>
                <a:xfrm>
                  <a:off x="11518904" y="3250960"/>
                  <a:ext cx="706494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F4BF582-940F-4E0D-8B98-EC3A95B05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8904" y="3250960"/>
                  <a:ext cx="706494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2843FE9-4CFC-4D37-95F4-AD4543AFDD2A}"/>
                    </a:ext>
                  </a:extLst>
                </p:cNvPr>
                <p:cNvSpPr txBox="1"/>
                <p:nvPr/>
              </p:nvSpPr>
              <p:spPr>
                <a:xfrm>
                  <a:off x="10447241" y="4147692"/>
                  <a:ext cx="706494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2843FE9-4CFC-4D37-95F4-AD4543AFD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7241" y="4147692"/>
                  <a:ext cx="70649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97997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036">
        <p:fade/>
      </p:transition>
    </mc:Choice>
    <mc:Fallback xmlns="">
      <p:transition spd="med" advTm="440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3A943-C669-42F3-BB1A-BC2ED03073F7}"/>
                  </a:ext>
                </a:extLst>
              </p:cNvPr>
              <p:cNvSpPr txBox="1"/>
              <p:nvPr/>
            </p:nvSpPr>
            <p:spPr>
              <a:xfrm>
                <a:off x="-106008" y="2419497"/>
                <a:ext cx="12150523" cy="2408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𝑡𝑡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4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𝑟𝑟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4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sz="4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d>
                                          <m:d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d>
                                          <m:d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0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3A943-C669-42F3-BB1A-BC2ED030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6008" y="2419497"/>
                <a:ext cx="12150523" cy="2408608"/>
              </a:xfrm>
              <a:prstGeom prst="rect">
                <a:avLst/>
              </a:prstGeom>
              <a:blipFill>
                <a:blip r:embed="rId3"/>
                <a:stretch>
                  <a:fillRect r="-7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CFA652-F85B-4FB4-9AF7-6FD0E377F3E1}"/>
              </a:ext>
            </a:extLst>
          </p:cNvPr>
          <p:cNvSpPr txBox="1"/>
          <p:nvPr/>
        </p:nvSpPr>
        <p:spPr>
          <a:xfrm>
            <a:off x="0" y="18048"/>
            <a:ext cx="6745772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Schwarzschild Metric</a:t>
            </a:r>
            <a:endParaRPr lang="en-CA" sz="6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21F716-B75F-49B5-9209-F1545AA0E5C7}"/>
              </a:ext>
            </a:extLst>
          </p:cNvPr>
          <p:cNvGrpSpPr/>
          <p:nvPr/>
        </p:nvGrpSpPr>
        <p:grpSpPr>
          <a:xfrm>
            <a:off x="147485" y="852011"/>
            <a:ext cx="3225401" cy="2320872"/>
            <a:chOff x="147485" y="852011"/>
            <a:chExt cx="3225401" cy="2320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0821A06-ED7C-41C9-90E4-F9CB5E85BA55}"/>
                    </a:ext>
                  </a:extLst>
                </p:cNvPr>
                <p:cNvSpPr txBox="1"/>
                <p:nvPr/>
              </p:nvSpPr>
              <p:spPr>
                <a:xfrm>
                  <a:off x="1498270" y="852011"/>
                  <a:ext cx="1874616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0821A06-ED7C-41C9-90E4-F9CB5E85B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270" y="852011"/>
                  <a:ext cx="1874616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20A573-F59C-4F1E-9A62-521ADCC8F7BB}"/>
                </a:ext>
              </a:extLst>
            </p:cNvPr>
            <p:cNvGrpSpPr/>
            <p:nvPr/>
          </p:nvGrpSpPr>
          <p:grpSpPr>
            <a:xfrm>
              <a:off x="147485" y="1818937"/>
              <a:ext cx="2494116" cy="1353946"/>
              <a:chOff x="147485" y="1818937"/>
              <a:chExt cx="2494116" cy="135394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04C5A4C-ADCA-4C7D-A3BD-A3B4FD040C4A}"/>
                  </a:ext>
                </a:extLst>
              </p:cNvPr>
              <p:cNvSpPr/>
              <p:nvPr/>
            </p:nvSpPr>
            <p:spPr>
              <a:xfrm>
                <a:off x="147485" y="2375253"/>
                <a:ext cx="2494116" cy="797630"/>
              </a:xfrm>
              <a:prstGeom prst="rect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8B40E37-9CED-4D9F-99F2-E393BCD1B7F3}"/>
                  </a:ext>
                </a:extLst>
              </p:cNvPr>
              <p:cNvCxnSpPr>
                <a:cxnSpLocks/>
                <a:stCxn id="2" idx="0"/>
              </p:cNvCxnSpPr>
              <p:nvPr/>
            </p:nvCxnSpPr>
            <p:spPr>
              <a:xfrm flipV="1">
                <a:off x="1394543" y="1818937"/>
                <a:ext cx="643807" cy="556316"/>
              </a:xfrm>
              <a:prstGeom prst="straightConnector1">
                <a:avLst/>
              </a:prstGeom>
              <a:ln w="1143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B283DC-5564-4E42-944B-DB89FE80AD94}"/>
              </a:ext>
            </a:extLst>
          </p:cNvPr>
          <p:cNvGrpSpPr/>
          <p:nvPr/>
        </p:nvGrpSpPr>
        <p:grpSpPr>
          <a:xfrm>
            <a:off x="2988518" y="1095530"/>
            <a:ext cx="3311247" cy="2709075"/>
            <a:chOff x="2988518" y="1095530"/>
            <a:chExt cx="3311247" cy="2709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74ED88-D699-449C-9300-36D17E9FD3C8}"/>
                    </a:ext>
                  </a:extLst>
                </p:cNvPr>
                <p:cNvSpPr txBox="1"/>
                <p:nvPr/>
              </p:nvSpPr>
              <p:spPr>
                <a:xfrm>
                  <a:off x="3818893" y="1095530"/>
                  <a:ext cx="248087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6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74ED88-D699-449C-9300-36D17E9FD3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893" y="1095530"/>
                  <a:ext cx="2480872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D550782-5F09-4A63-8B08-F01FE802AED7}"/>
                </a:ext>
              </a:extLst>
            </p:cNvPr>
            <p:cNvGrpSpPr/>
            <p:nvPr/>
          </p:nvGrpSpPr>
          <p:grpSpPr>
            <a:xfrm>
              <a:off x="2988518" y="1933648"/>
              <a:ext cx="2629406" cy="1870957"/>
              <a:chOff x="2988518" y="1933648"/>
              <a:chExt cx="2629406" cy="1870957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3FAECF6-2E51-42CE-A4DF-7A4D4AD463AA}"/>
                  </a:ext>
                </a:extLst>
              </p:cNvPr>
              <p:cNvSpPr/>
              <p:nvPr/>
            </p:nvSpPr>
            <p:spPr>
              <a:xfrm>
                <a:off x="2988518" y="3006975"/>
                <a:ext cx="2629406" cy="797630"/>
              </a:xfrm>
              <a:prstGeom prst="rect">
                <a:avLst/>
              </a:prstGeom>
              <a:no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8BA4B46-A0EF-45A6-916F-EA3A757640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52950" y="1933648"/>
                <a:ext cx="506379" cy="1073328"/>
              </a:xfrm>
              <a:prstGeom prst="straightConnector1">
                <a:avLst/>
              </a:prstGeom>
              <a:ln w="1143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A30351A-8D3D-4844-9640-3250A0109F0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200" y="2485800"/>
              <a:ext cx="5214240" cy="1237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A30351A-8D3D-4844-9640-3250A0109F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40" y="2476440"/>
                <a:ext cx="5232960" cy="1256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522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5"/>
    </mc:Choice>
    <mc:Fallback xmlns="">
      <p:transition spd="slow" advTm="19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3A943-C669-42F3-BB1A-BC2ED03073F7}"/>
                  </a:ext>
                </a:extLst>
              </p:cNvPr>
              <p:cNvSpPr txBox="1"/>
              <p:nvPr/>
            </p:nvSpPr>
            <p:spPr>
              <a:xfrm>
                <a:off x="455357" y="2108895"/>
                <a:ext cx="11490837" cy="2640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4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CA" sz="4400" dirty="0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GB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4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4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CA" sz="4400" dirty="0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d>
                                          <m:dPr>
                                            <m:ctrlP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d>
                                          <m:d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4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44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3A943-C669-42F3-BB1A-BC2ED030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7" y="2108895"/>
                <a:ext cx="11490837" cy="2640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CFA652-F85B-4FB4-9AF7-6FD0E377F3E1}"/>
              </a:ext>
            </a:extLst>
          </p:cNvPr>
          <p:cNvSpPr txBox="1"/>
          <p:nvPr/>
        </p:nvSpPr>
        <p:spPr>
          <a:xfrm>
            <a:off x="0" y="18048"/>
            <a:ext cx="6745772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Schwarzschild Metric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E656E1-6D56-446B-81ED-5B326F20E01A}"/>
                  </a:ext>
                </a:extLst>
              </p:cNvPr>
              <p:cNvSpPr txBox="1"/>
              <p:nvPr/>
            </p:nvSpPr>
            <p:spPr>
              <a:xfrm>
                <a:off x="927306" y="5219091"/>
                <a:ext cx="4411611" cy="12103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ra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E656E1-6D56-446B-81ED-5B326F20E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06" y="5219091"/>
                <a:ext cx="4411611" cy="1210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0FB446-CF90-4B0C-B06D-120051D2A1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4080" y="3984840"/>
              <a:ext cx="8588160" cy="2557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0FB446-CF90-4B0C-B06D-120051D2A1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720" y="3975480"/>
                <a:ext cx="8606880" cy="257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19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16">
        <p:fade/>
      </p:transition>
    </mc:Choice>
    <mc:Fallback xmlns="">
      <p:transition spd="med" advTm="118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3A943-C669-42F3-BB1A-BC2ED03073F7}"/>
                  </a:ext>
                </a:extLst>
              </p:cNvPr>
              <p:cNvSpPr txBox="1"/>
              <p:nvPr/>
            </p:nvSpPr>
            <p:spPr>
              <a:xfrm>
                <a:off x="701163" y="1682810"/>
                <a:ext cx="11490837" cy="325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5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5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GB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</m:acc>
                                        <m:r>
                                          <a:rPr lang="en-GB" sz="5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GB" sz="5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5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  <m:r>
                                          <a:rPr lang="en-GB" sz="5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CA" sz="5400" dirty="0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5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GB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</m:acc>
                                        <m:r>
                                          <a:rPr lang="en-GB" sz="5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GB" sz="5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5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  <m:r>
                                          <a:rPr lang="en-GB" sz="5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CA" sz="5400" dirty="0">
                                            <a:solidFill>
                                              <a:schemeClr val="tx1"/>
                                            </a:solidFill>
                                          </a:rPr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5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GB" sz="5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GB" sz="5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GB" sz="5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5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GB" sz="5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GB" sz="5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GB" sz="5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5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5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5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5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54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5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54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3A943-C669-42F3-BB1A-BC2ED030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3" y="1682810"/>
                <a:ext cx="11490837" cy="3256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CFA652-F85B-4FB4-9AF7-6FD0E377F3E1}"/>
              </a:ext>
            </a:extLst>
          </p:cNvPr>
          <p:cNvSpPr txBox="1"/>
          <p:nvPr/>
        </p:nvSpPr>
        <p:spPr>
          <a:xfrm>
            <a:off x="0" y="18048"/>
            <a:ext cx="6745772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Schwarzschild Metric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E656E1-6D56-446B-81ED-5B326F20E01A}"/>
                  </a:ext>
                </a:extLst>
              </p:cNvPr>
              <p:cNvSpPr txBox="1"/>
              <p:nvPr/>
            </p:nvSpPr>
            <p:spPr>
              <a:xfrm>
                <a:off x="927306" y="5219091"/>
                <a:ext cx="4411611" cy="12103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ra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E656E1-6D56-446B-81ED-5B326F20E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06" y="5219091"/>
                <a:ext cx="4411611" cy="1210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43A561-2EA0-4013-A083-8EB2EC917096}"/>
                  </a:ext>
                </a:extLst>
              </p:cNvPr>
              <p:cNvSpPr txBox="1"/>
              <p:nvPr/>
            </p:nvSpPr>
            <p:spPr>
              <a:xfrm>
                <a:off x="6446581" y="5015183"/>
                <a:ext cx="4795606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/>
                  <a:t>(for simplicity, just write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GB" sz="5400" dirty="0"/>
                  <a:t> as 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5400" dirty="0"/>
                  <a:t>)</a:t>
                </a:r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43A561-2EA0-4013-A083-8EB2EC917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81" y="5015183"/>
                <a:ext cx="4795606" cy="1754326"/>
              </a:xfrm>
              <a:prstGeom prst="rect">
                <a:avLst/>
              </a:prstGeom>
              <a:blipFill>
                <a:blip r:embed="rId5"/>
                <a:stretch>
                  <a:fillRect l="-6061" t="-8532" r="-6061" b="-1945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345842-C141-43D9-B18A-6D78EAF9B6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36160" y="6626880"/>
              <a:ext cx="1662840" cy="27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345842-C141-43D9-B18A-6D78EAF9B6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6800" y="6617520"/>
                <a:ext cx="1681560" cy="45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9156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188">
        <p:fade/>
      </p:transition>
    </mc:Choice>
    <mc:Fallback xmlns="">
      <p:transition spd="med" advTm="8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DC1DB-FE9D-4801-8377-87824BD38EA0}"/>
                  </a:ext>
                </a:extLst>
              </p:cNvPr>
              <p:cNvSpPr txBox="1"/>
              <p:nvPr/>
            </p:nvSpPr>
            <p:spPr>
              <a:xfrm>
                <a:off x="-5693" y="541790"/>
                <a:ext cx="7756359" cy="1945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GB" sz="3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3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32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2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DC1DB-FE9D-4801-8377-87824BD38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93" y="541790"/>
                <a:ext cx="7756359" cy="1945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BD4E25-ED53-4732-9D24-5E53FD0F61C3}"/>
                  </a:ext>
                </a:extLst>
              </p:cNvPr>
              <p:cNvSpPr txBox="1"/>
              <p:nvPr/>
            </p:nvSpPr>
            <p:spPr>
              <a:xfrm>
                <a:off x="-5693" y="2816416"/>
                <a:ext cx="7756359" cy="1973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32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2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3200" i="1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200" i="1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2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BD4E25-ED53-4732-9D24-5E53FD0F6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93" y="2816416"/>
                <a:ext cx="7756359" cy="1973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0CD49F-EDA5-4D20-B555-EFD0125F4428}"/>
                  </a:ext>
                </a:extLst>
              </p:cNvPr>
              <p:cNvSpPr txBox="1"/>
              <p:nvPr/>
            </p:nvSpPr>
            <p:spPr>
              <a:xfrm>
                <a:off x="4618121" y="5377450"/>
                <a:ext cx="7288130" cy="13959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4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0CD49F-EDA5-4D20-B555-EFD0125F4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121" y="5377450"/>
                <a:ext cx="7288130" cy="1395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4DCC1BB-4E83-4008-8A14-EBEB3D5F4133}"/>
              </a:ext>
            </a:extLst>
          </p:cNvPr>
          <p:cNvGrpSpPr/>
          <p:nvPr/>
        </p:nvGrpSpPr>
        <p:grpSpPr>
          <a:xfrm>
            <a:off x="7750666" y="-27091"/>
            <a:ext cx="4480860" cy="5331062"/>
            <a:chOff x="7491513" y="-27091"/>
            <a:chExt cx="4480860" cy="53310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32056CC-365B-45E7-B25E-5277728ACD40}"/>
                </a:ext>
              </a:extLst>
            </p:cNvPr>
            <p:cNvGrpSpPr/>
            <p:nvPr/>
          </p:nvGrpSpPr>
          <p:grpSpPr>
            <a:xfrm>
              <a:off x="7491513" y="-27091"/>
              <a:ext cx="4480860" cy="5331062"/>
              <a:chOff x="7581529" y="-249724"/>
              <a:chExt cx="4480860" cy="5331062"/>
            </a:xfrm>
          </p:grpSpPr>
          <p:pic>
            <p:nvPicPr>
              <p:cNvPr id="1026" name="Picture 2" descr="Spiral, Swirl, Red, Background, Geometric, Abstract">
                <a:extLst>
                  <a:ext uri="{FF2B5EF4-FFF2-40B4-BE49-F238E27FC236}">
                    <a16:creationId xmlns:a16="http://schemas.microsoft.com/office/drawing/2014/main" id="{CA89DB6E-D06D-4A8C-BCAD-6B8A0915FC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7087" y="-75553"/>
                <a:ext cx="4305302" cy="5156891"/>
              </a:xfrm>
              <a:prstGeom prst="rect">
                <a:avLst/>
              </a:prstGeom>
              <a:noFill/>
              <a:effectLst>
                <a:softEdge rad="6350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10F0BF8-A4F7-404A-8BEC-AB87EC5E1803}"/>
                  </a:ext>
                </a:extLst>
              </p:cNvPr>
              <p:cNvSpPr/>
              <p:nvPr/>
            </p:nvSpPr>
            <p:spPr>
              <a:xfrm>
                <a:off x="7581529" y="-249724"/>
                <a:ext cx="3813801" cy="3416320"/>
              </a:xfrm>
              <a:prstGeom prst="rect">
                <a:avLst/>
              </a:prstGeom>
              <a:noFill/>
              <a:scene3d>
                <a:camera prst="perspectiveHeroicExtremeRightFacing"/>
                <a:lightRig rig="threePt" dir="t"/>
              </a:scene3d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sz="7200" b="1" cap="none" spc="0" dirty="0">
                    <a:ln/>
                    <a:solidFill>
                      <a:srgbClr val="FF6600"/>
                    </a:solidFill>
                    <a:effectLst/>
                  </a:rPr>
                  <a:t>MAGICAL</a:t>
                </a:r>
                <a:br>
                  <a:rPr lang="en-US" sz="7200" b="1" cap="none" spc="0" dirty="0">
                    <a:ln/>
                    <a:solidFill>
                      <a:srgbClr val="FF6600"/>
                    </a:solidFill>
                    <a:effectLst/>
                  </a:rPr>
                </a:br>
                <a:r>
                  <a:rPr lang="en-US" sz="7200" b="1" cap="none" spc="0" dirty="0">
                    <a:ln/>
                    <a:solidFill>
                      <a:srgbClr val="FF6600"/>
                    </a:solidFill>
                    <a:effectLst/>
                  </a:rPr>
                  <a:t>FUTURE</a:t>
                </a:r>
                <a:br>
                  <a:rPr lang="en-US" sz="7200" b="1" cap="none" spc="0" dirty="0">
                    <a:ln/>
                    <a:solidFill>
                      <a:srgbClr val="FF6600"/>
                    </a:solidFill>
                    <a:effectLst/>
                  </a:rPr>
                </a:br>
                <a:r>
                  <a:rPr lang="en-US" sz="7200" b="1" cap="none" spc="0" dirty="0">
                    <a:ln/>
                    <a:solidFill>
                      <a:srgbClr val="FF6600"/>
                    </a:solidFill>
                    <a:effectLst/>
                  </a:rPr>
                  <a:t>VISION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0D46B2F-9282-4F2A-A73A-5CC8676BA8B7}"/>
                </a:ext>
              </a:extLst>
            </p:cNvPr>
            <p:cNvGrpSpPr/>
            <p:nvPr/>
          </p:nvGrpSpPr>
          <p:grpSpPr>
            <a:xfrm>
              <a:off x="9275141" y="3143599"/>
              <a:ext cx="2039144" cy="1590020"/>
              <a:chOff x="820822" y="5015132"/>
              <a:chExt cx="3459078" cy="269721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6455C3-3147-4CA5-AA5C-6BA909ABF7E7}"/>
                  </a:ext>
                </a:extLst>
              </p:cNvPr>
              <p:cNvGrpSpPr/>
              <p:nvPr/>
            </p:nvGrpSpPr>
            <p:grpSpPr>
              <a:xfrm>
                <a:off x="2565400" y="5015132"/>
                <a:ext cx="1714500" cy="2697210"/>
                <a:chOff x="2565400" y="5015132"/>
                <a:chExt cx="1714500" cy="2697210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13EA86F4-DFE1-43E1-A075-FB625A9AA5D4}"/>
                    </a:ext>
                  </a:extLst>
                </p:cNvPr>
                <p:cNvSpPr/>
                <p:nvPr/>
              </p:nvSpPr>
              <p:spPr>
                <a:xfrm>
                  <a:off x="2565400" y="5015132"/>
                  <a:ext cx="1714500" cy="269721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DFBF4BD5-7551-485D-A097-8C2E611C95ED}"/>
                    </a:ext>
                  </a:extLst>
                </p:cNvPr>
                <p:cNvGrpSpPr/>
                <p:nvPr/>
              </p:nvGrpSpPr>
              <p:grpSpPr>
                <a:xfrm>
                  <a:off x="2565400" y="5790815"/>
                  <a:ext cx="1137320" cy="1137320"/>
                  <a:chOff x="-651710" y="4845205"/>
                  <a:chExt cx="875630" cy="875630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D79B799F-EEB0-4790-A4B1-5FC9D2F13630}"/>
                      </a:ext>
                    </a:extLst>
                  </p:cNvPr>
                  <p:cNvSpPr/>
                  <p:nvPr/>
                </p:nvSpPr>
                <p:spPr>
                  <a:xfrm>
                    <a:off x="-651710" y="4845205"/>
                    <a:ext cx="875630" cy="87563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CC8E8947-93E4-44C4-8E39-187FA1DC1E72}"/>
                      </a:ext>
                    </a:extLst>
                  </p:cNvPr>
                  <p:cNvSpPr/>
                  <p:nvPr/>
                </p:nvSpPr>
                <p:spPr>
                  <a:xfrm>
                    <a:off x="-516690" y="4985041"/>
                    <a:ext cx="605590" cy="60559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E20FB4BE-A514-4078-9EB8-E0374D3573BC}"/>
                      </a:ext>
                    </a:extLst>
                  </p:cNvPr>
                  <p:cNvSpPr/>
                  <p:nvPr/>
                </p:nvSpPr>
                <p:spPr>
                  <a:xfrm>
                    <a:off x="-182689" y="4952747"/>
                    <a:ext cx="238378" cy="23837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38A0000-1A49-4F74-AE50-D6F379D9F6FC}"/>
                  </a:ext>
                </a:extLst>
              </p:cNvPr>
              <p:cNvGrpSpPr/>
              <p:nvPr/>
            </p:nvGrpSpPr>
            <p:grpSpPr>
              <a:xfrm>
                <a:off x="820822" y="5015132"/>
                <a:ext cx="1714500" cy="2697210"/>
                <a:chOff x="2565400" y="5015132"/>
                <a:chExt cx="1714500" cy="269721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824C42F-66B6-40D7-85A1-CFDA260F8966}"/>
                    </a:ext>
                  </a:extLst>
                </p:cNvPr>
                <p:cNvSpPr/>
                <p:nvPr/>
              </p:nvSpPr>
              <p:spPr>
                <a:xfrm>
                  <a:off x="2565400" y="5015132"/>
                  <a:ext cx="1714500" cy="269721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FF7B746-6831-447C-AF72-DCD823AC2030}"/>
                    </a:ext>
                  </a:extLst>
                </p:cNvPr>
                <p:cNvGrpSpPr/>
                <p:nvPr/>
              </p:nvGrpSpPr>
              <p:grpSpPr>
                <a:xfrm>
                  <a:off x="2565400" y="5790815"/>
                  <a:ext cx="1137320" cy="1137320"/>
                  <a:chOff x="-651710" y="4845205"/>
                  <a:chExt cx="875630" cy="875630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246FEE5A-2B5D-4FEA-9668-43BE34483C30}"/>
                      </a:ext>
                    </a:extLst>
                  </p:cNvPr>
                  <p:cNvSpPr/>
                  <p:nvPr/>
                </p:nvSpPr>
                <p:spPr>
                  <a:xfrm>
                    <a:off x="-651710" y="4845205"/>
                    <a:ext cx="875630" cy="87563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5C0C83CC-A666-4D53-8FEB-2FB741897176}"/>
                      </a:ext>
                    </a:extLst>
                  </p:cNvPr>
                  <p:cNvSpPr/>
                  <p:nvPr/>
                </p:nvSpPr>
                <p:spPr>
                  <a:xfrm>
                    <a:off x="-516690" y="4985041"/>
                    <a:ext cx="605590" cy="60559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5490785B-32C1-4D9D-84EA-D79E7ADA2E64}"/>
                      </a:ext>
                    </a:extLst>
                  </p:cNvPr>
                  <p:cNvSpPr/>
                  <p:nvPr/>
                </p:nvSpPr>
                <p:spPr>
                  <a:xfrm>
                    <a:off x="-182689" y="4952747"/>
                    <a:ext cx="238378" cy="23837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13054B-5F0C-4347-96CB-CB7CFE6B82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3360" y="489690"/>
              <a:ext cx="10460520" cy="635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13054B-5F0C-4347-96CB-CB7CFE6B82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4000" y="480330"/>
                <a:ext cx="10479240" cy="63687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CADFC90-DD27-4C5C-991E-FFA645A335B6}"/>
              </a:ext>
            </a:extLst>
          </p:cNvPr>
          <p:cNvSpPr txBox="1"/>
          <p:nvPr/>
        </p:nvSpPr>
        <p:spPr>
          <a:xfrm>
            <a:off x="1" y="20948"/>
            <a:ext cx="295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</a:rPr>
              <a:t>Some textbooks: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59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02"/>
    </mc:Choice>
    <mc:Fallback xmlns="">
      <p:transition spd="slow" advTm="30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3A943-C669-42F3-BB1A-BC2ED03073F7}"/>
                  </a:ext>
                </a:extLst>
              </p:cNvPr>
              <p:cNvSpPr txBox="1"/>
              <p:nvPr/>
            </p:nvSpPr>
            <p:spPr>
              <a:xfrm>
                <a:off x="226518" y="1072813"/>
                <a:ext cx="11738963" cy="2871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4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4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8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8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3A943-C669-42F3-BB1A-BC2ED030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18" y="1072813"/>
                <a:ext cx="11738963" cy="2871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3D1F4D8-0AD6-42B6-A66E-92D85B4DA8A4}"/>
              </a:ext>
            </a:extLst>
          </p:cNvPr>
          <p:cNvGrpSpPr/>
          <p:nvPr/>
        </p:nvGrpSpPr>
        <p:grpSpPr>
          <a:xfrm>
            <a:off x="267693" y="4615631"/>
            <a:ext cx="1485900" cy="1485900"/>
            <a:chOff x="647700" y="4572000"/>
            <a:chExt cx="1219200" cy="1219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046A96-E783-43BB-8752-AAFB6D67E7D4}"/>
                </a:ext>
              </a:extLst>
            </p:cNvPr>
            <p:cNvSpPr/>
            <p:nvPr/>
          </p:nvSpPr>
          <p:spPr>
            <a:xfrm>
              <a:off x="647700" y="4572000"/>
              <a:ext cx="121920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4625C55-0050-4F4D-98FB-E20CAC895E3F}"/>
                    </a:ext>
                  </a:extLst>
                </p:cNvPr>
                <p:cNvSpPr txBox="1"/>
                <p:nvPr/>
              </p:nvSpPr>
              <p:spPr>
                <a:xfrm>
                  <a:off x="681031" y="4679264"/>
                  <a:ext cx="1152538" cy="89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4625C55-0050-4F4D-98FB-E20CAC895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031" y="4679264"/>
                  <a:ext cx="1152538" cy="8942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1D8D17-F73F-4E83-B9A4-637AC08D5C53}"/>
              </a:ext>
            </a:extLst>
          </p:cNvPr>
          <p:cNvGrpSpPr/>
          <p:nvPr/>
        </p:nvGrpSpPr>
        <p:grpSpPr>
          <a:xfrm>
            <a:off x="1753593" y="4615631"/>
            <a:ext cx="2156455" cy="1485900"/>
            <a:chOff x="1783090" y="4438650"/>
            <a:chExt cx="2156455" cy="14859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B4B3AB-2EA6-454E-A8D8-AFE672AAB6D9}"/>
                </a:ext>
              </a:extLst>
            </p:cNvPr>
            <p:cNvGrpSpPr/>
            <p:nvPr/>
          </p:nvGrpSpPr>
          <p:grpSpPr>
            <a:xfrm>
              <a:off x="2453645" y="4438650"/>
              <a:ext cx="1485900" cy="1485900"/>
              <a:chOff x="647700" y="4572000"/>
              <a:chExt cx="1219200" cy="1219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8976C6-A1DC-4661-9ECB-F2F52F2FC5F5}"/>
                  </a:ext>
                </a:extLst>
              </p:cNvPr>
              <p:cNvSpPr/>
              <p:nvPr/>
            </p:nvSpPr>
            <p:spPr>
              <a:xfrm>
                <a:off x="647700" y="4572000"/>
                <a:ext cx="1219200" cy="1219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BE6304D-FFA7-490C-B672-739178199ED0}"/>
                      </a:ext>
                    </a:extLst>
                  </p:cNvPr>
                  <p:cNvSpPr txBox="1"/>
                  <p:nvPr/>
                </p:nvSpPr>
                <p:spPr>
                  <a:xfrm>
                    <a:off x="714362" y="4736414"/>
                    <a:ext cx="1152538" cy="894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60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BE6304D-FFA7-490C-B672-739178199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62" y="4736414"/>
                    <a:ext cx="1152538" cy="89428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1F7AC9-C2EE-4799-AFA6-B8D6C8B423E5}"/>
                </a:ext>
              </a:extLst>
            </p:cNvPr>
            <p:cNvCxnSpPr>
              <a:cxnSpLocks/>
            </p:cNvCxnSpPr>
            <p:nvPr/>
          </p:nvCxnSpPr>
          <p:spPr>
            <a:xfrm>
              <a:off x="1783090" y="5181599"/>
              <a:ext cx="670555" cy="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9D79D3-7C57-4881-B4D8-C6B5A6DB376F}"/>
              </a:ext>
            </a:extLst>
          </p:cNvPr>
          <p:cNvGrpSpPr/>
          <p:nvPr/>
        </p:nvGrpSpPr>
        <p:grpSpPr>
          <a:xfrm>
            <a:off x="3910048" y="4615631"/>
            <a:ext cx="2156455" cy="1485900"/>
            <a:chOff x="3939545" y="4438650"/>
            <a:chExt cx="2156455" cy="14859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811F31-2B55-4094-9222-51A4EF80BFDC}"/>
                </a:ext>
              </a:extLst>
            </p:cNvPr>
            <p:cNvGrpSpPr/>
            <p:nvPr/>
          </p:nvGrpSpPr>
          <p:grpSpPr>
            <a:xfrm>
              <a:off x="4610100" y="4438650"/>
              <a:ext cx="1485900" cy="1485900"/>
              <a:chOff x="647700" y="4572000"/>
              <a:chExt cx="1219200" cy="12192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334C8DB-C995-4D68-840A-A3215D9513C5}"/>
                  </a:ext>
                </a:extLst>
              </p:cNvPr>
              <p:cNvSpPr/>
              <p:nvPr/>
            </p:nvSpPr>
            <p:spPr>
              <a:xfrm>
                <a:off x="647700" y="4572000"/>
                <a:ext cx="1219200" cy="1219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DEEB52B-E5B1-4D16-BB77-C8A0551D3846}"/>
                      </a:ext>
                    </a:extLst>
                  </p:cNvPr>
                  <p:cNvSpPr txBox="1"/>
                  <p:nvPr/>
                </p:nvSpPr>
                <p:spPr>
                  <a:xfrm>
                    <a:off x="714362" y="4736414"/>
                    <a:ext cx="1152538" cy="894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DEEB52B-E5B1-4D16-BB77-C8A0551D38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62" y="4736414"/>
                    <a:ext cx="1152538" cy="8942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CA6DA5F-990F-4E5C-9AA9-DC0C637E1793}"/>
                </a:ext>
              </a:extLst>
            </p:cNvPr>
            <p:cNvCxnSpPr>
              <a:cxnSpLocks/>
            </p:cNvCxnSpPr>
            <p:nvPr/>
          </p:nvCxnSpPr>
          <p:spPr>
            <a:xfrm>
              <a:off x="3939545" y="5181599"/>
              <a:ext cx="670555" cy="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5F41D2-974B-45DE-852D-5ED207B9CEC8}"/>
              </a:ext>
            </a:extLst>
          </p:cNvPr>
          <p:cNvGrpSpPr/>
          <p:nvPr/>
        </p:nvGrpSpPr>
        <p:grpSpPr>
          <a:xfrm>
            <a:off x="6066503" y="4615631"/>
            <a:ext cx="3753295" cy="1485899"/>
            <a:chOff x="6096000" y="4438650"/>
            <a:chExt cx="3753295" cy="14858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A30074-FFEE-495B-AD73-0ADA12F99E5E}"/>
                </a:ext>
              </a:extLst>
            </p:cNvPr>
            <p:cNvGrpSpPr/>
            <p:nvPr/>
          </p:nvGrpSpPr>
          <p:grpSpPr>
            <a:xfrm>
              <a:off x="6752171" y="4438650"/>
              <a:ext cx="3097124" cy="1485899"/>
              <a:chOff x="-626250" y="6138164"/>
              <a:chExt cx="3097124" cy="148589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D807331-5751-45A8-BCE8-20350D15EAAB}"/>
                  </a:ext>
                </a:extLst>
              </p:cNvPr>
              <p:cNvSpPr/>
              <p:nvPr/>
            </p:nvSpPr>
            <p:spPr>
              <a:xfrm>
                <a:off x="-591172" y="6138164"/>
                <a:ext cx="3006564" cy="14858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C38DDB-BC0C-4232-BB30-28E4A35D6CA5}"/>
                  </a:ext>
                </a:extLst>
              </p:cNvPr>
              <p:cNvSpPr txBox="1"/>
              <p:nvPr/>
            </p:nvSpPr>
            <p:spPr>
              <a:xfrm>
                <a:off x="-626250" y="6234783"/>
                <a:ext cx="309712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/>
                  <a:t>Match Newtonian Gravity </a:t>
                </a:r>
                <a:br>
                  <a:rPr lang="en-GB" sz="2800" dirty="0"/>
                </a:br>
                <a:r>
                  <a:rPr lang="en-GB" sz="2200" dirty="0"/>
                  <a:t>(weak field, low velocity)</a:t>
                </a:r>
                <a:endParaRPr lang="en-CA" sz="2200" dirty="0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D046A5A-07D2-44A8-83CA-75399CA2190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181599"/>
              <a:ext cx="670555" cy="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C0F691-2927-4B01-847D-7213C1C8C6E6}"/>
              </a:ext>
            </a:extLst>
          </p:cNvPr>
          <p:cNvGrpSpPr/>
          <p:nvPr/>
        </p:nvGrpSpPr>
        <p:grpSpPr>
          <a:xfrm>
            <a:off x="9764316" y="4491543"/>
            <a:ext cx="2141663" cy="1734074"/>
            <a:chOff x="9793813" y="4314562"/>
            <a:chExt cx="2141663" cy="17340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1F187A-FC2F-4891-82A2-8BAD201D3256}"/>
                </a:ext>
              </a:extLst>
            </p:cNvPr>
            <p:cNvGrpSpPr/>
            <p:nvPr/>
          </p:nvGrpSpPr>
          <p:grpSpPr>
            <a:xfrm>
              <a:off x="10487676" y="4314562"/>
              <a:ext cx="1447800" cy="1734074"/>
              <a:chOff x="647700" y="4572000"/>
              <a:chExt cx="1447800" cy="173407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C7D177-78AD-4632-B737-22BBAE57AF85}"/>
                  </a:ext>
                </a:extLst>
              </p:cNvPr>
              <p:cNvSpPr/>
              <p:nvPr/>
            </p:nvSpPr>
            <p:spPr>
              <a:xfrm>
                <a:off x="647700" y="4572000"/>
                <a:ext cx="1447800" cy="1734074"/>
              </a:xfrm>
              <a:prstGeom prst="rect">
                <a:avLst/>
              </a:prstGeom>
              <a:solidFill>
                <a:srgbClr val="FFC5E2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C03F258-8FAD-4509-B466-974681673FEA}"/>
                      </a:ext>
                    </a:extLst>
                  </p:cNvPr>
                  <p:cNvSpPr txBox="1"/>
                  <p:nvPr/>
                </p:nvSpPr>
                <p:spPr>
                  <a:xfrm>
                    <a:off x="714362" y="4654207"/>
                    <a:ext cx="1381138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oMath>
                      </m:oMathPara>
                    </a14:m>
                    <a:endParaRPr lang="en-GB" sz="48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C03F258-8FAD-4509-B466-974681673F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62" y="4654207"/>
                    <a:ext cx="1381138" cy="15696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09E12BD-C3CC-40BD-B692-685B324449F8}"/>
                </a:ext>
              </a:extLst>
            </p:cNvPr>
            <p:cNvCxnSpPr>
              <a:cxnSpLocks/>
            </p:cNvCxnSpPr>
            <p:nvPr/>
          </p:nvCxnSpPr>
          <p:spPr>
            <a:xfrm>
              <a:off x="9793813" y="5181599"/>
              <a:ext cx="670555" cy="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E9AE6D8-C2BB-425E-ACDF-263AB77C8FB9}"/>
              </a:ext>
            </a:extLst>
          </p:cNvPr>
          <p:cNvSpPr txBox="1"/>
          <p:nvPr/>
        </p:nvSpPr>
        <p:spPr>
          <a:xfrm>
            <a:off x="0" y="18048"/>
            <a:ext cx="6745772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Schwarzschild Metric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93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9">
        <p:fade/>
      </p:transition>
    </mc:Choice>
    <mc:Fallback xmlns="">
      <p:transition spd="med" advTm="237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3A943-C669-42F3-BB1A-BC2ED03073F7}"/>
                  </a:ext>
                </a:extLst>
              </p:cNvPr>
              <p:cNvSpPr txBox="1"/>
              <p:nvPr/>
            </p:nvSpPr>
            <p:spPr>
              <a:xfrm>
                <a:off x="226518" y="1072813"/>
                <a:ext cx="11738963" cy="2871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4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4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8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8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3A943-C669-42F3-BB1A-BC2ED0307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18" y="1072813"/>
                <a:ext cx="11738963" cy="2871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3D1F4D8-0AD6-42B6-A66E-92D85B4DA8A4}"/>
              </a:ext>
            </a:extLst>
          </p:cNvPr>
          <p:cNvGrpSpPr/>
          <p:nvPr/>
        </p:nvGrpSpPr>
        <p:grpSpPr>
          <a:xfrm>
            <a:off x="267693" y="4615631"/>
            <a:ext cx="1485900" cy="1485900"/>
            <a:chOff x="647700" y="4572000"/>
            <a:chExt cx="1219200" cy="1219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046A96-E783-43BB-8752-AAFB6D67E7D4}"/>
                </a:ext>
              </a:extLst>
            </p:cNvPr>
            <p:cNvSpPr/>
            <p:nvPr/>
          </p:nvSpPr>
          <p:spPr>
            <a:xfrm>
              <a:off x="647700" y="4572000"/>
              <a:ext cx="121920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4625C55-0050-4F4D-98FB-E20CAC895E3F}"/>
                    </a:ext>
                  </a:extLst>
                </p:cNvPr>
                <p:cNvSpPr txBox="1"/>
                <p:nvPr/>
              </p:nvSpPr>
              <p:spPr>
                <a:xfrm>
                  <a:off x="681031" y="4679264"/>
                  <a:ext cx="1152538" cy="894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4625C55-0050-4F4D-98FB-E20CAC895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031" y="4679264"/>
                  <a:ext cx="1152538" cy="8942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1D8D17-F73F-4E83-B9A4-637AC08D5C53}"/>
              </a:ext>
            </a:extLst>
          </p:cNvPr>
          <p:cNvGrpSpPr/>
          <p:nvPr/>
        </p:nvGrpSpPr>
        <p:grpSpPr>
          <a:xfrm>
            <a:off x="1753593" y="4615631"/>
            <a:ext cx="2156455" cy="1485900"/>
            <a:chOff x="1783090" y="4438650"/>
            <a:chExt cx="2156455" cy="14859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B4B3AB-2EA6-454E-A8D8-AFE672AAB6D9}"/>
                </a:ext>
              </a:extLst>
            </p:cNvPr>
            <p:cNvGrpSpPr/>
            <p:nvPr/>
          </p:nvGrpSpPr>
          <p:grpSpPr>
            <a:xfrm>
              <a:off x="2453645" y="4438650"/>
              <a:ext cx="1485900" cy="1485900"/>
              <a:chOff x="647700" y="4572000"/>
              <a:chExt cx="1219200" cy="12192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8976C6-A1DC-4661-9ECB-F2F52F2FC5F5}"/>
                  </a:ext>
                </a:extLst>
              </p:cNvPr>
              <p:cNvSpPr/>
              <p:nvPr/>
            </p:nvSpPr>
            <p:spPr>
              <a:xfrm>
                <a:off x="647700" y="4572000"/>
                <a:ext cx="1219200" cy="12192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BE6304D-FFA7-490C-B672-739178199ED0}"/>
                      </a:ext>
                    </a:extLst>
                  </p:cNvPr>
                  <p:cNvSpPr txBox="1"/>
                  <p:nvPr/>
                </p:nvSpPr>
                <p:spPr>
                  <a:xfrm>
                    <a:off x="714362" y="4736414"/>
                    <a:ext cx="1152538" cy="894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60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ABE6304D-FFA7-490C-B672-739178199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62" y="4736414"/>
                    <a:ext cx="1152538" cy="89428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1F7AC9-C2EE-4799-AFA6-B8D6C8B423E5}"/>
                </a:ext>
              </a:extLst>
            </p:cNvPr>
            <p:cNvCxnSpPr>
              <a:cxnSpLocks/>
            </p:cNvCxnSpPr>
            <p:nvPr/>
          </p:nvCxnSpPr>
          <p:spPr>
            <a:xfrm>
              <a:off x="1783090" y="5181599"/>
              <a:ext cx="670555" cy="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9D79D3-7C57-4881-B4D8-C6B5A6DB376F}"/>
              </a:ext>
            </a:extLst>
          </p:cNvPr>
          <p:cNvGrpSpPr/>
          <p:nvPr/>
        </p:nvGrpSpPr>
        <p:grpSpPr>
          <a:xfrm>
            <a:off x="3910048" y="4615631"/>
            <a:ext cx="2156455" cy="1485900"/>
            <a:chOff x="3939545" y="4438650"/>
            <a:chExt cx="2156455" cy="14859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811F31-2B55-4094-9222-51A4EF80BFDC}"/>
                </a:ext>
              </a:extLst>
            </p:cNvPr>
            <p:cNvGrpSpPr/>
            <p:nvPr/>
          </p:nvGrpSpPr>
          <p:grpSpPr>
            <a:xfrm>
              <a:off x="4610100" y="4438650"/>
              <a:ext cx="1485900" cy="1485900"/>
              <a:chOff x="647700" y="4572000"/>
              <a:chExt cx="1219200" cy="12192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334C8DB-C995-4D68-840A-A3215D9513C5}"/>
                  </a:ext>
                </a:extLst>
              </p:cNvPr>
              <p:cNvSpPr/>
              <p:nvPr/>
            </p:nvSpPr>
            <p:spPr>
              <a:xfrm>
                <a:off x="647700" y="4572000"/>
                <a:ext cx="1219200" cy="12192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DEEB52B-E5B1-4D16-BB77-C8A0551D3846}"/>
                      </a:ext>
                    </a:extLst>
                  </p:cNvPr>
                  <p:cNvSpPr txBox="1"/>
                  <p:nvPr/>
                </p:nvSpPr>
                <p:spPr>
                  <a:xfrm>
                    <a:off x="714362" y="4736414"/>
                    <a:ext cx="1152538" cy="8942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DEEB52B-E5B1-4D16-BB77-C8A0551D38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62" y="4736414"/>
                    <a:ext cx="1152538" cy="8942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CA6DA5F-990F-4E5C-9AA9-DC0C637E1793}"/>
                </a:ext>
              </a:extLst>
            </p:cNvPr>
            <p:cNvCxnSpPr>
              <a:cxnSpLocks/>
            </p:cNvCxnSpPr>
            <p:nvPr/>
          </p:nvCxnSpPr>
          <p:spPr>
            <a:xfrm>
              <a:off x="3939545" y="5181599"/>
              <a:ext cx="670555" cy="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5F41D2-974B-45DE-852D-5ED207B9CEC8}"/>
              </a:ext>
            </a:extLst>
          </p:cNvPr>
          <p:cNvGrpSpPr/>
          <p:nvPr/>
        </p:nvGrpSpPr>
        <p:grpSpPr>
          <a:xfrm>
            <a:off x="6066503" y="4615631"/>
            <a:ext cx="3753295" cy="1485899"/>
            <a:chOff x="6096000" y="4438650"/>
            <a:chExt cx="3753295" cy="14858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A30074-FFEE-495B-AD73-0ADA12F99E5E}"/>
                </a:ext>
              </a:extLst>
            </p:cNvPr>
            <p:cNvGrpSpPr/>
            <p:nvPr/>
          </p:nvGrpSpPr>
          <p:grpSpPr>
            <a:xfrm>
              <a:off x="6752171" y="4438650"/>
              <a:ext cx="3097124" cy="1485899"/>
              <a:chOff x="-626250" y="6138164"/>
              <a:chExt cx="3097124" cy="148589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D807331-5751-45A8-BCE8-20350D15EAAB}"/>
                  </a:ext>
                </a:extLst>
              </p:cNvPr>
              <p:cNvSpPr/>
              <p:nvPr/>
            </p:nvSpPr>
            <p:spPr>
              <a:xfrm>
                <a:off x="-591172" y="6138164"/>
                <a:ext cx="3006564" cy="14858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C38DDB-BC0C-4232-BB30-28E4A35D6CA5}"/>
                  </a:ext>
                </a:extLst>
              </p:cNvPr>
              <p:cNvSpPr txBox="1"/>
              <p:nvPr/>
            </p:nvSpPr>
            <p:spPr>
              <a:xfrm>
                <a:off x="-626250" y="6234783"/>
                <a:ext cx="309712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/>
                  <a:t>Match Newtonian Gravity </a:t>
                </a:r>
                <a:br>
                  <a:rPr lang="en-GB" sz="2800" dirty="0"/>
                </a:br>
                <a:r>
                  <a:rPr lang="en-GB" sz="2200" dirty="0"/>
                  <a:t>(weak field, low velocity)</a:t>
                </a:r>
                <a:endParaRPr lang="en-CA" sz="2200" dirty="0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D046A5A-07D2-44A8-83CA-75399CA2190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181599"/>
              <a:ext cx="670555" cy="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C0F691-2927-4B01-847D-7213C1C8C6E6}"/>
              </a:ext>
            </a:extLst>
          </p:cNvPr>
          <p:cNvGrpSpPr/>
          <p:nvPr/>
        </p:nvGrpSpPr>
        <p:grpSpPr>
          <a:xfrm>
            <a:off x="9764316" y="4491543"/>
            <a:ext cx="2141663" cy="1734074"/>
            <a:chOff x="9793813" y="4314562"/>
            <a:chExt cx="2141663" cy="17340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1F187A-FC2F-4891-82A2-8BAD201D3256}"/>
                </a:ext>
              </a:extLst>
            </p:cNvPr>
            <p:cNvGrpSpPr/>
            <p:nvPr/>
          </p:nvGrpSpPr>
          <p:grpSpPr>
            <a:xfrm>
              <a:off x="10487676" y="4314562"/>
              <a:ext cx="1447800" cy="1734074"/>
              <a:chOff x="647700" y="4572000"/>
              <a:chExt cx="1447800" cy="173407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C7D177-78AD-4632-B737-22BBAE57AF85}"/>
                  </a:ext>
                </a:extLst>
              </p:cNvPr>
              <p:cNvSpPr/>
              <p:nvPr/>
            </p:nvSpPr>
            <p:spPr>
              <a:xfrm>
                <a:off x="647700" y="4572000"/>
                <a:ext cx="1447800" cy="1734074"/>
              </a:xfrm>
              <a:prstGeom prst="rect">
                <a:avLst/>
              </a:prstGeom>
              <a:solidFill>
                <a:srgbClr val="FFC5E2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C03F258-8FAD-4509-B466-974681673FEA}"/>
                      </a:ext>
                    </a:extLst>
                  </p:cNvPr>
                  <p:cNvSpPr txBox="1"/>
                  <p:nvPr/>
                </p:nvSpPr>
                <p:spPr>
                  <a:xfrm>
                    <a:off x="714362" y="4654207"/>
                    <a:ext cx="1381138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oMath>
                      </m:oMathPara>
                    </a14:m>
                    <a:endParaRPr lang="en-GB" sz="48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C03F258-8FAD-4509-B466-974681673F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362" y="4654207"/>
                    <a:ext cx="1381138" cy="15696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09E12BD-C3CC-40BD-B692-685B324449F8}"/>
                </a:ext>
              </a:extLst>
            </p:cNvPr>
            <p:cNvCxnSpPr>
              <a:cxnSpLocks/>
            </p:cNvCxnSpPr>
            <p:nvPr/>
          </p:nvCxnSpPr>
          <p:spPr>
            <a:xfrm>
              <a:off x="9793813" y="5181599"/>
              <a:ext cx="670555" cy="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42ED60-10FA-4E61-8F6F-0FD15CF527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4480" y="4421160"/>
              <a:ext cx="1703880" cy="175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42ED60-10FA-4E61-8F6F-0FD15CF52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5120" y="4411800"/>
                <a:ext cx="1722600" cy="177696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F376A84-153D-4D66-9BC1-21DAC0F0DF85}"/>
              </a:ext>
            </a:extLst>
          </p:cNvPr>
          <p:cNvSpPr txBox="1"/>
          <p:nvPr/>
        </p:nvSpPr>
        <p:spPr>
          <a:xfrm>
            <a:off x="0" y="18048"/>
            <a:ext cx="6745772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Schwarzschild Metric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55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40">
        <p:fade/>
      </p:transition>
    </mc:Choice>
    <mc:Fallback xmlns="">
      <p:transition spd="med" advTm="59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EB94AF-3DFA-4EF0-BAB9-174FBCC0E52E}"/>
                  </a:ext>
                </a:extLst>
              </p:cNvPr>
              <p:cNvSpPr txBox="1"/>
              <p:nvPr/>
            </p:nvSpPr>
            <p:spPr>
              <a:xfrm>
                <a:off x="201940" y="0"/>
                <a:ext cx="8103860" cy="6841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600" dirty="0"/>
                  <a:t> </a:t>
                </a:r>
                <a:endParaRPr lang="en-GB" sz="46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6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Sup>
                      <m:sSubSup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4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4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6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GB" sz="4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600" dirty="0"/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EB94AF-3DFA-4EF0-BAB9-174FBCC0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40" y="0"/>
                <a:ext cx="8103860" cy="68416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68322BE-3054-43EC-90DB-E371A6BFFCBA}"/>
              </a:ext>
            </a:extLst>
          </p:cNvPr>
          <p:cNvGrpSpPr/>
          <p:nvPr/>
        </p:nvGrpSpPr>
        <p:grpSpPr>
          <a:xfrm>
            <a:off x="8305800" y="16383"/>
            <a:ext cx="3899680" cy="3661892"/>
            <a:chOff x="7798487" y="164260"/>
            <a:chExt cx="3899680" cy="3661892"/>
          </a:xfrm>
        </p:grpSpPr>
        <p:pic>
          <p:nvPicPr>
            <p:cNvPr id="8" name="Picture 2" descr="Milky Way, Stars, Night Sky, Night, Starry Sky, Sky">
              <a:extLst>
                <a:ext uri="{FF2B5EF4-FFF2-40B4-BE49-F238E27FC236}">
                  <a16:creationId xmlns:a16="http://schemas.microsoft.com/office/drawing/2014/main" id="{AAA261D2-069F-4B45-A251-BF4F8F50F0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8"/>
            <a:stretch/>
          </p:blipFill>
          <p:spPr bwMode="auto">
            <a:xfrm>
              <a:off x="7798487" y="164260"/>
              <a:ext cx="3899680" cy="366189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mage result for earth">
              <a:extLst>
                <a:ext uri="{FF2B5EF4-FFF2-40B4-BE49-F238E27FC236}">
                  <a16:creationId xmlns:a16="http://schemas.microsoft.com/office/drawing/2014/main" id="{11785A5D-7461-4EB5-AA14-63A852BBB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010" y="16698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0C2D13-7AAA-4A31-AFC5-E76F98BE0D05}"/>
              </a:ext>
            </a:extLst>
          </p:cNvPr>
          <p:cNvGrpSpPr/>
          <p:nvPr/>
        </p:nvGrpSpPr>
        <p:grpSpPr>
          <a:xfrm>
            <a:off x="9183555" y="95661"/>
            <a:ext cx="2806505" cy="1744254"/>
            <a:chOff x="9183555" y="95661"/>
            <a:chExt cx="2806505" cy="1744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DFF56C-CF0E-4E6A-82C0-E43D041E35FA}"/>
                    </a:ext>
                  </a:extLst>
                </p:cNvPr>
                <p:cNvSpPr txBox="1"/>
                <p:nvPr/>
              </p:nvSpPr>
              <p:spPr>
                <a:xfrm>
                  <a:off x="9183555" y="95661"/>
                  <a:ext cx="2806505" cy="98879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Mass density </a:t>
                  </a:r>
                  <a14:m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DFF56C-CF0E-4E6A-82C0-E43D041E3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555" y="95661"/>
                  <a:ext cx="2806505" cy="988797"/>
                </a:xfrm>
                <a:prstGeom prst="rect">
                  <a:avLst/>
                </a:prstGeom>
                <a:blipFill>
                  <a:blip r:embed="rId5"/>
                  <a:stretch>
                    <a:fillRect t="-4167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E83755-2C8B-47E0-B9C8-5F0E92496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41" y="1100841"/>
              <a:ext cx="325317" cy="73907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CBC208-9D57-4ADC-9B84-456841F86CE7}"/>
              </a:ext>
            </a:extLst>
          </p:cNvPr>
          <p:cNvGrpSpPr/>
          <p:nvPr/>
        </p:nvGrpSpPr>
        <p:grpSpPr>
          <a:xfrm>
            <a:off x="8623495" y="1629600"/>
            <a:ext cx="2806505" cy="2500526"/>
            <a:chOff x="8623495" y="1629600"/>
            <a:chExt cx="2806505" cy="25005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8172A95-CF8B-4F30-98FB-C0D2BCCF2C04}"/>
                    </a:ext>
                  </a:extLst>
                </p:cNvPr>
                <p:cNvSpPr txBox="1"/>
                <p:nvPr/>
              </p:nvSpPr>
              <p:spPr>
                <a:xfrm>
                  <a:off x="8623495" y="3141329"/>
                  <a:ext cx="2806505" cy="98879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Vacuum outside body has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8172A95-CF8B-4F30-98FB-C0D2BCCF2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495" y="3141329"/>
                  <a:ext cx="2806505" cy="988797"/>
                </a:xfrm>
                <a:prstGeom prst="rect">
                  <a:avLst/>
                </a:prstGeom>
                <a:blipFill>
                  <a:blip r:embed="rId6"/>
                  <a:stretch>
                    <a:fillRect l="-2361" t="-3550" r="-1288" b="-1065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14B3BA-4C44-44F6-894C-F648D840A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19224" y="1629600"/>
              <a:ext cx="460937" cy="150353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625F85-2B29-4343-871A-B3A67B1AC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6939" y="1839915"/>
              <a:ext cx="463061" cy="129322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1161B6C-6A55-4F0A-B4BD-94CA827502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60169" y="2610201"/>
              <a:ext cx="41840" cy="52293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8722BA-EAE1-4013-A85F-F540B8CFB610}"/>
              </a:ext>
            </a:extLst>
          </p:cNvPr>
          <p:cNvGrpSpPr/>
          <p:nvPr/>
        </p:nvGrpSpPr>
        <p:grpSpPr>
          <a:xfrm>
            <a:off x="4929334" y="4433732"/>
            <a:ext cx="6500666" cy="2130391"/>
            <a:chOff x="5843734" y="4520514"/>
            <a:chExt cx="6500666" cy="2130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33C0EE7-67FD-453A-A607-9FA5043A3E40}"/>
                    </a:ext>
                  </a:extLst>
                </p:cNvPr>
                <p:cNvSpPr txBox="1"/>
                <p:nvPr/>
              </p:nvSpPr>
              <p:spPr>
                <a:xfrm>
                  <a:off x="5843734" y="5228400"/>
                  <a:ext cx="4578741" cy="142250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0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8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33C0EE7-67FD-453A-A607-9FA5043A3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734" y="5228400"/>
                  <a:ext cx="4578741" cy="14225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DE58A-CD1E-4D2B-9008-496A40E255F5}"/>
                </a:ext>
              </a:extLst>
            </p:cNvPr>
            <p:cNvSpPr txBox="1"/>
            <p:nvPr/>
          </p:nvSpPr>
          <p:spPr>
            <a:xfrm>
              <a:off x="5843734" y="4520514"/>
              <a:ext cx="6500666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EFE for Schwarzschild solution</a:t>
              </a:r>
              <a:endParaRPr lang="en-CA" sz="40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600592-24AE-4070-BCE3-663FE72ECAF6}"/>
              </a:ext>
            </a:extLst>
          </p:cNvPr>
          <p:cNvSpPr txBox="1"/>
          <p:nvPr/>
        </p:nvSpPr>
        <p:spPr>
          <a:xfrm>
            <a:off x="9602482" y="5560597"/>
            <a:ext cx="2457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“Ricci Flat”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497751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5B5D1A9-38D1-4BDD-A2EB-597B1E597ABC}"/>
              </a:ext>
            </a:extLst>
          </p:cNvPr>
          <p:cNvGrpSpPr/>
          <p:nvPr/>
        </p:nvGrpSpPr>
        <p:grpSpPr>
          <a:xfrm>
            <a:off x="0" y="183939"/>
            <a:ext cx="6911562" cy="6490122"/>
            <a:chOff x="7798487" y="164260"/>
            <a:chExt cx="3899680" cy="3661892"/>
          </a:xfrm>
        </p:grpSpPr>
        <p:pic>
          <p:nvPicPr>
            <p:cNvPr id="5" name="Picture 2" descr="Milky Way, Stars, Night Sky, Night, Starry Sky, Sky">
              <a:extLst>
                <a:ext uri="{FF2B5EF4-FFF2-40B4-BE49-F238E27FC236}">
                  <a16:creationId xmlns:a16="http://schemas.microsoft.com/office/drawing/2014/main" id="{EF4D084E-2AB7-47E9-98CE-EA51BF45DA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5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8"/>
            <a:stretch/>
          </p:blipFill>
          <p:spPr bwMode="auto">
            <a:xfrm>
              <a:off x="7798487" y="164260"/>
              <a:ext cx="3899680" cy="366189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earth">
              <a:extLst>
                <a:ext uri="{FF2B5EF4-FFF2-40B4-BE49-F238E27FC236}">
                  <a16:creationId xmlns:a16="http://schemas.microsoft.com/office/drawing/2014/main" id="{66EC1C81-2970-41CE-B874-587828E18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010" y="16698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3CFCDA-12A7-41E0-8FAB-A92FCB37F843}"/>
              </a:ext>
            </a:extLst>
          </p:cNvPr>
          <p:cNvGrpSpPr/>
          <p:nvPr/>
        </p:nvGrpSpPr>
        <p:grpSpPr>
          <a:xfrm>
            <a:off x="4686300" y="4813872"/>
            <a:ext cx="5505450" cy="1860189"/>
            <a:chOff x="4686300" y="4023582"/>
            <a:chExt cx="5505450" cy="1860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1D91AC-E4D6-422E-BE4F-D01D21D1FCF8}"/>
                    </a:ext>
                  </a:extLst>
                </p:cNvPr>
                <p:cNvSpPr txBox="1"/>
                <p:nvPr/>
              </p:nvSpPr>
              <p:spPr>
                <a:xfrm>
                  <a:off x="6105156" y="4023582"/>
                  <a:ext cx="4086594" cy="186018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600" dirty="0"/>
                    <a:t>Vacuum outside body has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a14:m>
                  <a:endParaRPr lang="en-CA" sz="3600" dirty="0"/>
                </a:p>
                <a:p>
                  <a:pPr algn="ctr"/>
                  <a:r>
                    <a:rPr lang="en-CA" sz="3600" dirty="0"/>
                    <a:t>(Curved spacetime)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1D91AC-E4D6-422E-BE4F-D01D21D1F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5156" y="4023582"/>
                  <a:ext cx="4086594" cy="1860189"/>
                </a:xfrm>
                <a:prstGeom prst="rect">
                  <a:avLst/>
                </a:prstGeom>
                <a:blipFill>
                  <a:blip r:embed="rId4"/>
                  <a:stretch>
                    <a:fillRect l="-2663" t="-4180" r="-296" b="-1028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D91B01-6E29-44BE-8BE1-439D04508E21}"/>
                </a:ext>
              </a:extLst>
            </p:cNvPr>
            <p:cNvCxnSpPr>
              <a:stCxn id="8" idx="1"/>
            </p:cNvCxnSpPr>
            <p:nvPr/>
          </p:nvCxnSpPr>
          <p:spPr>
            <a:xfrm flipH="1" flipV="1">
              <a:off x="4686300" y="4419600"/>
              <a:ext cx="1418856" cy="5340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DEE0F-BE39-40B2-A358-11382202CA3A}"/>
              </a:ext>
            </a:extLst>
          </p:cNvPr>
          <p:cNvGrpSpPr/>
          <p:nvPr/>
        </p:nvGrpSpPr>
        <p:grpSpPr>
          <a:xfrm>
            <a:off x="4686300" y="183939"/>
            <a:ext cx="5348102" cy="1798890"/>
            <a:chOff x="4686300" y="627608"/>
            <a:chExt cx="5348102" cy="17988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E758657-C573-40A0-BDD1-693E6B2A4BB7}"/>
                    </a:ext>
                  </a:extLst>
                </p:cNvPr>
                <p:cNvSpPr txBox="1"/>
                <p:nvPr/>
              </p:nvSpPr>
              <p:spPr>
                <a:xfrm>
                  <a:off x="6262503" y="627608"/>
                  <a:ext cx="3771899" cy="179889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600" dirty="0"/>
                    <a:t>Vacuum outside body has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3600" dirty="0"/>
                </a:p>
                <a:p>
                  <a:pPr algn="ctr"/>
                  <a:r>
                    <a:rPr lang="en-CA" sz="3600" dirty="0"/>
                    <a:t>“Ricci Flat”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E758657-C573-40A0-BDD1-693E6B2A4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503" y="627608"/>
                  <a:ext cx="3771899" cy="1798890"/>
                </a:xfrm>
                <a:prstGeom prst="rect">
                  <a:avLst/>
                </a:prstGeom>
                <a:blipFill>
                  <a:blip r:embed="rId5"/>
                  <a:stretch>
                    <a:fillRect l="-800" t="-3987" b="-1063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F760C07-7A6E-4FA3-9CA0-9291B33B9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6300" y="1527054"/>
              <a:ext cx="1576203" cy="5076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189684-8172-485C-9796-37D8754CE622}"/>
              </a:ext>
            </a:extLst>
          </p:cNvPr>
          <p:cNvSpPr txBox="1"/>
          <p:nvPr/>
        </p:nvSpPr>
        <p:spPr>
          <a:xfrm>
            <a:off x="6629148" y="2055043"/>
            <a:ext cx="5514605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(no immediate volume changes due to curvature of spacetime)</a:t>
            </a:r>
            <a:endParaRPr lang="en-CA" sz="3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10173-16FE-4656-84CE-365DBA20A23E}"/>
              </a:ext>
            </a:extLst>
          </p:cNvPr>
          <p:cNvGrpSpPr/>
          <p:nvPr/>
        </p:nvGrpSpPr>
        <p:grpSpPr>
          <a:xfrm>
            <a:off x="7291292" y="3132261"/>
            <a:ext cx="4043000" cy="1092012"/>
            <a:chOff x="7109129" y="1436454"/>
            <a:chExt cx="4043000" cy="109201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F3FBE5A-BA1C-4B13-837B-5770D0C5F95C}"/>
                </a:ext>
              </a:extLst>
            </p:cNvPr>
            <p:cNvGrpSpPr/>
            <p:nvPr/>
          </p:nvGrpSpPr>
          <p:grpSpPr>
            <a:xfrm>
              <a:off x="7109129" y="1657375"/>
              <a:ext cx="689367" cy="689368"/>
              <a:chOff x="3296766" y="242888"/>
              <a:chExt cx="1028700" cy="10287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7B99B69-08DB-44AF-BE2A-CCD73568D7C1}"/>
                  </a:ext>
                </a:extLst>
              </p:cNvPr>
              <p:cNvSpPr/>
              <p:nvPr/>
            </p:nvSpPr>
            <p:spPr>
              <a:xfrm>
                <a:off x="3296766" y="242888"/>
                <a:ext cx="1028700" cy="10287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54DCF8F4-8309-4080-9119-41270634E2C2}"/>
                  </a:ext>
                </a:extLst>
              </p:cNvPr>
              <p:cNvSpPr/>
              <p:nvPr/>
            </p:nvSpPr>
            <p:spPr>
              <a:xfrm>
                <a:off x="3296766" y="428623"/>
                <a:ext cx="1028700" cy="571502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09E0CEB6-A993-4083-AD00-094D2A4E56AA}"/>
                  </a:ext>
                </a:extLst>
              </p:cNvPr>
              <p:cNvSpPr/>
              <p:nvPr/>
            </p:nvSpPr>
            <p:spPr>
              <a:xfrm flipV="1">
                <a:off x="3296766" y="511709"/>
                <a:ext cx="1028700" cy="571502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E510126-E050-4283-B61D-6BBC5C24135A}"/>
                </a:ext>
              </a:extLst>
            </p:cNvPr>
            <p:cNvGrpSpPr/>
            <p:nvPr/>
          </p:nvGrpSpPr>
          <p:grpSpPr>
            <a:xfrm>
              <a:off x="10680533" y="1475652"/>
              <a:ext cx="471596" cy="1052814"/>
              <a:chOff x="3296766" y="242888"/>
              <a:chExt cx="1028700" cy="10287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91F2BA-680A-4DEF-A2AA-042024591789}"/>
                  </a:ext>
                </a:extLst>
              </p:cNvPr>
              <p:cNvSpPr/>
              <p:nvPr/>
            </p:nvSpPr>
            <p:spPr>
              <a:xfrm>
                <a:off x="3296766" y="242888"/>
                <a:ext cx="1028700" cy="10287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9930F2E9-0619-4944-87D4-62841BBC316C}"/>
                  </a:ext>
                </a:extLst>
              </p:cNvPr>
              <p:cNvSpPr/>
              <p:nvPr/>
            </p:nvSpPr>
            <p:spPr>
              <a:xfrm>
                <a:off x="3296766" y="620365"/>
                <a:ext cx="1028700" cy="314906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BBEEA030-AF93-4DB2-9584-A4465464ABDF}"/>
                  </a:ext>
                </a:extLst>
              </p:cNvPr>
              <p:cNvSpPr/>
              <p:nvPr/>
            </p:nvSpPr>
            <p:spPr>
              <a:xfrm flipV="1">
                <a:off x="3296766" y="640611"/>
                <a:ext cx="1028700" cy="395074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chemeClr val="accent6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C70C597-B8F3-47EE-B60D-D445E2825271}"/>
                </a:ext>
              </a:extLst>
            </p:cNvPr>
            <p:cNvSpPr/>
            <p:nvPr/>
          </p:nvSpPr>
          <p:spPr>
            <a:xfrm>
              <a:off x="8093011" y="1739115"/>
              <a:ext cx="2293007" cy="56801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E25FA0-77AC-4048-AAB0-5DFB5D8EC412}"/>
                </a:ext>
              </a:extLst>
            </p:cNvPr>
            <p:cNvSpPr txBox="1"/>
            <p:nvPr/>
          </p:nvSpPr>
          <p:spPr>
            <a:xfrm>
              <a:off x="8364900" y="1436454"/>
              <a:ext cx="1575437" cy="461665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tidal forces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60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629866E-F0BD-4918-8291-5F2077036C1B}"/>
              </a:ext>
            </a:extLst>
          </p:cNvPr>
          <p:cNvGrpSpPr/>
          <p:nvPr/>
        </p:nvGrpSpPr>
        <p:grpSpPr>
          <a:xfrm>
            <a:off x="500259" y="1465483"/>
            <a:ext cx="10869980" cy="5168992"/>
            <a:chOff x="500259" y="1465483"/>
            <a:chExt cx="10869980" cy="516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0BD91C4-7F8C-4BEE-A1C4-FBE85D05FD0B}"/>
                    </a:ext>
                  </a:extLst>
                </p:cNvPr>
                <p:cNvSpPr txBox="1"/>
                <p:nvPr/>
              </p:nvSpPr>
              <p:spPr>
                <a:xfrm>
                  <a:off x="1398271" y="5499164"/>
                  <a:ext cx="3710803" cy="113531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0BD91C4-7F8C-4BEE-A1C4-FBE85D05F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271" y="5499164"/>
                  <a:ext cx="3710803" cy="11353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34AEA65-1E78-4F20-8FBC-FCEC1B94C697}"/>
                    </a:ext>
                  </a:extLst>
                </p:cNvPr>
                <p:cNvSpPr txBox="1"/>
                <p:nvPr/>
              </p:nvSpPr>
              <p:spPr>
                <a:xfrm>
                  <a:off x="6417822" y="5777282"/>
                  <a:ext cx="4683262" cy="84843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34AEA65-1E78-4F20-8FBC-FCEC1B94C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7822" y="5777282"/>
                  <a:ext cx="4683262" cy="8484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94A4BF-5D36-4383-A551-9A7E52667197}"/>
                    </a:ext>
                  </a:extLst>
                </p:cNvPr>
                <p:cNvSpPr txBox="1"/>
                <p:nvPr/>
              </p:nvSpPr>
              <p:spPr>
                <a:xfrm>
                  <a:off x="6860626" y="4213765"/>
                  <a:ext cx="3730637" cy="113531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94A4BF-5D36-4383-A551-9A7E52667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0626" y="4213765"/>
                  <a:ext cx="3730637" cy="11353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1DEC5AD-C082-42F3-89C2-C0663EFBB31B}"/>
                    </a:ext>
                  </a:extLst>
                </p:cNvPr>
                <p:cNvSpPr txBox="1"/>
                <p:nvPr/>
              </p:nvSpPr>
              <p:spPr>
                <a:xfrm>
                  <a:off x="733166" y="4344089"/>
                  <a:ext cx="5041014" cy="84465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1DEC5AD-C082-42F3-89C2-C0663EFBB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166" y="4344089"/>
                  <a:ext cx="5041014" cy="8446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22CAE2-A854-4DD8-8A9A-8A6EDEA9C74A}"/>
                    </a:ext>
                  </a:extLst>
                </p:cNvPr>
                <p:cNvSpPr txBox="1"/>
                <p:nvPr/>
              </p:nvSpPr>
              <p:spPr>
                <a:xfrm>
                  <a:off x="6866397" y="1508924"/>
                  <a:ext cx="3508549" cy="96154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222CAE2-A854-4DD8-8A9A-8A6EDEA9C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6397" y="1508924"/>
                  <a:ext cx="3508549" cy="9615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BA6FD1B-C063-44FA-8B0B-00F25726E9A0}"/>
                    </a:ext>
                  </a:extLst>
                </p:cNvPr>
                <p:cNvSpPr txBox="1"/>
                <p:nvPr/>
              </p:nvSpPr>
              <p:spPr>
                <a:xfrm>
                  <a:off x="733166" y="2967006"/>
                  <a:ext cx="3508549" cy="96154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BA6FD1B-C063-44FA-8B0B-00F25726E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166" y="2967006"/>
                  <a:ext cx="3508549" cy="9615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86B580-44AE-44BC-AF91-01CA0ED90808}"/>
                    </a:ext>
                  </a:extLst>
                </p:cNvPr>
                <p:cNvSpPr txBox="1"/>
                <p:nvPr/>
              </p:nvSpPr>
              <p:spPr>
                <a:xfrm>
                  <a:off x="4763772" y="2989741"/>
                  <a:ext cx="2373607" cy="91268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86B580-44AE-44BC-AF91-01CA0ED90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72" y="2989741"/>
                  <a:ext cx="2373607" cy="9126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694836F-BBF8-4AD2-8287-9C2E43161250}"/>
                    </a:ext>
                  </a:extLst>
                </p:cNvPr>
                <p:cNvSpPr txBox="1"/>
                <p:nvPr/>
              </p:nvSpPr>
              <p:spPr>
                <a:xfrm>
                  <a:off x="7659436" y="2921453"/>
                  <a:ext cx="3710803" cy="104926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40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694836F-BBF8-4AD2-8287-9C2E431612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9436" y="2921453"/>
                  <a:ext cx="3710803" cy="104926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FB7EE24-68FA-48B5-AB73-85B1B71D98DB}"/>
                    </a:ext>
                  </a:extLst>
                </p:cNvPr>
                <p:cNvSpPr txBox="1"/>
                <p:nvPr/>
              </p:nvSpPr>
              <p:spPr>
                <a:xfrm>
                  <a:off x="500259" y="1465483"/>
                  <a:ext cx="5319862" cy="104842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FB7EE24-68FA-48B5-AB73-85B1B71D9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259" y="1465483"/>
                  <a:ext cx="5319862" cy="104842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501321-B0D9-41BE-9D9A-81958C770D87}"/>
              </a:ext>
            </a:extLst>
          </p:cNvPr>
          <p:cNvSpPr txBox="1"/>
          <p:nvPr/>
        </p:nvSpPr>
        <p:spPr>
          <a:xfrm>
            <a:off x="57151" y="251336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Schwarzschild Connection Coefficients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022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25"/>
    </mc:Choice>
    <mc:Fallback xmlns="">
      <p:transition spd="slow" advTm="12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C48B0B5-C4CD-49F4-8317-1AE6BC788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39" y="246066"/>
            <a:ext cx="3616270" cy="502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E3F1B-2461-4755-8BDD-6FE595B5EAC0}"/>
              </a:ext>
            </a:extLst>
          </p:cNvPr>
          <p:cNvSpPr txBox="1"/>
          <p:nvPr/>
        </p:nvSpPr>
        <p:spPr>
          <a:xfrm>
            <a:off x="366757" y="5268664"/>
            <a:ext cx="4391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rgbClr val="C00000"/>
                </a:solidFill>
              </a:rPr>
              <a:t>Karl Schwarzschild (1873-1916)</a:t>
            </a:r>
            <a:endParaRPr lang="en-CA" sz="44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4C54C-DE62-4F46-B00C-CC48AA4838B4}"/>
              </a:ext>
            </a:extLst>
          </p:cNvPr>
          <p:cNvSpPr txBox="1"/>
          <p:nvPr/>
        </p:nvSpPr>
        <p:spPr>
          <a:xfrm>
            <a:off x="4974991" y="535288"/>
            <a:ext cx="697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9EECC-B844-4AF7-9384-94DAB2430425}"/>
              </a:ext>
            </a:extLst>
          </p:cNvPr>
          <p:cNvSpPr txBox="1"/>
          <p:nvPr/>
        </p:nvSpPr>
        <p:spPr>
          <a:xfrm>
            <a:off x="4974991" y="674400"/>
            <a:ext cx="697420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/>
              <a:t>Nov 1915</a:t>
            </a:r>
            <a:r>
              <a:rPr lang="en-GB" sz="3600" dirty="0"/>
              <a:t>: Einstein publishes Field Equations for </a:t>
            </a:r>
            <a:r>
              <a:rPr lang="en-GB" sz="3600"/>
              <a:t>General Relativity</a:t>
            </a:r>
            <a:endParaRPr lang="en-CA" sz="3600" dirty="0"/>
          </a:p>
          <a:p>
            <a:endParaRPr lang="en-GB" sz="3600" u="sng" dirty="0"/>
          </a:p>
          <a:p>
            <a:r>
              <a:rPr lang="en-GB" sz="3600" u="sng" dirty="0"/>
              <a:t>Jan 13, 1916</a:t>
            </a:r>
            <a:r>
              <a:rPr lang="en-GB" sz="3600" dirty="0"/>
              <a:t>: Schwarzschild’s Paper “</a:t>
            </a:r>
            <a:r>
              <a:rPr lang="en-GB" sz="3600" i="1" dirty="0"/>
              <a:t>On the Gravitational Field of a Mass Point according to Einstein’s Theory</a:t>
            </a:r>
            <a:r>
              <a:rPr lang="en-GB" sz="3600" dirty="0"/>
              <a:t>” </a:t>
            </a:r>
            <a:r>
              <a:rPr lang="en-GB" sz="3600" dirty="0">
                <a:solidFill>
                  <a:srgbClr val="FF0000"/>
                </a:solidFill>
              </a:rPr>
              <a:t>[link in description]</a:t>
            </a:r>
          </a:p>
          <a:p>
            <a:r>
              <a:rPr lang="en-CA" sz="2800" dirty="0">
                <a:hlinkClick r:id="rId3"/>
              </a:rPr>
              <a:t>https://arxiv.org/abs/physics/9905030</a:t>
            </a:r>
            <a:endParaRPr lang="en-GB" sz="2800" dirty="0"/>
          </a:p>
          <a:p>
            <a:r>
              <a:rPr lang="en-GB" sz="3600" dirty="0"/>
              <a:t> </a:t>
            </a:r>
          </a:p>
          <a:p>
            <a:r>
              <a:rPr lang="en-GB" sz="3600" u="sng" dirty="0"/>
              <a:t>May 11, 1916</a:t>
            </a:r>
            <a:r>
              <a:rPr lang="en-GB" sz="3600" dirty="0"/>
              <a:t>: Schwarzschild’s death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054510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424FA-9441-48B2-9DEC-52480B652B5E}"/>
              </a:ext>
            </a:extLst>
          </p:cNvPr>
          <p:cNvSpPr txBox="1"/>
          <p:nvPr/>
        </p:nvSpPr>
        <p:spPr>
          <a:xfrm>
            <a:off x="57151" y="251336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Schwarzschild Connection Coefficients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B2879-C7CC-4812-8D13-BBD04EBEE1A0}"/>
                  </a:ext>
                </a:extLst>
              </p:cNvPr>
              <p:cNvSpPr txBox="1"/>
              <p:nvPr/>
            </p:nvSpPr>
            <p:spPr>
              <a:xfrm>
                <a:off x="323852" y="1444545"/>
                <a:ext cx="3962399" cy="5162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6000" dirty="0"/>
                  <a:t>Calculate: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CA" sz="60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60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60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B2879-C7CC-4812-8D13-BBD04EBEE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2" y="1444545"/>
                <a:ext cx="3962399" cy="5162119"/>
              </a:xfrm>
              <a:prstGeom prst="rect">
                <a:avLst/>
              </a:prstGeom>
              <a:blipFill>
                <a:blip r:embed="rId3"/>
                <a:stretch>
                  <a:fillRect l="-9231" t="-3660" b="-27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E08F2C-D31E-45C3-B060-CCBAC8A1D2C6}"/>
                  </a:ext>
                </a:extLst>
              </p:cNvPr>
              <p:cNvSpPr txBox="1"/>
              <p:nvPr/>
            </p:nvSpPr>
            <p:spPr>
              <a:xfrm>
                <a:off x="3689115" y="3697231"/>
                <a:ext cx="8433271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𝜎𝛼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E08F2C-D31E-45C3-B060-CCBAC8A1D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115" y="3697231"/>
                <a:ext cx="843327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0739E82-175D-4B0B-AFC4-BF74EFE67E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3360" y="2877120"/>
              <a:ext cx="481320" cy="3088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0739E82-175D-4B0B-AFC4-BF74EFE67E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4000" y="2867760"/>
                <a:ext cx="500040" cy="3107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6293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39"/>
    </mc:Choice>
    <mc:Fallback xmlns="">
      <p:transition spd="slow" advTm="13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254E3E-0DBF-43DE-94AB-0B85533543C0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254E3E-0DBF-43DE-94AB-0B8553354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DC1DB-FE9D-4801-8377-87824BD38EA0}"/>
                  </a:ext>
                </a:extLst>
              </p:cNvPr>
              <p:cNvSpPr txBox="1"/>
              <p:nvPr/>
            </p:nvSpPr>
            <p:spPr>
              <a:xfrm>
                <a:off x="577514" y="1792705"/>
                <a:ext cx="8890335" cy="2176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6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DC1DB-FE9D-4801-8377-87824BD38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4" y="1792705"/>
                <a:ext cx="8890335" cy="21769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BD4E25-ED53-4732-9D24-5E53FD0F61C3}"/>
                  </a:ext>
                </a:extLst>
              </p:cNvPr>
              <p:cNvSpPr txBox="1"/>
              <p:nvPr/>
            </p:nvSpPr>
            <p:spPr>
              <a:xfrm>
                <a:off x="577515" y="4177367"/>
                <a:ext cx="8375985" cy="247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GB" sz="3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36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3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BD4E25-ED53-4732-9D24-5E53FD0F6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5" y="4177367"/>
                <a:ext cx="8375985" cy="24791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0ED444-0047-42B8-98C8-CE02EFBEEC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8600" y="4125960"/>
              <a:ext cx="7767000" cy="272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0ED444-0047-42B8-98C8-CE02EFBEEC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240" y="4116600"/>
                <a:ext cx="7785720" cy="2745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124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6"/>
    </mc:Choice>
    <mc:Fallback xmlns="">
      <p:transition spd="slow" advTm="13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71A089-A78C-42FD-9433-75B1DC582005}"/>
                  </a:ext>
                </a:extLst>
              </p:cNvPr>
              <p:cNvSpPr txBox="1"/>
              <p:nvPr/>
            </p:nvSpPr>
            <p:spPr>
              <a:xfrm>
                <a:off x="211393" y="1573511"/>
                <a:ext cx="843327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𝜎𝛼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71A089-A78C-42FD-9433-75B1DC582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73511"/>
                <a:ext cx="843327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2657322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2530493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2530493"/>
                <a:ext cx="841506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3649668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649668"/>
                <a:ext cx="8382551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818816-1DA5-466C-9A34-612997F65AF1}"/>
                  </a:ext>
                </a:extLst>
              </p:cNvPr>
              <p:cNvSpPr txBox="1"/>
              <p:nvPr/>
            </p:nvSpPr>
            <p:spPr>
              <a:xfrm>
                <a:off x="211392" y="4700837"/>
                <a:ext cx="8692636" cy="9180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3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818816-1DA5-466C-9A34-612997F6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700837"/>
                <a:ext cx="8692636" cy="9180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890202-1DB9-4DE3-A1C8-50DDF075514A}"/>
                  </a:ext>
                </a:extLst>
              </p:cNvPr>
              <p:cNvSpPr txBox="1"/>
              <p:nvPr/>
            </p:nvSpPr>
            <p:spPr>
              <a:xfrm>
                <a:off x="7696594" y="5762992"/>
                <a:ext cx="2414867" cy="8501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890202-1DB9-4DE3-A1C8-50DDF0755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594" y="5762992"/>
                <a:ext cx="2414867" cy="8501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50316D-488D-444B-8E39-833B1435710E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50316D-488D-444B-8E39-833B14357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D9DB52-3DD6-42A5-9237-BA127317AF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6800" y="2102040"/>
              <a:ext cx="8355960" cy="3433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D9DB52-3DD6-42A5-9237-BA127317A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7440" y="2092680"/>
                <a:ext cx="8374680" cy="3452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584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277">
        <p:fade/>
      </p:transition>
    </mc:Choice>
    <mc:Fallback xmlns="">
      <p:transition spd="med" advTm="802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/>
              <p:nvPr/>
            </p:nvSpPr>
            <p:spPr>
              <a:xfrm>
                <a:off x="211392" y="3773295"/>
                <a:ext cx="8502136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773295"/>
                <a:ext cx="8502136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87E1D-B2AB-42C2-8411-5E2C30E51EA2}"/>
                  </a:ext>
                </a:extLst>
              </p:cNvPr>
              <p:cNvSpPr txBox="1"/>
              <p:nvPr/>
            </p:nvSpPr>
            <p:spPr>
              <a:xfrm>
                <a:off x="211392" y="4852789"/>
                <a:ext cx="8654229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87E1D-B2AB-42C2-8411-5E2C30E5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852789"/>
                <a:ext cx="8654229" cy="961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C4E99D-4C2F-4C67-AE80-4B5BCD919616}"/>
                  </a:ext>
                </a:extLst>
              </p:cNvPr>
              <p:cNvSpPr txBox="1"/>
              <p:nvPr/>
            </p:nvSpPr>
            <p:spPr>
              <a:xfrm>
                <a:off x="7918565" y="5658888"/>
                <a:ext cx="2091669" cy="9591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C4E99D-4C2F-4C67-AE80-4B5BCD91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565" y="5658888"/>
                <a:ext cx="2091669" cy="959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2AFD0C-AB00-4BA2-9CD3-10AF892B491A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2AFD0C-AB00-4BA2-9CD3-10AF892B4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23E59F-15AC-405A-B905-440A390A2F50}"/>
                  </a:ext>
                </a:extLst>
              </p:cNvPr>
              <p:cNvSpPr txBox="1"/>
              <p:nvPr/>
            </p:nvSpPr>
            <p:spPr>
              <a:xfrm>
                <a:off x="8713528" y="2654120"/>
                <a:ext cx="1820142" cy="19773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23E59F-15AC-405A-B905-440A390A2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528" y="2654120"/>
                <a:ext cx="1820142" cy="1977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74E88-3951-4CF9-9D7D-E04663B426F6}"/>
                  </a:ext>
                </a:extLst>
              </p:cNvPr>
              <p:cNvSpPr txBox="1"/>
              <p:nvPr/>
            </p:nvSpPr>
            <p:spPr>
              <a:xfrm>
                <a:off x="0" y="5774057"/>
                <a:ext cx="1292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74E88-3951-4CF9-9D7D-E04663B42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74057"/>
                <a:ext cx="129291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599E6E-F7F1-4C1C-A5DB-4DFED543CB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000" y="3488400"/>
              <a:ext cx="8406720" cy="2816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599E6E-F7F1-4C1C-A5DB-4DFED543CB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640" y="3479040"/>
                <a:ext cx="8425440" cy="2835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3320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588">
        <p:fade/>
      </p:transition>
    </mc:Choice>
    <mc:Fallback xmlns="">
      <p:transition spd="med" advTm="44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4" grpId="0" animBg="1"/>
      <p:bldP spid="15" grpId="0" animBg="1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/>
              <p:nvPr/>
            </p:nvSpPr>
            <p:spPr>
              <a:xfrm>
                <a:off x="211392" y="3773295"/>
                <a:ext cx="11204093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773295"/>
                <a:ext cx="11204093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/>
              <p:nvPr/>
            </p:nvSpPr>
            <p:spPr>
              <a:xfrm>
                <a:off x="7271746" y="4790483"/>
                <a:ext cx="4708860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746" y="4790483"/>
                <a:ext cx="4708860" cy="961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1B35E0-6033-4DC5-93AD-730C00A82C45}"/>
                  </a:ext>
                </a:extLst>
              </p:cNvPr>
              <p:cNvSpPr txBox="1"/>
              <p:nvPr/>
            </p:nvSpPr>
            <p:spPr>
              <a:xfrm>
                <a:off x="6029682" y="5944958"/>
                <a:ext cx="5950924" cy="7239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1B35E0-6033-4DC5-93AD-730C00A8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682" y="5944958"/>
                <a:ext cx="5950924" cy="72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64E4C5-534F-412E-9CE5-FCF9BD6223E8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64E4C5-534F-412E-9CE5-FCF9BD622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F9592D-D9CD-4EAD-97F6-A4F650CEEA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4400" y="40320"/>
              <a:ext cx="11460600" cy="669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F9592D-D9CD-4EAD-97F6-A4F650CEEA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5040" y="30960"/>
                <a:ext cx="11479320" cy="6709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769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44">
        <p:fade/>
      </p:transition>
    </mc:Choice>
    <mc:Fallback xmlns="">
      <p:transition spd="med" advTm="251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/>
              <p:nvPr/>
            </p:nvSpPr>
            <p:spPr>
              <a:xfrm>
                <a:off x="211392" y="3773295"/>
                <a:ext cx="11204093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773295"/>
                <a:ext cx="11204093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/>
              <p:nvPr/>
            </p:nvSpPr>
            <p:spPr>
              <a:xfrm>
                <a:off x="7271746" y="4790483"/>
                <a:ext cx="4708860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746" y="4790483"/>
                <a:ext cx="4708860" cy="961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1B35E0-6033-4DC5-93AD-730C00A82C45}"/>
                  </a:ext>
                </a:extLst>
              </p:cNvPr>
              <p:cNvSpPr txBox="1"/>
              <p:nvPr/>
            </p:nvSpPr>
            <p:spPr>
              <a:xfrm>
                <a:off x="6029682" y="5944958"/>
                <a:ext cx="5950924" cy="7239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1B35E0-6033-4DC5-93AD-730C00A82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682" y="5944958"/>
                <a:ext cx="5950924" cy="72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64E4C5-534F-412E-9CE5-FCF9BD6223E8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64E4C5-534F-412E-9CE5-FCF9BD622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DBC836-A540-4D42-9FD7-523C8CE2AA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2320" y="-30600"/>
              <a:ext cx="11404440" cy="6737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DBC836-A540-4D42-9FD7-523C8CE2AA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960" y="-39960"/>
                <a:ext cx="11423160" cy="6755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9033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072">
        <p:fade/>
      </p:transition>
    </mc:Choice>
    <mc:Fallback xmlns="">
      <p:transition spd="med" advTm="670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/>
              <p:nvPr/>
            </p:nvSpPr>
            <p:spPr>
              <a:xfrm>
                <a:off x="534061" y="4048462"/>
                <a:ext cx="5746423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61" y="4048462"/>
                <a:ext cx="5746423" cy="1135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B83167-48A6-4476-8648-324880D104EC}"/>
                  </a:ext>
                </a:extLst>
              </p:cNvPr>
              <p:cNvSpPr txBox="1"/>
              <p:nvPr/>
            </p:nvSpPr>
            <p:spPr>
              <a:xfrm>
                <a:off x="534061" y="5472192"/>
                <a:ext cx="4471076" cy="9051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/>
                  <a:t>All other</a:t>
                </a:r>
                <a:r>
                  <a:rPr lang="en-GB" sz="4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B83167-48A6-4476-8648-324880D1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61" y="5472192"/>
                <a:ext cx="4471076" cy="905184"/>
              </a:xfrm>
              <a:prstGeom prst="rect">
                <a:avLst/>
              </a:prstGeom>
              <a:blipFill>
                <a:blip r:embed="rId6"/>
                <a:stretch>
                  <a:fillRect l="-5819" t="-10390" b="-2662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7DE1D-E27C-46A6-A8E6-2CE3373AB41C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7DE1D-E27C-46A6-A8E6-2CE3373AB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23C477-5286-4228-9D46-5933DE3F53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97520" y="5933520"/>
              <a:ext cx="320040" cy="19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23C477-5286-4228-9D46-5933DE3F53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8160" y="5924160"/>
                <a:ext cx="338760" cy="38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921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2"/>
    </mc:Choice>
    <mc:Fallback xmlns="">
      <p:transition spd="slow" advTm="7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/>
              <p:nvPr/>
            </p:nvSpPr>
            <p:spPr>
              <a:xfrm>
                <a:off x="211392" y="3773295"/>
                <a:ext cx="11844396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773295"/>
                <a:ext cx="11844396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/>
              <p:nvPr/>
            </p:nvSpPr>
            <p:spPr>
              <a:xfrm>
                <a:off x="7957547" y="4842282"/>
                <a:ext cx="3453403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547" y="4842282"/>
                <a:ext cx="3453403" cy="961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776EE7-60FA-4592-B737-BA3FE30B9034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776EE7-60FA-4592-B737-BA3FE30B9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F24FABF0-2C63-414A-9420-1390FEDED1D7}"/>
              </a:ext>
            </a:extLst>
          </p:cNvPr>
          <p:cNvSpPr/>
          <p:nvPr/>
        </p:nvSpPr>
        <p:spPr>
          <a:xfrm>
            <a:off x="8020049" y="3764132"/>
            <a:ext cx="3730637" cy="96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9E3A65-9891-4E5B-BA89-B0FC3A5681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0600" y="42480"/>
              <a:ext cx="7351560" cy="464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9E3A65-9891-4E5B-BA89-B0FC3A5681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240" y="33120"/>
                <a:ext cx="7370280" cy="4662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534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985">
        <p:fade/>
      </p:transition>
    </mc:Choice>
    <mc:Fallback xmlns="">
      <p:transition spd="med" advTm="32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/>
              <p:nvPr/>
            </p:nvSpPr>
            <p:spPr>
              <a:xfrm>
                <a:off x="211392" y="3773295"/>
                <a:ext cx="11375806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773295"/>
                <a:ext cx="11375806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/>
              <p:nvPr/>
            </p:nvSpPr>
            <p:spPr>
              <a:xfrm>
                <a:off x="7781925" y="5755329"/>
                <a:ext cx="3508549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925" y="5755329"/>
                <a:ext cx="3508549" cy="961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0391FE-E358-4EE1-A26E-DB21E59416A9}"/>
                  </a:ext>
                </a:extLst>
              </p:cNvPr>
              <p:cNvSpPr txBox="1"/>
              <p:nvPr/>
            </p:nvSpPr>
            <p:spPr>
              <a:xfrm>
                <a:off x="7781925" y="4784887"/>
                <a:ext cx="4410075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0391FE-E358-4EE1-A26E-DB21E5941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925" y="4784887"/>
                <a:ext cx="4410075" cy="961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CB6BBE-8050-4141-ACF9-507B51452A44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CB6BBE-8050-4141-ACF9-507B51452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992C2D-4B22-4E42-8692-73F1F2190A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8000" y="23400"/>
              <a:ext cx="10504800" cy="536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992C2D-4B22-4E42-8692-73F1F2190A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640" y="14040"/>
                <a:ext cx="10523520" cy="5383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0907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64"/>
    </mc:Choice>
    <mc:Fallback xmlns="">
      <p:transition spd="slow" advTm="26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/>
              <p:nvPr/>
            </p:nvSpPr>
            <p:spPr>
              <a:xfrm>
                <a:off x="6724650" y="5667356"/>
                <a:ext cx="5255956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50" y="5667356"/>
                <a:ext cx="5255956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A9EE44-F429-4938-BD9E-D79BBADECAFB}"/>
                  </a:ext>
                </a:extLst>
              </p:cNvPr>
              <p:cNvSpPr txBox="1"/>
              <p:nvPr/>
            </p:nvSpPr>
            <p:spPr>
              <a:xfrm>
                <a:off x="211392" y="3635107"/>
                <a:ext cx="11878508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A9EE44-F429-4938-BD9E-D79BBADEC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635107"/>
                <a:ext cx="11878508" cy="961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E7541F-DF23-4DFA-AD3C-14139BC2973D}"/>
                  </a:ext>
                </a:extLst>
              </p:cNvPr>
              <p:cNvSpPr txBox="1"/>
              <p:nvPr/>
            </p:nvSpPr>
            <p:spPr>
              <a:xfrm>
                <a:off x="210403" y="4651218"/>
                <a:ext cx="4762650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E7541F-DF23-4DFA-AD3C-14139BC29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3" y="4651218"/>
                <a:ext cx="4762650" cy="961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CCF79D-533A-4CBF-81E6-3886D07D245B}"/>
                  </a:ext>
                </a:extLst>
              </p:cNvPr>
              <p:cNvSpPr txBox="1"/>
              <p:nvPr/>
            </p:nvSpPr>
            <p:spPr>
              <a:xfrm>
                <a:off x="7029451" y="4596652"/>
                <a:ext cx="4951156" cy="1013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CCF79D-533A-4CBF-81E6-3886D07D2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51" y="4596652"/>
                <a:ext cx="4951156" cy="10135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55118-F238-46C1-8AB7-BB67020F2FA8}"/>
                  </a:ext>
                </a:extLst>
              </p:cNvPr>
              <p:cNvSpPr txBox="1"/>
              <p:nvPr/>
            </p:nvSpPr>
            <p:spPr>
              <a:xfrm>
                <a:off x="689196" y="5699006"/>
                <a:ext cx="3635153" cy="10492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655118-F238-46C1-8AB7-BB67020F2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96" y="5699006"/>
                <a:ext cx="3635153" cy="10492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DAB25B-F5D1-4C17-8195-84B49FEE7ABE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DAB25B-F5D1-4C17-8195-84B49FEE7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3F5E8E-8FBE-42B5-9228-C142473069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3640" y="-17640"/>
              <a:ext cx="10750320" cy="64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3F5E8E-8FBE-42B5-9228-C142473069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280" y="-27000"/>
                <a:ext cx="10769040" cy="6449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41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44"/>
    </mc:Choice>
    <mc:Fallback xmlns="">
      <p:transition spd="slow" advTm="54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3" grpId="0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A126C2-E87E-4102-A0A3-359C90769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108: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Schwarzschild Solution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7CB3D-91F1-454B-8A4F-808ABC5EEA37}"/>
              </a:ext>
            </a:extLst>
          </p:cNvPr>
          <p:cNvSpPr txBox="1"/>
          <p:nvPr/>
        </p:nvSpPr>
        <p:spPr>
          <a:xfrm>
            <a:off x="351298" y="2026059"/>
            <a:ext cx="1116114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Schwarzschild Metric Derivation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Interpretation of Schwarzschild Metric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Gravitational Time Dilation, Event Horizon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Schwarzschild Geodesics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gravitational lensing, perihelion shift</a:t>
            </a:r>
          </a:p>
          <a:p>
            <a:pPr marL="857250" indent="-857250">
              <a:buFont typeface="+mj-lt"/>
              <a:buAutoNum type="alphaLcPeriod"/>
            </a:pPr>
            <a:r>
              <a:rPr lang="en-US" sz="3800" dirty="0"/>
              <a:t>Alternative coordinates in Schwarzschild geometry 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Gravitational Doppler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CC2F9-565D-46D8-A3B0-68E4ADE79021}"/>
              </a:ext>
            </a:extLst>
          </p:cNvPr>
          <p:cNvSpPr txBox="1"/>
          <p:nvPr/>
        </p:nvSpPr>
        <p:spPr>
          <a:xfrm>
            <a:off x="679077" y="7789439"/>
            <a:ext cx="7093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dirty="0">
                <a:hlinkClick r:id="rId3"/>
              </a:rPr>
              <a:t>https://arxiv.org/pdf/0712.3709.pdf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C60C5-A39F-46DB-908B-527093D54DE5}"/>
              </a:ext>
            </a:extLst>
          </p:cNvPr>
          <p:cNvSpPr txBox="1"/>
          <p:nvPr/>
        </p:nvSpPr>
        <p:spPr>
          <a:xfrm>
            <a:off x="3684434" y="6152675"/>
            <a:ext cx="8350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</a:rPr>
              <a:t>Later?: Rotating Black Holes? (Kerr Solution)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2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16"/>
    </mc:Choice>
    <mc:Fallback xmlns="">
      <p:transition spd="slow" advTm="40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A9EE44-F429-4938-BD9E-D79BBADECAFB}"/>
                  </a:ext>
                </a:extLst>
              </p:cNvPr>
              <p:cNvSpPr txBox="1"/>
              <p:nvPr/>
            </p:nvSpPr>
            <p:spPr>
              <a:xfrm>
                <a:off x="211392" y="3635107"/>
                <a:ext cx="8150629" cy="874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A9EE44-F429-4938-BD9E-D79BBADEC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635107"/>
                <a:ext cx="8150629" cy="874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4E2030-9601-4162-94B1-76F83BAE72EF}"/>
                  </a:ext>
                </a:extLst>
              </p:cNvPr>
              <p:cNvSpPr txBox="1"/>
              <p:nvPr/>
            </p:nvSpPr>
            <p:spPr>
              <a:xfrm>
                <a:off x="211392" y="5816247"/>
                <a:ext cx="8150629" cy="874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4E2030-9601-4162-94B1-76F83BAE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5816247"/>
                <a:ext cx="8150629" cy="874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EAC4EA-6915-4C1D-AB7D-CA4A7ABC58E5}"/>
                  </a:ext>
                </a:extLst>
              </p:cNvPr>
              <p:cNvSpPr txBox="1"/>
              <p:nvPr/>
            </p:nvSpPr>
            <p:spPr>
              <a:xfrm>
                <a:off x="211392" y="4725677"/>
                <a:ext cx="8150629" cy="874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EAC4EA-6915-4C1D-AB7D-CA4A7ABC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725677"/>
                <a:ext cx="8150629" cy="874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88832F-E5B0-4DB1-A4A0-312758E9E738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88832F-E5B0-4DB1-A4A0-312758E9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24B306-39E5-4A10-A536-3ACA09EF46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3840" y="3367800"/>
              <a:ext cx="11040120" cy="337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24B306-39E5-4A10-A536-3ACA09EF46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4480" y="3358440"/>
                <a:ext cx="11058840" cy="3396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5042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46"/>
    </mc:Choice>
    <mc:Fallback xmlns="">
      <p:transition spd="slow" advTm="40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A9EE44-F429-4938-BD9E-D79BBADECAFB}"/>
                  </a:ext>
                </a:extLst>
              </p:cNvPr>
              <p:cNvSpPr txBox="1"/>
              <p:nvPr/>
            </p:nvSpPr>
            <p:spPr>
              <a:xfrm>
                <a:off x="211392" y="3773295"/>
                <a:ext cx="8607677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A9EE44-F429-4938-BD9E-D79BBADEC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773295"/>
                <a:ext cx="8607677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88832F-E5B0-4DB1-A4A0-312758E9E738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88832F-E5B0-4DB1-A4A0-312758E9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FD6A81-C595-4180-B0B8-3FFAB25FF692}"/>
                  </a:ext>
                </a:extLst>
              </p:cNvPr>
              <p:cNvSpPr txBox="1"/>
              <p:nvPr/>
            </p:nvSpPr>
            <p:spPr>
              <a:xfrm>
                <a:off x="95250" y="4816270"/>
                <a:ext cx="22115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≠1</m:t>
                          </m:r>
                        </m:e>
                      </m:d>
                    </m:oMath>
                  </m:oMathPara>
                </a14:m>
                <a:endParaRPr lang="en-CA" sz="3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FD6A81-C595-4180-B0B8-3FFAB25F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4816270"/>
                <a:ext cx="221156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5675A9-DE42-44EF-82BD-DDCB61C0FC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43960" y="4054320"/>
              <a:ext cx="5288040" cy="1752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5675A9-DE42-44EF-82BD-DDCB61C0FC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34600" y="4044960"/>
                <a:ext cx="5306760" cy="1771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766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4"/>
    </mc:Choice>
    <mc:Fallback xmlns="">
      <p:transition spd="slow" advTm="12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/>
              <p:nvPr/>
            </p:nvSpPr>
            <p:spPr>
              <a:xfrm>
                <a:off x="211392" y="3764132"/>
                <a:ext cx="3508549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C35892-93AB-416F-BA48-0B874F55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764132"/>
                <a:ext cx="3508549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C5E37A-9CC3-4926-818E-762899A9C452}"/>
                  </a:ext>
                </a:extLst>
              </p:cNvPr>
              <p:cNvSpPr txBox="1"/>
              <p:nvPr/>
            </p:nvSpPr>
            <p:spPr>
              <a:xfrm>
                <a:off x="211392" y="4899368"/>
                <a:ext cx="3508549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C5E37A-9CC3-4926-818E-762899A9C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899368"/>
                <a:ext cx="3508549" cy="961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543B2E-69D0-4CD8-B6AA-7B9720690A38}"/>
                  </a:ext>
                </a:extLst>
              </p:cNvPr>
              <p:cNvSpPr txBox="1"/>
              <p:nvPr/>
            </p:nvSpPr>
            <p:spPr>
              <a:xfrm>
                <a:off x="4418923" y="3754094"/>
                <a:ext cx="2458127" cy="912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543B2E-69D0-4CD8-B6AA-7B9720690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923" y="3754094"/>
                <a:ext cx="2458127" cy="9126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CA4829-70C1-4FAC-95F8-0F11E6ACDE37}"/>
                  </a:ext>
                </a:extLst>
              </p:cNvPr>
              <p:cNvSpPr txBox="1"/>
              <p:nvPr/>
            </p:nvSpPr>
            <p:spPr>
              <a:xfrm>
                <a:off x="4418922" y="4855509"/>
                <a:ext cx="3696377" cy="10492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CA4829-70C1-4FAC-95F8-0F11E6ACD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922" y="4855509"/>
                <a:ext cx="3696377" cy="10492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D2ECB1-E5A1-4745-94AE-D3A971417576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D2ECB1-E5A1-4745-94AE-D3A971417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7906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7"/>
    </mc:Choice>
    <mc:Fallback xmlns="">
      <p:transition spd="slow" advTm="6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/>
              <p:nvPr/>
            </p:nvSpPr>
            <p:spPr>
              <a:xfrm>
                <a:off x="211392" y="4436491"/>
                <a:ext cx="7272620" cy="787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2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B84A6-A7FA-46BF-BBBD-18D02A881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436491"/>
                <a:ext cx="7272620" cy="787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3CB18A-969A-4932-85BB-E44F7E6C641B}"/>
                  </a:ext>
                </a:extLst>
              </p:cNvPr>
              <p:cNvSpPr txBox="1"/>
              <p:nvPr/>
            </p:nvSpPr>
            <p:spPr>
              <a:xfrm>
                <a:off x="211392" y="3573795"/>
                <a:ext cx="7272620" cy="787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200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3CB18A-969A-4932-85BB-E44F7E6C6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573795"/>
                <a:ext cx="7272620" cy="7877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81831-4C38-48A3-97B6-3CE5C7F12CC4}"/>
                  </a:ext>
                </a:extLst>
              </p:cNvPr>
              <p:cNvSpPr txBox="1"/>
              <p:nvPr/>
            </p:nvSpPr>
            <p:spPr>
              <a:xfrm>
                <a:off x="211392" y="5304416"/>
                <a:ext cx="7272620" cy="787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200" dirty="0"/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C81831-4C38-48A3-97B6-3CE5C7F12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5304416"/>
                <a:ext cx="7272620" cy="787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15A1F4-975F-4FEF-944B-C179B0D94AE8}"/>
                  </a:ext>
                </a:extLst>
              </p:cNvPr>
              <p:cNvSpPr txBox="1"/>
              <p:nvPr/>
            </p:nvSpPr>
            <p:spPr>
              <a:xfrm>
                <a:off x="211391" y="6054693"/>
                <a:ext cx="11980609" cy="82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2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15A1F4-975F-4FEF-944B-C179B0D94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1" y="6054693"/>
                <a:ext cx="11980609" cy="829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748732-7D60-48EB-B7A8-4A2926803F88}"/>
                  </a:ext>
                </a:extLst>
              </p:cNvPr>
              <p:cNvSpPr txBox="1"/>
              <p:nvPr/>
            </p:nvSpPr>
            <p:spPr>
              <a:xfrm>
                <a:off x="7470300" y="4315527"/>
                <a:ext cx="4592498" cy="136402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CA" sz="34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3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3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9748732-7D60-48EB-B7A8-4A2926803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300" y="4315527"/>
                <a:ext cx="4592498" cy="13640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1CCCC9-6E47-43E4-8F12-E30199728E66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1CCCC9-6E47-43E4-8F12-E30199728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C4736B-C9F2-4BB6-8F14-FB90DAA2F7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0680" y="536760"/>
              <a:ext cx="11013480" cy="626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C4736B-C9F2-4BB6-8F14-FB90DAA2F7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1320" y="527400"/>
                <a:ext cx="11032200" cy="6280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892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34"/>
    </mc:Choice>
    <mc:Fallback xmlns="">
      <p:transition spd="slow" advTm="3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  <p:bldP spid="14" grpId="0"/>
      <p:bldP spid="15" grpId="0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A9EE44-F429-4938-BD9E-D79BBADECAFB}"/>
                  </a:ext>
                </a:extLst>
              </p:cNvPr>
              <p:cNvSpPr txBox="1"/>
              <p:nvPr/>
            </p:nvSpPr>
            <p:spPr>
              <a:xfrm>
                <a:off x="211392" y="3664136"/>
                <a:ext cx="8203336" cy="874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A9EE44-F429-4938-BD9E-D79BBADEC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664136"/>
                <a:ext cx="8203336" cy="874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85330-91BB-457F-AE8B-DB977C58EC8F}"/>
                  </a:ext>
                </a:extLst>
              </p:cNvPr>
              <p:cNvSpPr txBox="1"/>
              <p:nvPr/>
            </p:nvSpPr>
            <p:spPr>
              <a:xfrm>
                <a:off x="211392" y="4607562"/>
                <a:ext cx="8203336" cy="874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585330-91BB-457F-AE8B-DB977C58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607562"/>
                <a:ext cx="8203336" cy="874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4E2030-9601-4162-94B1-76F83BAE72EF}"/>
                  </a:ext>
                </a:extLst>
              </p:cNvPr>
              <p:cNvSpPr txBox="1"/>
              <p:nvPr/>
            </p:nvSpPr>
            <p:spPr>
              <a:xfrm>
                <a:off x="211392" y="5621695"/>
                <a:ext cx="10393294" cy="874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4E2030-9601-4162-94B1-76F83BAE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5621695"/>
                <a:ext cx="10393294" cy="874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0AA286-2A58-49F5-ADBB-1A6EC192B604}"/>
                  </a:ext>
                </a:extLst>
              </p:cNvPr>
              <p:cNvSpPr txBox="1"/>
              <p:nvPr/>
            </p:nvSpPr>
            <p:spPr>
              <a:xfrm>
                <a:off x="8313131" y="2947609"/>
                <a:ext cx="3730637" cy="25573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3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sz="3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GB" sz="29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  <a:p>
                <a:r>
                  <a:rPr lang="en-GB" sz="29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GB" sz="29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9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29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0AA286-2A58-49F5-ADBB-1A6EC192B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131" y="2947609"/>
                <a:ext cx="3730637" cy="25573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F0C3FB-51AC-4F51-A2E6-D2DAA50ED7AF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F0C3FB-51AC-4F51-A2E6-D2DAA50ED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048CE9-465C-4879-B86D-988238926F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5680" y="38160"/>
              <a:ext cx="11529720" cy="639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048CE9-465C-4879-B86D-988238926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6320" y="28800"/>
                <a:ext cx="11548440" cy="6418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78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4"/>
    </mc:Choice>
    <mc:Fallback xmlns="">
      <p:transition spd="slow" advTm="33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7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0AA286-2A58-49F5-ADBB-1A6EC192B604}"/>
                  </a:ext>
                </a:extLst>
              </p:cNvPr>
              <p:cNvSpPr txBox="1"/>
              <p:nvPr/>
            </p:nvSpPr>
            <p:spPr>
              <a:xfrm>
                <a:off x="518959" y="5323055"/>
                <a:ext cx="3730637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0AA286-2A58-49F5-ADBB-1A6EC192B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59" y="5323055"/>
                <a:ext cx="3730637" cy="1135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33B001-4135-49DE-9D18-21AD4A098B58}"/>
                  </a:ext>
                </a:extLst>
              </p:cNvPr>
              <p:cNvSpPr txBox="1"/>
              <p:nvPr/>
            </p:nvSpPr>
            <p:spPr>
              <a:xfrm>
                <a:off x="518959" y="4114795"/>
                <a:ext cx="5041014" cy="8446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33B001-4135-49DE-9D18-21AD4A098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59" y="4114795"/>
                <a:ext cx="5041014" cy="844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CA0F35-E5CA-4F5E-A8C7-5E58FBFE5F24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CA0F35-E5CA-4F5E-A8C7-5E58FBFE5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03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7"/>
    </mc:Choice>
    <mc:Fallback xmlns="">
      <p:transition spd="slow" advTm="5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B2BA1B-D7C5-46AC-9D3D-3D2F97E4FC38}"/>
                  </a:ext>
                </a:extLst>
              </p:cNvPr>
              <p:cNvSpPr txBox="1"/>
              <p:nvPr/>
            </p:nvSpPr>
            <p:spPr>
              <a:xfrm>
                <a:off x="211392" y="3773295"/>
                <a:ext cx="9419630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𝜇𝜇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𝜇𝜇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B2BA1B-D7C5-46AC-9D3D-3D2F97E4F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773295"/>
                <a:ext cx="9419630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7EF62E-14AF-4B11-87D3-D20FB02BD7D7}"/>
                  </a:ext>
                </a:extLst>
              </p:cNvPr>
              <p:cNvSpPr txBox="1"/>
              <p:nvPr/>
            </p:nvSpPr>
            <p:spPr>
              <a:xfrm>
                <a:off x="211392" y="5287026"/>
                <a:ext cx="11980607" cy="918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3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800" dirty="0"/>
                  <a:t> 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7EF62E-14AF-4B11-87D3-D20FB02B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5287026"/>
                <a:ext cx="11980607" cy="9180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50C162-4E2F-4F9F-AD43-015C01E7DC4A}"/>
                  </a:ext>
                </a:extLst>
              </p:cNvPr>
              <p:cNvSpPr txBox="1"/>
              <p:nvPr/>
            </p:nvSpPr>
            <p:spPr>
              <a:xfrm>
                <a:off x="116112" y="4648218"/>
                <a:ext cx="10675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≠3</m:t>
                          </m:r>
                        </m:e>
                      </m:d>
                    </m:oMath>
                  </m:oMathPara>
                </a14:m>
                <a:endParaRPr lang="en-CA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50C162-4E2F-4F9F-AD43-015C01E7D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2" y="4648218"/>
                <a:ext cx="1067593" cy="400110"/>
              </a:xfrm>
              <a:prstGeom prst="rect">
                <a:avLst/>
              </a:prstGeom>
              <a:blipFill>
                <a:blip r:embed="rId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A569D-0264-4503-BF8E-3A5E3EE1995B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A569D-0264-4503-BF8E-3A5E3EE1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C237F9-A2B5-46C5-A163-77C9F09011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1000" y="3121920"/>
              <a:ext cx="10334160" cy="3036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C237F9-A2B5-46C5-A163-77C9F09011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1640" y="3112560"/>
                <a:ext cx="10352880" cy="3054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327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315"/>
    </mc:Choice>
    <mc:Fallback xmlns="">
      <p:transition advTm="2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B2BA1B-D7C5-46AC-9D3D-3D2F97E4FC38}"/>
                  </a:ext>
                </a:extLst>
              </p:cNvPr>
              <p:cNvSpPr txBox="1"/>
              <p:nvPr/>
            </p:nvSpPr>
            <p:spPr>
              <a:xfrm>
                <a:off x="211392" y="3614539"/>
                <a:ext cx="10393294" cy="1656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03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B2BA1B-D7C5-46AC-9D3D-3D2F97E4F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614539"/>
                <a:ext cx="10393294" cy="1656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45E0D3-2A8D-4B2E-BAEF-44EE2D69C188}"/>
                  </a:ext>
                </a:extLst>
              </p:cNvPr>
              <p:cNvSpPr txBox="1"/>
              <p:nvPr/>
            </p:nvSpPr>
            <p:spPr>
              <a:xfrm>
                <a:off x="832685" y="5308780"/>
                <a:ext cx="7172476" cy="964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6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6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45E0D3-2A8D-4B2E-BAEF-44EE2D69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85" y="5308780"/>
                <a:ext cx="7172476" cy="964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2D3B58-AFC0-44E6-AF5C-E1FD592FBFC9}"/>
                  </a:ext>
                </a:extLst>
              </p:cNvPr>
              <p:cNvSpPr txBox="1"/>
              <p:nvPr/>
            </p:nvSpPr>
            <p:spPr>
              <a:xfrm>
                <a:off x="7889191" y="5323055"/>
                <a:ext cx="3601050" cy="921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2D3B58-AFC0-44E6-AF5C-E1FD592FB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191" y="5323055"/>
                <a:ext cx="3601050" cy="92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AE8C7D-7388-4E02-B212-D512923DC95C}"/>
                  </a:ext>
                </a:extLst>
              </p:cNvPr>
              <p:cNvSpPr txBox="1"/>
              <p:nvPr/>
            </p:nvSpPr>
            <p:spPr>
              <a:xfrm>
                <a:off x="8727939" y="3365585"/>
                <a:ext cx="3197484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AE8C7D-7388-4E02-B212-D512923DC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939" y="3365585"/>
                <a:ext cx="3197484" cy="961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D3B612-A770-4FC3-9F1D-CD9A949D2791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D3B612-A770-4FC3-9F1D-CD9A949D2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41D26C-14CC-48CF-9B06-1501D172A4D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4000" y="-35280"/>
              <a:ext cx="11669400" cy="6327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41D26C-14CC-48CF-9B06-1501D172A4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640" y="-44640"/>
                <a:ext cx="11688120" cy="6346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909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97"/>
    </mc:Choice>
    <mc:Fallback xmlns="">
      <p:transition spd="slow" advTm="58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0" grpId="0"/>
      <p:bldP spid="13" grpId="0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B2BA1B-D7C5-46AC-9D3D-3D2F97E4FC38}"/>
                  </a:ext>
                </a:extLst>
              </p:cNvPr>
              <p:cNvSpPr txBox="1"/>
              <p:nvPr/>
            </p:nvSpPr>
            <p:spPr>
              <a:xfrm>
                <a:off x="211392" y="3614539"/>
                <a:ext cx="10393294" cy="874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B2BA1B-D7C5-46AC-9D3D-3D2F97E4F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614539"/>
                <a:ext cx="10393294" cy="874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45E0D3-2A8D-4B2E-BAEF-44EE2D69C188}"/>
                  </a:ext>
                </a:extLst>
              </p:cNvPr>
              <p:cNvSpPr txBox="1"/>
              <p:nvPr/>
            </p:nvSpPr>
            <p:spPr>
              <a:xfrm>
                <a:off x="832685" y="4667904"/>
                <a:ext cx="7217745" cy="964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6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6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45E0D3-2A8D-4B2E-BAEF-44EE2D69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85" y="4667904"/>
                <a:ext cx="7217745" cy="964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2D3B58-AFC0-44E6-AF5C-E1FD592FBFC9}"/>
                  </a:ext>
                </a:extLst>
              </p:cNvPr>
              <p:cNvSpPr txBox="1"/>
              <p:nvPr/>
            </p:nvSpPr>
            <p:spPr>
              <a:xfrm>
                <a:off x="832685" y="5734081"/>
                <a:ext cx="5080686" cy="934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6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2D3B58-AFC0-44E6-AF5C-E1FD592FB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85" y="5734081"/>
                <a:ext cx="5080686" cy="934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AE8C7D-7388-4E02-B212-D512923DC95C}"/>
                  </a:ext>
                </a:extLst>
              </p:cNvPr>
              <p:cNvSpPr txBox="1"/>
              <p:nvPr/>
            </p:nvSpPr>
            <p:spPr>
              <a:xfrm>
                <a:off x="8079459" y="4981888"/>
                <a:ext cx="3916878" cy="7223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AE8C7D-7388-4E02-B212-D512923DC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459" y="4981888"/>
                <a:ext cx="3916878" cy="7223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05AD38-374D-4A95-B552-D44F4EB0CE78}"/>
                  </a:ext>
                </a:extLst>
              </p:cNvPr>
              <p:cNvSpPr txBox="1"/>
              <p:nvPr/>
            </p:nvSpPr>
            <p:spPr>
              <a:xfrm>
                <a:off x="5753028" y="5734081"/>
                <a:ext cx="3152786" cy="904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05AD38-374D-4A95-B552-D44F4EB0C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028" y="5734081"/>
                <a:ext cx="3152786" cy="904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FF5BB0-4A32-4D77-BF5C-82177E690CA3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FF5BB0-4A32-4D77-BF5C-82177E69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1DBD40-8F36-4561-9B44-7AAC55E247D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9560" y="19800"/>
              <a:ext cx="10229400" cy="67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1DBD40-8F36-4561-9B44-7AAC55E247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0200" y="10440"/>
                <a:ext cx="10248120" cy="675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065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85"/>
    </mc:Choice>
    <mc:Fallback xmlns="">
      <p:transition spd="slow" advTm="44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3" grpId="0"/>
      <p:bldP spid="15" grpId="0" animBg="1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98F03C-B5F9-4808-A98C-D98C62A44444}"/>
              </a:ext>
            </a:extLst>
          </p:cNvPr>
          <p:cNvSpPr txBox="1"/>
          <p:nvPr/>
        </p:nvSpPr>
        <p:spPr>
          <a:xfrm>
            <a:off x="8461363" y="1661774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/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F3651-ABF2-4BF1-AF24-20201A604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534945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/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09FC4-4CF7-416D-95CD-20DFAB284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654120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2D81A7-5B1C-451D-9A75-5C6C8A2EF0C9}"/>
                  </a:ext>
                </a:extLst>
              </p:cNvPr>
              <p:cNvSpPr txBox="1"/>
              <p:nvPr/>
            </p:nvSpPr>
            <p:spPr>
              <a:xfrm>
                <a:off x="730567" y="3954100"/>
                <a:ext cx="3710803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2D81A7-5B1C-451D-9A75-5C6C8A2EF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67" y="3954100"/>
                <a:ext cx="3710803" cy="1135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2D2E2-369B-45DC-AF04-DF2875DC5F1F}"/>
                  </a:ext>
                </a:extLst>
              </p:cNvPr>
              <p:cNvSpPr txBox="1"/>
              <p:nvPr/>
            </p:nvSpPr>
            <p:spPr>
              <a:xfrm>
                <a:off x="730567" y="5347386"/>
                <a:ext cx="4683262" cy="8484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2D2E2-369B-45DC-AF04-DF2875DC5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67" y="5347386"/>
                <a:ext cx="4683262" cy="848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6CA32D-62BF-40DA-B966-DAE022A2E581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6CA32D-62BF-40DA-B966-DAE022A2E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487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2585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6"/>
    </mc:Choice>
    <mc:Fallback xmlns="">
      <p:transition spd="slow" advTm="7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B0DA1-7ACF-490C-9FF5-6242E779CAA9}"/>
                  </a:ext>
                </a:extLst>
              </p:cNvPr>
              <p:cNvSpPr txBox="1"/>
              <p:nvPr/>
            </p:nvSpPr>
            <p:spPr>
              <a:xfrm>
                <a:off x="0" y="1012129"/>
                <a:ext cx="12192000" cy="167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7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72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7200" b="0" dirty="0">
                    <a:solidFill>
                      <a:srgbClr val="0070C0"/>
                    </a:solidFill>
                  </a:rPr>
                  <a:t>  </a:t>
                </a:r>
                <a:endParaRPr lang="en-GB" sz="7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B0DA1-7ACF-490C-9FF5-6242E779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2129"/>
                <a:ext cx="12192000" cy="1671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33019EC-6A57-44FC-9D8F-B94D4126D2EF}"/>
              </a:ext>
            </a:extLst>
          </p:cNvPr>
          <p:cNvSpPr txBox="1"/>
          <p:nvPr/>
        </p:nvSpPr>
        <p:spPr>
          <a:xfrm>
            <a:off x="134545" y="29497"/>
            <a:ext cx="11909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0" dirty="0"/>
              <a:t>Solve the Einstein Field Equations: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23958-77E1-4FA9-B003-9FAB00F717FC}"/>
              </a:ext>
            </a:extLst>
          </p:cNvPr>
          <p:cNvSpPr txBox="1"/>
          <p:nvPr/>
        </p:nvSpPr>
        <p:spPr>
          <a:xfrm>
            <a:off x="950690" y="5376691"/>
            <a:ext cx="5317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0" dirty="0"/>
              <a:t>(description of geometry of spacetime)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1DB80-8264-4DCB-9F17-A88674A6A0D8}"/>
              </a:ext>
            </a:extLst>
          </p:cNvPr>
          <p:cNvSpPr txBox="1"/>
          <p:nvPr/>
        </p:nvSpPr>
        <p:spPr>
          <a:xfrm>
            <a:off x="6874561" y="5558975"/>
            <a:ext cx="5346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0" dirty="0"/>
              <a:t>(description of mass-energy and momentum)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4DB42E-3A74-4C5B-A94F-C1AC0883CB39}"/>
                  </a:ext>
                </a:extLst>
              </p:cNvPr>
              <p:cNvSpPr txBox="1"/>
              <p:nvPr/>
            </p:nvSpPr>
            <p:spPr>
              <a:xfrm>
                <a:off x="0" y="3101558"/>
                <a:ext cx="3229893" cy="1089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0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3000" b="0" dirty="0"/>
                  <a:t> is made of 2</a:t>
                </a:r>
                <a:r>
                  <a:rPr lang="en-GB" sz="3000" b="0" baseline="30000" dirty="0"/>
                  <a:t>nd</a:t>
                </a:r>
                <a:r>
                  <a:rPr lang="en-GB" sz="3000" b="0" dirty="0"/>
                  <a:t> derivatives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3000" b="0" dirty="0"/>
                  <a:t>)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4DB42E-3A74-4C5B-A94F-C1AC0883C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01558"/>
                <a:ext cx="3229893" cy="1089914"/>
              </a:xfrm>
              <a:prstGeom prst="rect">
                <a:avLst/>
              </a:prstGeom>
              <a:blipFill>
                <a:blip r:embed="rId4"/>
                <a:stretch>
                  <a:fillRect l="-2642" t="-6704" r="-4340" b="-134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A35545C-580E-408B-A4F2-517F785CFC49}"/>
              </a:ext>
            </a:extLst>
          </p:cNvPr>
          <p:cNvGrpSpPr/>
          <p:nvPr/>
        </p:nvGrpSpPr>
        <p:grpSpPr>
          <a:xfrm>
            <a:off x="8020663" y="2512236"/>
            <a:ext cx="4023852" cy="3046739"/>
            <a:chOff x="8020663" y="2512236"/>
            <a:chExt cx="4023852" cy="30467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9B54E19-1EDC-4D1E-8B8E-AFC5AEB181E6}"/>
                    </a:ext>
                  </a:extLst>
                </p:cNvPr>
                <p:cNvSpPr txBox="1"/>
                <p:nvPr/>
              </p:nvSpPr>
              <p:spPr>
                <a:xfrm>
                  <a:off x="8020663" y="3191276"/>
                  <a:ext cx="4023852" cy="2367699"/>
                </a:xfrm>
                <a:prstGeom prst="rect">
                  <a:avLst/>
                </a:prstGeom>
                <a:solidFill>
                  <a:srgbClr val="FFC5E2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800" b="0" u="sng" dirty="0"/>
                    <a:t>Put in</a:t>
                  </a:r>
                  <a:r>
                    <a:rPr lang="en-GB" sz="4800" b="0" dirty="0"/>
                    <a:t>: Energy-Momentum Tensor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a14:m>
                  <a:endParaRPr lang="en-GB" sz="4800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9B54E19-1EDC-4D1E-8B8E-AFC5AEB18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663" y="3191276"/>
                  <a:ext cx="4023852" cy="2367699"/>
                </a:xfrm>
                <a:prstGeom prst="rect">
                  <a:avLst/>
                </a:prstGeom>
                <a:blipFill>
                  <a:blip r:embed="rId5"/>
                  <a:stretch>
                    <a:fillRect l="-3754" t="-4822" r="-3604" b="-989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3BB62D-E633-462C-9CA3-029CD9946C94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10032589" y="2512236"/>
              <a:ext cx="940211" cy="6790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ABA130-B1D8-4A4C-83E0-E98A813CA53F}"/>
              </a:ext>
            </a:extLst>
          </p:cNvPr>
          <p:cNvGrpSpPr/>
          <p:nvPr/>
        </p:nvGrpSpPr>
        <p:grpSpPr>
          <a:xfrm>
            <a:off x="1084329" y="2512236"/>
            <a:ext cx="6240702" cy="2792714"/>
            <a:chOff x="1084329" y="2512236"/>
            <a:chExt cx="6240702" cy="2792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C81323-4996-4FA4-9621-B17C20001EEE}"/>
                    </a:ext>
                  </a:extLst>
                </p:cNvPr>
                <p:cNvSpPr txBox="1"/>
                <p:nvPr/>
              </p:nvSpPr>
              <p:spPr>
                <a:xfrm>
                  <a:off x="3301179" y="3675914"/>
                  <a:ext cx="4023852" cy="1629036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800" b="0" u="sng" dirty="0"/>
                    <a:t>Get out</a:t>
                  </a:r>
                  <a:r>
                    <a:rPr lang="en-GB" sz="4800" b="0" dirty="0"/>
                    <a:t>: Metric Tensor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a14:m>
                  <a:endParaRPr lang="en-GB" sz="4800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C81323-4996-4FA4-9621-B17C20001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179" y="3675914"/>
                  <a:ext cx="4023852" cy="1629036"/>
                </a:xfrm>
                <a:prstGeom prst="rect">
                  <a:avLst/>
                </a:prstGeom>
                <a:blipFill>
                  <a:blip r:embed="rId6"/>
                  <a:stretch>
                    <a:fillRect l="-6156" t="-6960" r="-9309" b="-14652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FD2FC02-63B3-4AB0-A7C3-8249EA5C72C8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5313105" y="2568152"/>
              <a:ext cx="1819115" cy="11077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E34C47-1971-4376-BE24-7638FAE7B19B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4375995" y="2512236"/>
              <a:ext cx="937110" cy="11636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E6461B-D698-4879-A9D5-FC97133AE1DE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1084329" y="2512236"/>
              <a:ext cx="4228776" cy="11636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70D4FF-975A-4CCC-9461-6DEF6FC666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90160" y="4852800"/>
              <a:ext cx="5288760" cy="77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70D4FF-975A-4CCC-9461-6DEF6FC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0800" y="4843440"/>
                <a:ext cx="5307480" cy="78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4880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21"/>
    </mc:Choice>
    <mc:Fallback xmlns="">
      <p:transition spd="slow" advTm="27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D91C4-7F8C-4BEE-A1C4-FBE85D05FD0B}"/>
                  </a:ext>
                </a:extLst>
              </p:cNvPr>
              <p:cNvSpPr txBox="1"/>
              <p:nvPr/>
            </p:nvSpPr>
            <p:spPr>
              <a:xfrm>
                <a:off x="6279041" y="4486874"/>
                <a:ext cx="3710803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BD91C4-7F8C-4BEE-A1C4-FBE85D05F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041" y="4486874"/>
                <a:ext cx="3710803" cy="1135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4AEA65-1E78-4F20-8FBC-FCEC1B94C697}"/>
                  </a:ext>
                </a:extLst>
              </p:cNvPr>
              <p:cNvSpPr txBox="1"/>
              <p:nvPr/>
            </p:nvSpPr>
            <p:spPr>
              <a:xfrm>
                <a:off x="6279041" y="5880160"/>
                <a:ext cx="4683262" cy="8484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4AEA65-1E78-4F20-8FBC-FCEC1B94C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041" y="5880160"/>
                <a:ext cx="4683262" cy="8484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4A4BF-5D36-4383-A551-9A7E52667197}"/>
                  </a:ext>
                </a:extLst>
              </p:cNvPr>
              <p:cNvSpPr txBox="1"/>
              <p:nvPr/>
            </p:nvSpPr>
            <p:spPr>
              <a:xfrm>
                <a:off x="257785" y="5557605"/>
                <a:ext cx="3730637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4A4BF-5D36-4383-A551-9A7E52667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85" y="5557605"/>
                <a:ext cx="3730637" cy="1135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DEC5AD-C082-42F3-89C2-C0663EFBB31B}"/>
                  </a:ext>
                </a:extLst>
              </p:cNvPr>
              <p:cNvSpPr txBox="1"/>
              <p:nvPr/>
            </p:nvSpPr>
            <p:spPr>
              <a:xfrm>
                <a:off x="257785" y="4486874"/>
                <a:ext cx="5041014" cy="8446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DEC5AD-C082-42F3-89C2-C0663EFBB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85" y="4486874"/>
                <a:ext cx="5041014" cy="844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22CAE2-A854-4DD8-8A9A-8A6EDEA9C74A}"/>
                  </a:ext>
                </a:extLst>
              </p:cNvPr>
              <p:cNvSpPr txBox="1"/>
              <p:nvPr/>
            </p:nvSpPr>
            <p:spPr>
              <a:xfrm>
                <a:off x="6031391" y="165084"/>
                <a:ext cx="3508549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22CAE2-A854-4DD8-8A9A-8A6EDEA9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91" y="165084"/>
                <a:ext cx="3508549" cy="961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A6FD1B-C063-44FA-8B0B-00F25726E9A0}"/>
                  </a:ext>
                </a:extLst>
              </p:cNvPr>
              <p:cNvSpPr txBox="1"/>
              <p:nvPr/>
            </p:nvSpPr>
            <p:spPr>
              <a:xfrm>
                <a:off x="6031391" y="1235815"/>
                <a:ext cx="3508549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A6FD1B-C063-44FA-8B0B-00F25726E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91" y="1235815"/>
                <a:ext cx="3508549" cy="961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6B580-44AE-44BC-AF91-01CA0ED90808}"/>
                  </a:ext>
                </a:extLst>
              </p:cNvPr>
              <p:cNvSpPr txBox="1"/>
              <p:nvPr/>
            </p:nvSpPr>
            <p:spPr>
              <a:xfrm>
                <a:off x="9742193" y="1260244"/>
                <a:ext cx="2373607" cy="912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6B580-44AE-44BC-AF91-01CA0ED90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193" y="1260244"/>
                <a:ext cx="2373607" cy="9126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94836F-BBF8-4AD2-8287-9C2E43161250}"/>
                  </a:ext>
                </a:extLst>
              </p:cNvPr>
              <p:cNvSpPr txBox="1"/>
              <p:nvPr/>
            </p:nvSpPr>
            <p:spPr>
              <a:xfrm>
                <a:off x="6031390" y="2306546"/>
                <a:ext cx="3710803" cy="10492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94836F-BBF8-4AD2-8287-9C2E43161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390" y="2306546"/>
                <a:ext cx="3710803" cy="10492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B7EE24-68FA-48B5-AB73-85B1B71D98DB}"/>
                  </a:ext>
                </a:extLst>
              </p:cNvPr>
              <p:cNvSpPr txBox="1"/>
              <p:nvPr/>
            </p:nvSpPr>
            <p:spPr>
              <a:xfrm>
                <a:off x="166539" y="165084"/>
                <a:ext cx="5319862" cy="10484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B7EE24-68FA-48B5-AB73-85B1B71D9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39" y="165084"/>
                <a:ext cx="5319862" cy="10484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E9DBBC-C708-47C0-94D7-4E3431E185CF}"/>
                  </a:ext>
                </a:extLst>
              </p:cNvPr>
              <p:cNvSpPr txBox="1"/>
              <p:nvPr/>
            </p:nvSpPr>
            <p:spPr>
              <a:xfrm>
                <a:off x="832259" y="2065354"/>
                <a:ext cx="446654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Same for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+−−−</m:t>
                    </m:r>
                    <m:r>
                      <a:rPr lang="en-GB" sz="4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−+++</m:t>
                    </m:r>
                    <m:r>
                      <a:rPr lang="en-GB" sz="40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metric conventions!</a:t>
                </a:r>
                <a:endParaRPr lang="en-CA" sz="4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E9DBBC-C708-47C0-94D7-4E3431E18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59" y="2065354"/>
                <a:ext cx="4466540" cy="1938992"/>
              </a:xfrm>
              <a:prstGeom prst="rect">
                <a:avLst/>
              </a:prstGeom>
              <a:blipFill>
                <a:blip r:embed="rId12"/>
                <a:stretch>
                  <a:fillRect l="-4918" t="-5660" r="-820" b="-125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819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27"/>
    </mc:Choice>
    <mc:Fallback xmlns="">
      <p:transition spd="slow" advTm="17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ED7BDD-89EB-4993-B11C-B10338DB573E}"/>
                  </a:ext>
                </a:extLst>
              </p:cNvPr>
              <p:cNvSpPr txBox="1"/>
              <p:nvPr/>
            </p:nvSpPr>
            <p:spPr>
              <a:xfrm>
                <a:off x="-16806" y="475247"/>
                <a:ext cx="5041014" cy="2448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ED7BDD-89EB-4993-B11C-B10338DB5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06" y="475247"/>
                <a:ext cx="5041014" cy="24484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06361-238B-4109-AB5C-8650ACD97348}"/>
                  </a:ext>
                </a:extLst>
              </p:cNvPr>
              <p:cNvSpPr txBox="1"/>
              <p:nvPr/>
            </p:nvSpPr>
            <p:spPr>
              <a:xfrm>
                <a:off x="5233738" y="450497"/>
                <a:ext cx="6958262" cy="249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GB" sz="3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3600" b="0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3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den>
                                        </m:f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E06361-238B-4109-AB5C-8650ACD9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738" y="450497"/>
                <a:ext cx="6958262" cy="249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1262EB-1FF9-49C9-BF2E-78B7D0A2261C}"/>
                  </a:ext>
                </a:extLst>
              </p:cNvPr>
              <p:cNvSpPr txBox="1"/>
              <p:nvPr/>
            </p:nvSpPr>
            <p:spPr>
              <a:xfrm>
                <a:off x="0" y="3996778"/>
                <a:ext cx="6411490" cy="2410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  <m:func>
                                          <m:func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1262EB-1FF9-49C9-BF2E-78B7D0A22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96778"/>
                <a:ext cx="6411490" cy="2410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E1957-36CF-4F9C-B081-278CF268F068}"/>
                  </a:ext>
                </a:extLst>
              </p:cNvPr>
              <p:cNvSpPr txBox="1"/>
              <p:nvPr/>
            </p:nvSpPr>
            <p:spPr>
              <a:xfrm>
                <a:off x="6629181" y="3957215"/>
                <a:ext cx="5739281" cy="2489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 b="0" i="0" smtClean="0">
                                                <a:latin typeface="Cambria Math" panose="02040503050406030204" pitchFamily="18" charset="0"/>
                                              </a:rPr>
                                              <m:t>cot</m:t>
                                            </m:r>
                                          </m:fName>
                                          <m:e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 b="0" i="0" smtClean="0">
                                                <a:latin typeface="Cambria Math" panose="02040503050406030204" pitchFamily="18" charset="0"/>
                                              </a:rPr>
                                              <m:t>cot</m:t>
                                            </m:r>
                                          </m:fName>
                                          <m:e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2E1957-36CF-4F9C-B081-278CF268F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81" y="3957215"/>
                <a:ext cx="5739281" cy="2489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2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1"/>
    </mc:Choice>
    <mc:Fallback xmlns="">
      <p:transition spd="slow" advTm="692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B5EF8A-716D-4428-B516-953B6B9F8256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B5EF8A-716D-4428-B516-953B6B9F8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72BF3D-E0E3-4237-AD82-524294FF72F1}"/>
                  </a:ext>
                </a:extLst>
              </p:cNvPr>
              <p:cNvSpPr txBox="1"/>
              <p:nvPr/>
            </p:nvSpPr>
            <p:spPr>
              <a:xfrm>
                <a:off x="800102" y="2358945"/>
                <a:ext cx="3962399" cy="3878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6000" dirty="0"/>
                  <a:t>Calculate: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endParaRPr lang="en-CA" sz="60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60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72BF3D-E0E3-4237-AD82-524294FF7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" y="2358945"/>
                <a:ext cx="3962399" cy="3878498"/>
              </a:xfrm>
              <a:prstGeom prst="rect">
                <a:avLst/>
              </a:prstGeom>
              <a:blipFill>
                <a:blip r:embed="rId4"/>
                <a:stretch>
                  <a:fillRect l="-9231" t="-4874" b="-53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1656A2-BC45-434E-B903-A49F03B90C16}"/>
                  </a:ext>
                </a:extLst>
              </p:cNvPr>
              <p:cNvSpPr txBox="1"/>
              <p:nvPr/>
            </p:nvSpPr>
            <p:spPr>
              <a:xfrm>
                <a:off x="2800351" y="3241771"/>
                <a:ext cx="245745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1656A2-BC45-434E-B903-A49F03B9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351" y="3241771"/>
                <a:ext cx="2457450" cy="286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E3952E-B5AC-4F86-86FE-61734366FD28}"/>
                  </a:ext>
                </a:extLst>
              </p:cNvPr>
              <p:cNvSpPr txBox="1"/>
              <p:nvPr/>
            </p:nvSpPr>
            <p:spPr>
              <a:xfrm>
                <a:off x="6610350" y="3752129"/>
                <a:ext cx="3962399" cy="14225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E3952E-B5AC-4F86-86FE-61734366F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350" y="3752129"/>
                <a:ext cx="3962399" cy="1422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18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83"/>
    </mc:Choice>
    <mc:Fallback xmlns="">
      <p:transition spd="slow" advTm="15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B5EF8A-716D-4428-B516-953B6B9F8256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B5EF8A-716D-4428-B516-953B6B9F8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BCFCC5-65E2-4858-A410-549C996E3CC8}"/>
                  </a:ext>
                </a:extLst>
              </p:cNvPr>
              <p:cNvSpPr txBox="1"/>
              <p:nvPr/>
            </p:nvSpPr>
            <p:spPr>
              <a:xfrm>
                <a:off x="1699444" y="2035460"/>
                <a:ext cx="10185913" cy="10379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BCFCC5-65E2-4858-A410-549C99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44" y="2035460"/>
                <a:ext cx="10185913" cy="1037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116144" y="3073436"/>
                <a:ext cx="11980606" cy="10353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𝛾𝛿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𝛿𝛾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𝛿𝛾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3073436"/>
                <a:ext cx="11980606" cy="1035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07DDB6-DA04-4E62-9755-F4A5405F1B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680" y="3027600"/>
              <a:ext cx="2855520" cy="1046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07DDB6-DA04-4E62-9755-F4A5405F1B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320" y="3018240"/>
                <a:ext cx="2874240" cy="1065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094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3"/>
    </mc:Choice>
    <mc:Fallback xmlns="">
      <p:transition spd="slow" advTm="12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B5EF8A-716D-4428-B516-953B6B9F8256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B5EF8A-716D-4428-B516-953B6B9F8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BCFCC5-65E2-4858-A410-549C996E3CC8}"/>
                  </a:ext>
                </a:extLst>
              </p:cNvPr>
              <p:cNvSpPr txBox="1"/>
              <p:nvPr/>
            </p:nvSpPr>
            <p:spPr>
              <a:xfrm>
                <a:off x="1699444" y="2035460"/>
                <a:ext cx="10185913" cy="10379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BCFCC5-65E2-4858-A410-549C99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44" y="2035460"/>
                <a:ext cx="10185913" cy="1037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116144" y="3073436"/>
                <a:ext cx="11980606" cy="35523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GB" sz="4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GB" sz="4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:r>
                  <a:rPr lang="en-GB" sz="4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3073436"/>
                <a:ext cx="11980606" cy="3552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1C0A40-60DD-476F-AFE3-273FB9F69C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040" y="104040"/>
              <a:ext cx="11791440" cy="6523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1C0A40-60DD-476F-AFE3-273FB9F69C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680" y="94680"/>
                <a:ext cx="11810160" cy="6541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744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3135">
        <p:fade/>
      </p:transition>
    </mc:Choice>
    <mc:Fallback xmlns="">
      <p:transition spd="med" advTm="213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B5EF8A-716D-4428-B516-953B6B9F8256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B5EF8A-716D-4428-B516-953B6B9F8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BCFCC5-65E2-4858-A410-549C996E3CC8}"/>
                  </a:ext>
                </a:extLst>
              </p:cNvPr>
              <p:cNvSpPr txBox="1"/>
              <p:nvPr/>
            </p:nvSpPr>
            <p:spPr>
              <a:xfrm>
                <a:off x="1699444" y="2035460"/>
                <a:ext cx="10185913" cy="10379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BCFCC5-65E2-4858-A410-549C99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44" y="2035460"/>
                <a:ext cx="10185913" cy="1037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116144" y="3073436"/>
                <a:ext cx="11980606" cy="35523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GB" sz="4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GB" sz="4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:r>
                  <a:rPr lang="en-GB" sz="4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3073436"/>
                <a:ext cx="11980606" cy="3552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1C0A40-60DD-476F-AFE3-273FB9F69C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040" y="104040"/>
              <a:ext cx="11791440" cy="6523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1C0A40-60DD-476F-AFE3-273FB9F69C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680" y="94680"/>
                <a:ext cx="11810160" cy="6541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9936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3135">
        <p:fade/>
      </p:transition>
    </mc:Choice>
    <mc:Fallback xmlns="">
      <p:transition spd="med" advTm="213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B5EF8A-716D-4428-B516-953B6B9F8256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B5EF8A-716D-4428-B516-953B6B9F8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BCFCC5-65E2-4858-A410-549C996E3CC8}"/>
                  </a:ext>
                </a:extLst>
              </p:cNvPr>
              <p:cNvSpPr txBox="1"/>
              <p:nvPr/>
            </p:nvSpPr>
            <p:spPr>
              <a:xfrm>
                <a:off x="1699444" y="2035460"/>
                <a:ext cx="10185913" cy="10379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BCFCC5-65E2-4858-A410-549C996E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44" y="2035460"/>
                <a:ext cx="10185913" cy="1037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116144" y="3073436"/>
                <a:ext cx="11980606" cy="35523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GB" sz="4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GB" sz="4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:r>
                  <a:rPr lang="en-GB" sz="4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3073436"/>
                <a:ext cx="11980606" cy="3552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DD16B9-B3D7-48C1-ACB7-E9121665F6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3240" y="-35280"/>
              <a:ext cx="11620080" cy="671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DD16B9-B3D7-48C1-ACB7-E9121665F6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880" y="-44640"/>
                <a:ext cx="11638800" cy="673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0371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812">
        <p:fade/>
      </p:transition>
    </mc:Choice>
    <mc:Fallback xmlns="">
      <p:transition spd="med" advTm="251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-38100" y="2021990"/>
                <a:ext cx="12705229" cy="48169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7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7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3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r>
                      <a:rPr lang="en-US" sz="37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r>
                      <a:rPr lang="en-US" sz="37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7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sz="370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7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7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𝐵𝑟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GB" sz="4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4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3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GB" sz="4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3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3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4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GB" sz="4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𝐵𝑟</m:t>
                        </m:r>
                      </m:den>
                    </m:f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43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GB" sz="4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𝐵𝑟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" y="2021990"/>
                <a:ext cx="12705229" cy="4816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D3D452-B76C-4221-92B7-4EEBBF93B71A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D3D452-B76C-4221-92B7-4EEBBF93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D09885-4C1A-4424-BB97-6C39363043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6680" y="-56880"/>
              <a:ext cx="9109800" cy="5697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D09885-4C1A-4424-BB97-6C3936304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320" y="-66240"/>
                <a:ext cx="9128520" cy="5716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2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53"/>
    </mc:Choice>
    <mc:Fallback xmlns="">
      <p:transition spd="slow" advTm="90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-38099" y="2021990"/>
                <a:ext cx="10069606" cy="114480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𝐵𝑟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099" y="2021990"/>
                <a:ext cx="10069606" cy="1144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631EEF-462A-49A7-BACF-9C090CBA5F89}"/>
                  </a:ext>
                </a:extLst>
              </p:cNvPr>
              <p:cNvSpPr txBox="1"/>
              <p:nvPr/>
            </p:nvSpPr>
            <p:spPr>
              <a:xfrm>
                <a:off x="-38100" y="4776079"/>
                <a:ext cx="12230100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3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3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3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300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4300" b="0" i="1" dirty="0" smtClean="0">
                        <a:latin typeface="Cambria Math" panose="02040503050406030204" pitchFamily="18" charset="0"/>
                      </a:rPr>
                      <m:t>𝑟𝐴𝐵</m:t>
                    </m:r>
                    <m:sSup>
                      <m:sSupPr>
                        <m:ctrlPr>
                          <a:rPr lang="en-GB" sz="43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300" b="0" i="1" dirty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𝑟𝐴</m:t>
                    </m:r>
                    <m:sSup>
                      <m:sSupPr>
                        <m:ctrlPr>
                          <a:rPr lang="en-GB" sz="4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GB" sz="4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4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𝐴𝐵</m:t>
                    </m:r>
                    <m:sSup>
                      <m:sSupPr>
                        <m:ctrlPr>
                          <a:rPr lang="en-GB" sz="4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𝑟𝐵</m:t>
                    </m:r>
                    <m:sSup>
                      <m:sSupPr>
                        <m:ctrlPr>
                          <a:rPr lang="en-GB" sz="4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3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3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4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3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3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631EEF-462A-49A7-BACF-9C090CBA5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" y="4776079"/>
                <a:ext cx="1223010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10302E-7744-44AC-AF0D-567642FAAE84}"/>
                  </a:ext>
                </a:extLst>
              </p:cNvPr>
              <p:cNvSpPr txBox="1"/>
              <p:nvPr/>
            </p:nvSpPr>
            <p:spPr>
              <a:xfrm>
                <a:off x="8705850" y="3548242"/>
                <a:ext cx="2628900" cy="8463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10302E-7744-44AC-AF0D-567642FAA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50" y="3548242"/>
                <a:ext cx="2628900" cy="8463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D08081-C724-4DE1-B6DE-B55656924C4E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D08081-C724-4DE1-B6DE-B55656924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A7EBBA-1B8B-4424-88A3-C96D3CA9BA7B}"/>
              </a:ext>
            </a:extLst>
          </p:cNvPr>
          <p:cNvSpPr txBox="1"/>
          <p:nvPr/>
        </p:nvSpPr>
        <p:spPr>
          <a:xfrm>
            <a:off x="116144" y="6801159"/>
            <a:ext cx="7535940" cy="76944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4400" dirty="0"/>
              <a:t>(Equation #3 of 3 on Wikipedia)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64EE1F-4FFB-4C64-879E-0D7D38030F5E}"/>
                  </a:ext>
                </a:extLst>
              </p:cNvPr>
              <p:cNvSpPr txBox="1"/>
              <p:nvPr/>
            </p:nvSpPr>
            <p:spPr>
              <a:xfrm>
                <a:off x="1179980" y="3455397"/>
                <a:ext cx="6211818" cy="7694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64EE1F-4FFB-4C64-879E-0D7D38030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980" y="3455397"/>
                <a:ext cx="6211818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E9BBA1-FE5F-4117-94B1-1BD316FF15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680" y="2874960"/>
              <a:ext cx="11590200" cy="281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E9BBA1-FE5F-4117-94B1-1BD316FF15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320" y="2865600"/>
                <a:ext cx="11608920" cy="2833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16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24"/>
    </mc:Choice>
    <mc:Fallback xmlns="">
      <p:transition spd="slow" advTm="32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116144" y="1997360"/>
                <a:ext cx="11980606" cy="486479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br>
                  <a:rPr lang="en-GB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GB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br>
                  <a:rPr lang="en-GB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GB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br>
                  <a:rPr lang="en-GB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1997360"/>
                <a:ext cx="11980606" cy="4864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365DC-BAD9-4F85-B295-1B05165FD99C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365DC-BAD9-4F85-B295-1B05165F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3DCCB1-994F-46ED-9880-ACB354EB279F}"/>
                  </a:ext>
                </a:extLst>
              </p14:cNvPr>
              <p14:cNvContentPartPr/>
              <p14:nvPr/>
            </p14:nvContentPartPr>
            <p14:xfrm>
              <a:off x="4403520" y="28249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3DCCB1-994F-46ED-9880-ACB354EB27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4160" y="281556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75AF0D-4959-445E-B46E-F871B191BF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65160" y="4470840"/>
              <a:ext cx="9058680" cy="2368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75AF0D-4959-445E-B46E-F871B191B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5800" y="4461480"/>
                <a:ext cx="9077400" cy="2387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6900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170"/>
    </mc:Choice>
    <mc:Fallback xmlns="">
      <p:transition spd="slow" advTm="186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85CD4F-C00A-4448-A56D-AE5C281E684D}"/>
                  </a:ext>
                </a:extLst>
              </p:cNvPr>
              <p:cNvSpPr txBox="1"/>
              <p:nvPr/>
            </p:nvSpPr>
            <p:spPr>
              <a:xfrm>
                <a:off x="250169" y="227852"/>
                <a:ext cx="6408165" cy="1189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600" dirty="0"/>
                  <a:t> Metric Tensor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85CD4F-C00A-4448-A56D-AE5C281E6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69" y="227852"/>
                <a:ext cx="6408165" cy="1189621"/>
              </a:xfrm>
              <a:prstGeom prst="rect">
                <a:avLst/>
              </a:prstGeom>
              <a:blipFill>
                <a:blip r:embed="rId3"/>
                <a:stretch>
                  <a:fillRect t="-14356" r="-5582" b="-2970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8CFDAF2-26FC-4E04-A6CA-D1E5ED7BBAD9}"/>
              </a:ext>
            </a:extLst>
          </p:cNvPr>
          <p:cNvSpPr txBox="1"/>
          <p:nvPr/>
        </p:nvSpPr>
        <p:spPr>
          <a:xfrm>
            <a:off x="247484" y="4630790"/>
            <a:ext cx="4691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(gives paths of masses and light)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D3F345-84A0-4523-8F99-E9FF9C8B5CE5}"/>
              </a:ext>
            </a:extLst>
          </p:cNvPr>
          <p:cNvGrpSpPr/>
          <p:nvPr/>
        </p:nvGrpSpPr>
        <p:grpSpPr>
          <a:xfrm>
            <a:off x="855287" y="519145"/>
            <a:ext cx="9263177" cy="3338272"/>
            <a:chOff x="855287" y="519145"/>
            <a:chExt cx="9263177" cy="33382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EE46E8-EB05-4205-98A1-8E46928A1259}"/>
                </a:ext>
              </a:extLst>
            </p:cNvPr>
            <p:cNvGrpSpPr/>
            <p:nvPr/>
          </p:nvGrpSpPr>
          <p:grpSpPr>
            <a:xfrm>
              <a:off x="855287" y="1861379"/>
              <a:ext cx="9263177" cy="1996038"/>
              <a:chOff x="1740369" y="1802787"/>
              <a:chExt cx="9263177" cy="199603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4C82E8-199F-4445-BB28-F5E366610872}"/>
                  </a:ext>
                </a:extLst>
              </p:cNvPr>
              <p:cNvSpPr/>
              <p:nvPr/>
            </p:nvSpPr>
            <p:spPr>
              <a:xfrm>
                <a:off x="1740369" y="1802787"/>
                <a:ext cx="9055450" cy="199603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20F522B-BC09-406D-B71A-16B91C4731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40369" y="2750396"/>
                    <a:ext cx="9263177" cy="10484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4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𝜎𝛼</m:t>
                            </m:r>
                          </m:sup>
                        </m:sSup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𝛼𝜇</m:t>
                                </m:r>
                              </m:sub>
                            </m:sSub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𝛼𝜈</m:t>
                                </m:r>
                              </m:sub>
                            </m:sSub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lang="en-CA" sz="4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20F522B-BC09-406D-B71A-16B91C4731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0369" y="2750396"/>
                    <a:ext cx="9263177" cy="10484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3D5A14-A084-4207-B329-35AAAB37E7BA}"/>
                  </a:ext>
                </a:extLst>
              </p:cNvPr>
              <p:cNvSpPr txBox="1"/>
              <p:nvPr/>
            </p:nvSpPr>
            <p:spPr>
              <a:xfrm>
                <a:off x="1740369" y="1802787"/>
                <a:ext cx="760605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Connection Coefficients</a:t>
                </a:r>
              </a:p>
            </p:txBody>
          </p:sp>
        </p:grp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E3EEFA29-C1A3-44B7-9A5E-6F8635F9A52B}"/>
                </a:ext>
              </a:extLst>
            </p:cNvPr>
            <p:cNvSpPr/>
            <p:nvPr/>
          </p:nvSpPr>
          <p:spPr>
            <a:xfrm>
              <a:off x="5811518" y="519145"/>
              <a:ext cx="2149516" cy="2149516"/>
            </a:xfrm>
            <a:prstGeom prst="arc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D534D-6A6A-44D8-BF17-755BB1D934B8}"/>
              </a:ext>
            </a:extLst>
          </p:cNvPr>
          <p:cNvGrpSpPr/>
          <p:nvPr/>
        </p:nvGrpSpPr>
        <p:grpSpPr>
          <a:xfrm>
            <a:off x="5256531" y="2757912"/>
            <a:ext cx="6687985" cy="3872236"/>
            <a:chOff x="5256531" y="2757912"/>
            <a:chExt cx="6687985" cy="38722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FE0F2E-AF2E-4EA2-B10E-921099B9A503}"/>
                </a:ext>
              </a:extLst>
            </p:cNvPr>
            <p:cNvGrpSpPr/>
            <p:nvPr/>
          </p:nvGrpSpPr>
          <p:grpSpPr>
            <a:xfrm>
              <a:off x="5256531" y="4100088"/>
              <a:ext cx="6687985" cy="2530060"/>
              <a:chOff x="5283555" y="4197011"/>
              <a:chExt cx="6687985" cy="253006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0CF8A5-B615-4DC7-8DF9-19842421D8C1}"/>
                  </a:ext>
                </a:extLst>
              </p:cNvPr>
              <p:cNvSpPr/>
              <p:nvPr/>
            </p:nvSpPr>
            <p:spPr>
              <a:xfrm>
                <a:off x="5283555" y="4273648"/>
                <a:ext cx="6687985" cy="24534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B801AFA6-9534-4171-AEC5-636833EBD2FF}"/>
                      </a:ext>
                    </a:extLst>
                  </p:cNvPr>
                  <p:cNvSpPr txBox="1"/>
                  <p:nvPr/>
                </p:nvSpPr>
                <p:spPr>
                  <a:xfrm>
                    <a:off x="5283555" y="5093544"/>
                    <a:ext cx="6687985" cy="15745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f>
                            <m:f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4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f>
                            <m:fPr>
                              <m:ctrlPr>
                                <a:rPr lang="en-GB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GB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4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B801AFA6-9534-4171-AEC5-636833EBD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3555" y="5093544"/>
                    <a:ext cx="6687985" cy="15745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3508B-A437-4FA4-BA37-E164DA9630CD}"/>
                  </a:ext>
                </a:extLst>
              </p:cNvPr>
              <p:cNvSpPr txBox="1"/>
              <p:nvPr/>
            </p:nvSpPr>
            <p:spPr>
              <a:xfrm>
                <a:off x="5513900" y="4197011"/>
                <a:ext cx="600119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Geodesic Equation</a:t>
                </a:r>
              </a:p>
            </p:txBody>
          </p:sp>
        </p:grp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B5609207-8DE2-46EC-99EA-71D578815472}"/>
                </a:ext>
              </a:extLst>
            </p:cNvPr>
            <p:cNvSpPr/>
            <p:nvPr/>
          </p:nvSpPr>
          <p:spPr>
            <a:xfrm>
              <a:off x="9187197" y="2757912"/>
              <a:ext cx="2149516" cy="2149516"/>
            </a:xfrm>
            <a:prstGeom prst="arc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639E1B-6798-41CD-A610-C408F2E380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9219" y="6927659"/>
              <a:ext cx="2" cy="2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639E1B-6798-41CD-A610-C408F2E380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9219" y="692765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680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84"/>
    </mc:Choice>
    <mc:Fallback xmlns="">
      <p:transition spd="slow" advTm="13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0" y="1970466"/>
                <a:ext cx="12096750" cy="50117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br>
                  <a:rPr lang="en-GB" sz="40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:r>
                  <a:rPr lang="en-GB" sz="40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600" i="1" dirty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3600" b="0" dirty="0"/>
                  <a:t>        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GB" sz="3600" dirty="0"/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600" i="1" dirty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3600" dirty="0"/>
                  <a:t>        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𝐵𝑟</m:t>
                        </m:r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0466"/>
                <a:ext cx="12096750" cy="5011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79D215-3E59-4809-AEB6-D0D02BB0FAFC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79D215-3E59-4809-AEB6-D0D02BB0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1F1832-CEAC-42B1-B6AA-A41D19C56C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10680" y="2603160"/>
              <a:ext cx="6891840" cy="3463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1F1832-CEAC-42B1-B6AA-A41D19C56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1320" y="2593800"/>
                <a:ext cx="6910560" cy="3482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290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23"/>
    </mc:Choice>
    <mc:Fallback xmlns="">
      <p:transition spd="slow" advTm="41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0" y="1970466"/>
                <a:ext cx="12096750" cy="50117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br>
                  <a:rPr lang="en-GB" sz="40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:r>
                  <a:rPr lang="en-GB" sz="40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600" i="1" dirty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3600" b="0" dirty="0"/>
                  <a:t>        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GB" sz="3600" dirty="0"/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600" i="1" dirty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3600" dirty="0"/>
                  <a:t>        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𝐵𝑟</m:t>
                        </m:r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0466"/>
                <a:ext cx="12096750" cy="5011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79D215-3E59-4809-AEB6-D0D02BB0FAFC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79D215-3E59-4809-AEB6-D0D02BB0F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A65670-E120-48ED-9C4F-3B72FA3AD6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5760" y="2593080"/>
              <a:ext cx="6870240" cy="3426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A65670-E120-48ED-9C4F-3B72FA3AD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6400" y="2583720"/>
                <a:ext cx="6888960" cy="3445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5130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47"/>
    </mc:Choice>
    <mc:Fallback xmlns="">
      <p:transition spd="slow" advTm="37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0" y="1997360"/>
                <a:ext cx="12325350" cy="216007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𝐵𝑟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GB" sz="4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𝐵𝑟</m:t>
                        </m:r>
                      </m:den>
                    </m:f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97360"/>
                <a:ext cx="12325350" cy="2160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6941DB-DA40-4E02-9DA5-BDC8C3149F75}"/>
                  </a:ext>
                </a:extLst>
              </p:cNvPr>
              <p:cNvSpPr txBox="1"/>
              <p:nvPr/>
            </p:nvSpPr>
            <p:spPr>
              <a:xfrm>
                <a:off x="0" y="5094578"/>
                <a:ext cx="12325350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𝑟𝐴𝐵</m:t>
                    </m:r>
                    <m:sSup>
                      <m:sSup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6941DB-DA40-4E02-9DA5-BDC8C3149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94578"/>
                <a:ext cx="1232535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3B1D0A-4B0D-4131-BCA4-D4F772F2C13F}"/>
                  </a:ext>
                </a:extLst>
              </p:cNvPr>
              <p:cNvSpPr txBox="1"/>
              <p:nvPr/>
            </p:nvSpPr>
            <p:spPr>
              <a:xfrm>
                <a:off x="8172450" y="3868912"/>
                <a:ext cx="2628900" cy="8463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3B1D0A-4B0D-4131-BCA4-D4F772F2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450" y="3868912"/>
                <a:ext cx="2628900" cy="8463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7F046A-017E-4D63-845F-BE63D7498F22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7F046A-017E-4D63-845F-BE63D7498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1F23CD-5CCD-4283-A54A-8F88CB9152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800" y="2215440"/>
              <a:ext cx="11824200" cy="381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1F23CD-5CCD-4283-A54A-8F88CB915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440" y="2206080"/>
                <a:ext cx="11842920" cy="3838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5354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60"/>
    </mc:Choice>
    <mc:Fallback xmlns="">
      <p:transition spd="slow" advTm="27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uiExpand="1" build="p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-1" y="1997360"/>
                <a:ext cx="12308115" cy="435587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7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7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37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37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7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7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37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37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37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7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37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7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37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7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37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37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7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7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7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7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37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7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7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7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37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7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3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37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3700" dirty="0"/>
                  <a:t>                                                    </a:t>
                </a:r>
                <a14:m>
                  <m:oMath xmlns:m="http://schemas.openxmlformats.org/officeDocument/2006/math">
                    <m:r>
                      <a:rPr lang="en-US" sz="37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37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7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7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7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37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3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7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37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7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37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7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7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37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37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3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7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37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37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37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7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7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37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37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sz="3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7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7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37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GB" sz="37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997360"/>
                <a:ext cx="12308115" cy="4355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365DC-BAD9-4F85-B295-1B05165FD99C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365DC-BAD9-4F85-B295-1B05165F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AAF68B-E06F-482E-8AD8-DAF74CF886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760" y="2815200"/>
              <a:ext cx="10350000" cy="3430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AAF68B-E06F-482E-8AD8-DAF74CF886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00" y="2805840"/>
                <a:ext cx="10368720" cy="3449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226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39"/>
    </mc:Choice>
    <mc:Fallback xmlns="">
      <p:transition spd="slow" advTm="138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-38101" y="1997360"/>
                <a:ext cx="12230101" cy="44781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  <m:sup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3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33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3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3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3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33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3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r>
                          <a:rPr lang="en-GB" sz="3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r>
                      <a:rPr lang="en-US" sz="33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3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30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</m:fName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3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3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3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3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3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3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GB" sz="3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GB" sz="3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800" i="1" dirty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3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3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sSup>
                        <m:sSupPr>
                          <m:ctrlPr>
                            <a:rPr lang="en-GB" sz="3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br>
                  <a:rPr lang="en-GB" sz="3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n-GB" sz="3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r>
                      <a:rPr lang="en-US" sz="3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80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</m:fName>
                              <m:e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800" i="1" dirty="0"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1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41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100" i="1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GB" sz="4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1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p>
                          <m:sSupPr>
                            <m:ctrlPr>
                              <a:rPr lang="en-GB" sz="4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1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100" b="0" i="1" dirty="0" smtClean="0">
                        <a:latin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GB" sz="41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1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100" b="0" i="0" dirty="0" smtClean="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</m:fName>
                              <m:e>
                                <m:r>
                                  <a:rPr lang="en-GB" sz="4100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1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1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10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1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4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r>
                          <a:rPr lang="en-GB" sz="41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  <m:r>
                      <a:rPr lang="en-US" sz="41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1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1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100"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</m:fName>
                              <m:e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1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1" y="1997360"/>
                <a:ext cx="12230101" cy="4478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365DC-BAD9-4F85-B295-1B05165FD99C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365DC-BAD9-4F85-B295-1B05165F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637E62-9D2C-4094-9026-CDE969A942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600" y="1256400"/>
              <a:ext cx="11835360" cy="5037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637E62-9D2C-4094-9026-CDE969A942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40" y="1247040"/>
                <a:ext cx="11854080" cy="5056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54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19"/>
    </mc:Choice>
    <mc:Fallback xmlns="">
      <p:transition spd="slow" advTm="99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/>
              <p:nvPr/>
            </p:nvSpPr>
            <p:spPr>
              <a:xfrm>
                <a:off x="-38101" y="1997360"/>
                <a:ext cx="8667751" cy="33922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1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41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100" i="1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GB" sz="4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1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p>
                          <m:sSupPr>
                            <m:ctrlPr>
                              <a:rPr lang="en-GB" sz="4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1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1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1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10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1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4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r>
                          <a:rPr lang="en-GB" sz="41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  <m:r>
                      <a:rPr lang="en-GB" sz="44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𝐴𝐵</m:t>
                        </m:r>
                      </m:den>
                    </m:f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F70514-A987-4137-845D-79D38147F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1" y="1997360"/>
                <a:ext cx="8667751" cy="33922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365DC-BAD9-4F85-B295-1B05165FD99C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9365DC-BAD9-4F85-B295-1B05165F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197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A8B74C-5FB2-4EF9-A8D8-69C322D55CF8}"/>
                  </a:ext>
                </a:extLst>
              </p:cNvPr>
              <p:cNvSpPr txBox="1"/>
              <p:nvPr/>
            </p:nvSpPr>
            <p:spPr>
              <a:xfrm>
                <a:off x="7119257" y="4707216"/>
                <a:ext cx="2266950" cy="8617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A8B74C-5FB2-4EF9-A8D8-69C322D55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257" y="4707216"/>
                <a:ext cx="2266950" cy="861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161C69-26E4-4405-BAEF-C61BD856C582}"/>
                  </a:ext>
                </a:extLst>
              </p:cNvPr>
              <p:cNvSpPr txBox="1"/>
              <p:nvPr/>
            </p:nvSpPr>
            <p:spPr>
              <a:xfrm>
                <a:off x="116145" y="5748284"/>
                <a:ext cx="9350584" cy="9077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𝑟𝐴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161C69-26E4-4405-BAEF-C61BD856C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5" y="5748284"/>
                <a:ext cx="9350584" cy="907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E6C3A2-F135-4F8F-94B4-ACDDC810F7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8640" y="1949040"/>
              <a:ext cx="7692840" cy="459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E6C3A2-F135-4F8F-94B4-ACDDC810F7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9280" y="1939680"/>
                <a:ext cx="7711560" cy="4611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6521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6"/>
    </mc:Choice>
    <mc:Fallback xmlns="">
      <p:transition spd="slow" advTm="23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animBg="1"/>
      <p:bldP spid="10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EFAA2-BFCF-4E0A-AD3C-A2E5B4A983E7}"/>
                  </a:ext>
                </a:extLst>
              </p:cNvPr>
              <p:cNvSpPr txBox="1"/>
              <p:nvPr/>
            </p:nvSpPr>
            <p:spPr>
              <a:xfrm>
                <a:off x="0" y="7566"/>
                <a:ext cx="12230100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3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3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3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4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3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𝑟𝐴𝐵</m:t>
                    </m:r>
                    <m:sSup>
                      <m:sSupPr>
                        <m:ctrlPr>
                          <a:rPr lang="en-GB" sz="4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3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 sz="4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3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𝑟𝐴</m:t>
                    </m:r>
                    <m:sSup>
                      <m:sSupPr>
                        <m:ctrlPr>
                          <a:rPr lang="en-GB" sz="4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GB" sz="4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4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GB" sz="4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sSup>
                      <m:sSupPr>
                        <m:ctrlPr>
                          <a:rPr lang="en-GB" sz="4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3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𝑟𝐵</m:t>
                    </m:r>
                    <m:sSup>
                      <m:sSupPr>
                        <m:ctrlPr>
                          <a:rPr lang="en-GB" sz="4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4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3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endParaRPr lang="en-GB" sz="4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EFAA2-BFCF-4E0A-AD3C-A2E5B4A98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566"/>
                <a:ext cx="12230100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E45AA9-6DD1-42D8-B96C-BA5325EC709F}"/>
                  </a:ext>
                </a:extLst>
              </p:cNvPr>
              <p:cNvSpPr txBox="1"/>
              <p:nvPr/>
            </p:nvSpPr>
            <p:spPr>
              <a:xfrm>
                <a:off x="0" y="937496"/>
                <a:ext cx="12325350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4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𝑟𝐴𝐵</m:t>
                    </m:r>
                    <m:sSup>
                      <m:sSupPr>
                        <m:ctrlPr>
                          <a:rPr lang="en-GB" sz="4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𝑟𝐴</m:t>
                    </m:r>
                    <m:sSup>
                      <m:sSupPr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E45AA9-6DD1-42D8-B96C-BA5325EC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7496"/>
                <a:ext cx="1232535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2BBB81-8675-4A6A-A69E-408FE80F98FA}"/>
                  </a:ext>
                </a:extLst>
              </p:cNvPr>
              <p:cNvSpPr txBox="1"/>
              <p:nvPr/>
            </p:nvSpPr>
            <p:spPr>
              <a:xfrm>
                <a:off x="0" y="1939580"/>
                <a:ext cx="10085294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𝑟𝐴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2BBB81-8675-4A6A-A69E-408FE80F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39580"/>
                <a:ext cx="10085294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F530E1-059D-4948-A597-98171B19E38E}"/>
              </a:ext>
            </a:extLst>
          </p:cNvPr>
          <p:cNvCxnSpPr>
            <a:cxnSpLocks/>
          </p:cNvCxnSpPr>
          <p:nvPr/>
        </p:nvCxnSpPr>
        <p:spPr>
          <a:xfrm>
            <a:off x="0" y="2824810"/>
            <a:ext cx="122301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299575-D6DD-4B04-8AAA-43F291798ECA}"/>
                  </a:ext>
                </a:extLst>
              </p:cNvPr>
              <p:cNvSpPr txBox="1"/>
              <p:nvPr/>
            </p:nvSpPr>
            <p:spPr>
              <a:xfrm>
                <a:off x="3170071" y="2862910"/>
                <a:ext cx="6296024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299575-D6DD-4B04-8AAA-43F29179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071" y="2862910"/>
                <a:ext cx="6296024" cy="9079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644701-9693-4B45-A9B7-EF02BEABC5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50400" y="760680"/>
              <a:ext cx="8247240" cy="300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644701-9693-4B45-A9B7-EF02BEABC5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59760" y="751320"/>
                <a:ext cx="8265960" cy="3019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6249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3"/>
    </mc:Choice>
    <mc:Fallback xmlns="">
      <p:transition spd="slow" advTm="10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14" grpId="0" uiExpand="1" build="p"/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EFAA2-BFCF-4E0A-AD3C-A2E5B4A983E7}"/>
                  </a:ext>
                </a:extLst>
              </p:cNvPr>
              <p:cNvSpPr txBox="1"/>
              <p:nvPr/>
            </p:nvSpPr>
            <p:spPr>
              <a:xfrm>
                <a:off x="0" y="7566"/>
                <a:ext cx="12230100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3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43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3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43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3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𝑟𝐴𝐵</m:t>
                    </m:r>
                    <m:sSup>
                      <m:sSupPr>
                        <m:ctrlPr>
                          <a:rPr lang="en-GB" sz="43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3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 sz="43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3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𝑟𝐴</m:t>
                    </m:r>
                    <m:sSup>
                      <m:sSupPr>
                        <m:ctrlPr>
                          <a:rPr lang="en-GB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GB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300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GB" sz="4300" i="1">
                        <a:latin typeface="Cambria Math" panose="02040503050406030204" pitchFamily="18" charset="0"/>
                      </a:rPr>
                      <m:t>𝐴𝐵</m:t>
                    </m:r>
                    <m:sSup>
                      <m:sSupPr>
                        <m:ctrlPr>
                          <a:rPr lang="en-GB" sz="4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3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3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3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𝑟𝐵</m:t>
                    </m:r>
                    <m:sSup>
                      <m:sSupPr>
                        <m:ctrlPr>
                          <a:rPr lang="en-GB" sz="4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3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3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4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3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3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BEFAA2-BFCF-4E0A-AD3C-A2E5B4A98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566"/>
                <a:ext cx="12230100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E45AA9-6DD1-42D8-B96C-BA5325EC709F}"/>
                  </a:ext>
                </a:extLst>
              </p:cNvPr>
              <p:cNvSpPr txBox="1"/>
              <p:nvPr/>
            </p:nvSpPr>
            <p:spPr>
              <a:xfrm>
                <a:off x="0" y="937496"/>
                <a:ext cx="12325350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4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𝑟𝐴𝐵</m:t>
                    </m:r>
                    <m:sSup>
                      <m:sSupPr>
                        <m:ctrlPr>
                          <a:rPr lang="en-GB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𝑟𝐴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E45AA9-6DD1-42D8-B96C-BA5325EC7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7496"/>
                <a:ext cx="1232535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E48462-74C5-407C-895C-1FEDCEB66D1F}"/>
                  </a:ext>
                </a:extLst>
              </p:cNvPr>
              <p:cNvSpPr txBox="1"/>
              <p:nvPr/>
            </p:nvSpPr>
            <p:spPr>
              <a:xfrm>
                <a:off x="3170071" y="2862910"/>
                <a:ext cx="6296024" cy="4170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E48462-74C5-407C-895C-1FEDCEB66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071" y="2862910"/>
                <a:ext cx="6296024" cy="4170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2BBB81-8675-4A6A-A69E-408FE80F98FA}"/>
                  </a:ext>
                </a:extLst>
              </p:cNvPr>
              <p:cNvSpPr txBox="1"/>
              <p:nvPr/>
            </p:nvSpPr>
            <p:spPr>
              <a:xfrm>
                <a:off x="0" y="1939580"/>
                <a:ext cx="10085294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𝑟𝐴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2BBB81-8675-4A6A-A69E-408FE80F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39580"/>
                <a:ext cx="10085294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F530E1-059D-4948-A597-98171B19E38E}"/>
              </a:ext>
            </a:extLst>
          </p:cNvPr>
          <p:cNvCxnSpPr>
            <a:cxnSpLocks/>
          </p:cNvCxnSpPr>
          <p:nvPr/>
        </p:nvCxnSpPr>
        <p:spPr>
          <a:xfrm>
            <a:off x="0" y="2824810"/>
            <a:ext cx="122301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3E14A5-E843-40DC-9199-8FAB37201D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3200" y="72000"/>
              <a:ext cx="8982360" cy="674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3E14A5-E843-40DC-9199-8FAB37201D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3840" y="62640"/>
                <a:ext cx="9001080" cy="6760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02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547">
        <p:fade/>
      </p:transition>
    </mc:Choice>
    <mc:Fallback xmlns="">
      <p:transition spd="med" advTm="375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DC1DB-FE9D-4801-8377-87824BD38EA0}"/>
                  </a:ext>
                </a:extLst>
              </p:cNvPr>
              <p:cNvSpPr txBox="1"/>
              <p:nvPr/>
            </p:nvSpPr>
            <p:spPr>
              <a:xfrm>
                <a:off x="76200" y="60472"/>
                <a:ext cx="7271085" cy="1829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0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0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DC1DB-FE9D-4801-8377-87824BD38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60472"/>
                <a:ext cx="7271085" cy="1829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BD4E25-ED53-4732-9D24-5E53FD0F61C3}"/>
                  </a:ext>
                </a:extLst>
              </p:cNvPr>
              <p:cNvSpPr txBox="1"/>
              <p:nvPr/>
            </p:nvSpPr>
            <p:spPr>
              <a:xfrm>
                <a:off x="38100" y="2974376"/>
                <a:ext cx="7271085" cy="2176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6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BD4E25-ED53-4732-9D24-5E53FD0F6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2974376"/>
                <a:ext cx="7271085" cy="21769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7A704-926E-4B75-9B73-6BDDEAB9E6CB}"/>
                  </a:ext>
                </a:extLst>
              </p:cNvPr>
              <p:cNvSpPr txBox="1"/>
              <p:nvPr/>
            </p:nvSpPr>
            <p:spPr>
              <a:xfrm>
                <a:off x="8270183" y="3180171"/>
                <a:ext cx="3297704" cy="172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77A704-926E-4B75-9B73-6BDDEAB9E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183" y="3180171"/>
                <a:ext cx="3297704" cy="17235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6301B-BBF6-42B0-98B3-9ED8E490F16E}"/>
                  </a:ext>
                </a:extLst>
              </p:cNvPr>
              <p:cNvSpPr txBox="1"/>
              <p:nvPr/>
            </p:nvSpPr>
            <p:spPr>
              <a:xfrm>
                <a:off x="6028872" y="5548391"/>
                <a:ext cx="6059487" cy="12152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480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4800" dirty="0"/>
                  <a:t> for all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6301B-BBF6-42B0-98B3-9ED8E490F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72" y="5548391"/>
                <a:ext cx="6059487" cy="1215204"/>
              </a:xfrm>
              <a:prstGeom prst="rect">
                <a:avLst/>
              </a:prstGeom>
              <a:blipFill>
                <a:blip r:embed="rId6"/>
                <a:stretch>
                  <a:fillRect b="-53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BB7B7-7354-4D0D-A6BE-EC71A0F63D47}"/>
                  </a:ext>
                </a:extLst>
              </p:cNvPr>
              <p:cNvSpPr txBox="1"/>
              <p:nvPr/>
            </p:nvSpPr>
            <p:spPr>
              <a:xfrm>
                <a:off x="7842584" y="972470"/>
                <a:ext cx="4152899" cy="846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BB7B7-7354-4D0D-A6BE-EC71A0F63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584" y="972470"/>
                <a:ext cx="4152899" cy="8463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4D32318-01E0-461E-B73B-2E6673AD4754}"/>
              </a:ext>
            </a:extLst>
          </p:cNvPr>
          <p:cNvGrpSpPr/>
          <p:nvPr/>
        </p:nvGrpSpPr>
        <p:grpSpPr>
          <a:xfrm>
            <a:off x="2625892" y="2043251"/>
            <a:ext cx="2552700" cy="917756"/>
            <a:chOff x="2625892" y="2202905"/>
            <a:chExt cx="2552700" cy="917756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072ACBB6-8118-451B-995D-C42FB3815151}"/>
                </a:ext>
              </a:extLst>
            </p:cNvPr>
            <p:cNvSpPr/>
            <p:nvPr/>
          </p:nvSpPr>
          <p:spPr>
            <a:xfrm>
              <a:off x="2625892" y="2222500"/>
              <a:ext cx="2552700" cy="898161"/>
            </a:xfrm>
            <a:prstGeom prst="downArrow">
              <a:avLst>
                <a:gd name="adj1" fmla="val 66915"/>
                <a:gd name="adj2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FBBFB3C-E5D2-49EC-AF90-819F68EF4275}"/>
                    </a:ext>
                  </a:extLst>
                </p:cNvPr>
                <p:cNvSpPr txBox="1"/>
                <p:nvPr/>
              </p:nvSpPr>
              <p:spPr>
                <a:xfrm>
                  <a:off x="2930189" y="2202905"/>
                  <a:ext cx="1918035" cy="7848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lang="en-GB" sz="4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FBBFB3C-E5D2-49EC-AF90-819F68EF4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189" y="2202905"/>
                  <a:ext cx="1918035" cy="7848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BD2991-C491-4C5A-A1B4-33DFEC121848}"/>
              </a:ext>
            </a:extLst>
          </p:cNvPr>
          <p:cNvGrpSpPr/>
          <p:nvPr/>
        </p:nvGrpSpPr>
        <p:grpSpPr>
          <a:xfrm>
            <a:off x="7806068" y="2043251"/>
            <a:ext cx="2552700" cy="917756"/>
            <a:chOff x="2625892" y="2202905"/>
            <a:chExt cx="2552700" cy="917756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AFB30BC0-5E24-436F-BAC0-D47348EFD9E8}"/>
                </a:ext>
              </a:extLst>
            </p:cNvPr>
            <p:cNvSpPr/>
            <p:nvPr/>
          </p:nvSpPr>
          <p:spPr>
            <a:xfrm>
              <a:off x="2625892" y="2222500"/>
              <a:ext cx="2552700" cy="898161"/>
            </a:xfrm>
            <a:prstGeom prst="downArrow">
              <a:avLst>
                <a:gd name="adj1" fmla="val 66915"/>
                <a:gd name="adj2" fmla="val 5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A4B39F8-8048-4BBB-9594-A30FE8E0480D}"/>
                    </a:ext>
                  </a:extLst>
                </p:cNvPr>
                <p:cNvSpPr txBox="1"/>
                <p:nvPr/>
              </p:nvSpPr>
              <p:spPr>
                <a:xfrm>
                  <a:off x="2930189" y="2202905"/>
                  <a:ext cx="1918035" cy="7848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lang="en-GB" sz="4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A4B39F8-8048-4BBB-9594-A30FE8E04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189" y="2202905"/>
                  <a:ext cx="1918035" cy="7848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1C41DD-F619-4669-AC5C-C63A6A3BED91}"/>
                  </a:ext>
                </a:extLst>
              </p:cNvPr>
              <p:cNvSpPr txBox="1"/>
              <p:nvPr/>
            </p:nvSpPr>
            <p:spPr>
              <a:xfrm>
                <a:off x="10331785" y="1972251"/>
                <a:ext cx="175657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en-GB" sz="28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 lang="en-GB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1C41DD-F619-4669-AC5C-C63A6A3BE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785" y="1972251"/>
                <a:ext cx="1756574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D42C7C6-8BA7-4BB7-93F7-6E5C2AD7B12C}"/>
              </a:ext>
            </a:extLst>
          </p:cNvPr>
          <p:cNvGrpSpPr/>
          <p:nvPr/>
        </p:nvGrpSpPr>
        <p:grpSpPr>
          <a:xfrm>
            <a:off x="9444375" y="4269985"/>
            <a:ext cx="2747625" cy="1174508"/>
            <a:chOff x="9444375" y="4269985"/>
            <a:chExt cx="2747625" cy="1174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413A7A-24D4-4B55-9357-53C0D3B82682}"/>
                    </a:ext>
                  </a:extLst>
                </p:cNvPr>
                <p:cNvSpPr txBox="1"/>
                <p:nvPr/>
              </p:nvSpPr>
              <p:spPr>
                <a:xfrm>
                  <a:off x="9444375" y="4826635"/>
                  <a:ext cx="274762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GB" sz="2800" dirty="0"/>
                    <a:t>Constant for all</a:t>
                  </a:r>
                  <a:r>
                    <a:rPr lang="en-GB" sz="2800" i="1" dirty="0"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endParaRPr lang="en-GB" sz="2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413A7A-24D4-4B55-9357-53C0D3B82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4375" y="4826635"/>
                  <a:ext cx="2747625" cy="523220"/>
                </a:xfrm>
                <a:prstGeom prst="rect">
                  <a:avLst/>
                </a:prstGeom>
                <a:blipFill>
                  <a:blip r:embed="rId11"/>
                  <a:stretch>
                    <a:fillRect l="-4435" t="-11628" b="-32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D4E480B-8426-4017-AEC1-A4A661018D7A}"/>
                </a:ext>
              </a:extLst>
            </p:cNvPr>
            <p:cNvSpPr/>
            <p:nvPr/>
          </p:nvSpPr>
          <p:spPr>
            <a:xfrm>
              <a:off x="9846129" y="4269985"/>
              <a:ext cx="1174508" cy="1174508"/>
            </a:xfrm>
            <a:prstGeom prst="arc">
              <a:avLst>
                <a:gd name="adj1" fmla="val 18585185"/>
                <a:gd name="adj2" fmla="val 0"/>
              </a:avLst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17E62E-7A25-4A40-A389-96F4BD95ACDA}"/>
              </a:ext>
            </a:extLst>
          </p:cNvPr>
          <p:cNvCxnSpPr>
            <a:cxnSpLocks/>
          </p:cNvCxnSpPr>
          <p:nvPr/>
        </p:nvCxnSpPr>
        <p:spPr>
          <a:xfrm>
            <a:off x="7475700" y="0"/>
            <a:ext cx="0" cy="534985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7489668-E5B0-44B5-AD97-68FCD3C5904D}"/>
              </a:ext>
            </a:extLst>
          </p:cNvPr>
          <p:cNvCxnSpPr>
            <a:cxnSpLocks/>
          </p:cNvCxnSpPr>
          <p:nvPr/>
        </p:nvCxnSpPr>
        <p:spPr>
          <a:xfrm>
            <a:off x="0" y="534985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1583BA-F0E5-4B0D-9C2A-5E2B452502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8440" y="29520"/>
              <a:ext cx="10538640" cy="5956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1583BA-F0E5-4B0D-9C2A-5E2B452502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9080" y="20160"/>
                <a:ext cx="10557360" cy="5974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72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55"/>
    </mc:Choice>
    <mc:Fallback xmlns="">
      <p:transition spd="slow" advTm="38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 build="p"/>
      <p:bldP spid="7" grpId="0" animBg="1"/>
      <p:bldP spid="8" grpId="0"/>
      <p:bldP spid="1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2BBB81-8675-4A6A-A69E-408FE80F98FA}"/>
                  </a:ext>
                </a:extLst>
              </p:cNvPr>
              <p:cNvSpPr txBox="1"/>
              <p:nvPr/>
            </p:nvSpPr>
            <p:spPr>
              <a:xfrm>
                <a:off x="-1" y="99091"/>
                <a:ext cx="9972223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𝑟𝐴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2BBB81-8675-4A6A-A69E-408FE80F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99091"/>
                <a:ext cx="9972223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F530E1-059D-4948-A597-98171B19E38E}"/>
              </a:ext>
            </a:extLst>
          </p:cNvPr>
          <p:cNvCxnSpPr>
            <a:cxnSpLocks/>
          </p:cNvCxnSpPr>
          <p:nvPr/>
        </p:nvCxnSpPr>
        <p:spPr>
          <a:xfrm>
            <a:off x="0" y="2386660"/>
            <a:ext cx="122301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24EC8C-97DC-432F-9310-1EDD9EA6B252}"/>
                  </a:ext>
                </a:extLst>
              </p:cNvPr>
              <p:cNvSpPr txBox="1"/>
              <p:nvPr/>
            </p:nvSpPr>
            <p:spPr>
              <a:xfrm>
                <a:off x="152400" y="2486786"/>
                <a:ext cx="10858500" cy="42611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𝑟𝐴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𝐴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400" i="1" dirty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GB" sz="4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GB" sz="4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𝑟𝐴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−2+</m:t>
                    </m:r>
                    <m:f>
                      <m:f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4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𝑟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𝑟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24EC8C-97DC-432F-9310-1EDD9EA6B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486786"/>
                <a:ext cx="10858500" cy="4261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1B3AEB-1FCD-47E2-88A0-7CA2272D7E82}"/>
                  </a:ext>
                </a:extLst>
              </p:cNvPr>
              <p:cNvSpPr txBox="1"/>
              <p:nvPr/>
            </p:nvSpPr>
            <p:spPr>
              <a:xfrm>
                <a:off x="2219778" y="998620"/>
                <a:ext cx="3542793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1B3AEB-1FCD-47E2-88A0-7CA2272D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778" y="998620"/>
                <a:ext cx="3542793" cy="1135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9D1CB1-EDD0-4C6C-821F-ED137427074B}"/>
                  </a:ext>
                </a:extLst>
              </p:cNvPr>
              <p:cNvSpPr txBox="1"/>
              <p:nvPr/>
            </p:nvSpPr>
            <p:spPr>
              <a:xfrm>
                <a:off x="6178197" y="964732"/>
                <a:ext cx="5776288" cy="12397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9D1CB1-EDD0-4C6C-821F-ED137427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197" y="964732"/>
                <a:ext cx="5776288" cy="12397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F10DD9-5F83-4892-BC71-B4DA55777DA4}"/>
                  </a:ext>
                </a:extLst>
              </p:cNvPr>
              <p:cNvSpPr txBox="1"/>
              <p:nvPr/>
            </p:nvSpPr>
            <p:spPr>
              <a:xfrm>
                <a:off x="6748532" y="5596450"/>
                <a:ext cx="5074034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F10DD9-5F83-4892-BC71-B4DA55777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532" y="5596450"/>
                <a:ext cx="5074034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2ED0B1-08AF-4AE7-894E-E3E35D4E7B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0560" y="1882440"/>
              <a:ext cx="9922680" cy="4546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2ED0B1-08AF-4AE7-894E-E3E35D4E7B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71200" y="1873080"/>
                <a:ext cx="9941400" cy="4565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5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95"/>
    </mc:Choice>
    <mc:Fallback xmlns="">
      <p:transition spd="slow" advTm="44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uiExpand="1" build="p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8DDE92-08AA-44D0-B123-B0DE3F8B3544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919815"/>
          <a:ext cx="11540613" cy="39703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6871">
                  <a:extLst>
                    <a:ext uri="{9D8B030D-6E8A-4147-A177-3AD203B41FA5}">
                      <a16:colId xmlns:a16="http://schemas.microsoft.com/office/drawing/2014/main" val="824706825"/>
                    </a:ext>
                  </a:extLst>
                </a:gridCol>
                <a:gridCol w="3846871">
                  <a:extLst>
                    <a:ext uri="{9D8B030D-6E8A-4147-A177-3AD203B41FA5}">
                      <a16:colId xmlns:a16="http://schemas.microsoft.com/office/drawing/2014/main" val="1192743665"/>
                    </a:ext>
                  </a:extLst>
                </a:gridCol>
                <a:gridCol w="3846871">
                  <a:extLst>
                    <a:ext uri="{9D8B030D-6E8A-4147-A177-3AD203B41FA5}">
                      <a16:colId xmlns:a16="http://schemas.microsoft.com/office/drawing/2014/main" val="1798816560"/>
                    </a:ext>
                  </a:extLst>
                </a:gridCol>
              </a:tblGrid>
              <a:tr h="1323441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38470"/>
                  </a:ext>
                </a:extLst>
              </a:tr>
              <a:tr h="132344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5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615048"/>
                  </a:ext>
                </a:extLst>
              </a:tr>
              <a:tr h="132344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EA7A7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7314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5BBF3D-9D79-40BC-91BC-D6ECA9163990}"/>
              </a:ext>
            </a:extLst>
          </p:cNvPr>
          <p:cNvSpPr txBox="1"/>
          <p:nvPr/>
        </p:nvSpPr>
        <p:spPr>
          <a:xfrm>
            <a:off x="4296790" y="2174596"/>
            <a:ext cx="3401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Non-rotating</a:t>
            </a:r>
            <a:endParaRPr lang="en-CA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AE41A-5843-4BA5-978A-66BF626DF25E}"/>
              </a:ext>
            </a:extLst>
          </p:cNvPr>
          <p:cNvSpPr txBox="1"/>
          <p:nvPr/>
        </p:nvSpPr>
        <p:spPr>
          <a:xfrm>
            <a:off x="8641501" y="2190749"/>
            <a:ext cx="2282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Rotating</a:t>
            </a:r>
            <a:endParaRPr lang="en-CA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953A9-79A5-4EC1-B155-67A7162B0772}"/>
              </a:ext>
            </a:extLst>
          </p:cNvPr>
          <p:cNvSpPr txBox="1"/>
          <p:nvPr/>
        </p:nvSpPr>
        <p:spPr>
          <a:xfrm>
            <a:off x="702482" y="3489475"/>
            <a:ext cx="2902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Uncharged</a:t>
            </a:r>
            <a:endParaRPr lang="en-CA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7FD00-EB14-4ED9-BF14-D3F90A10B9E7}"/>
              </a:ext>
            </a:extLst>
          </p:cNvPr>
          <p:cNvSpPr txBox="1"/>
          <p:nvPr/>
        </p:nvSpPr>
        <p:spPr>
          <a:xfrm>
            <a:off x="1027090" y="4788209"/>
            <a:ext cx="2253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Charged</a:t>
            </a:r>
            <a:endParaRPr lang="en-CA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B4817-5E50-44AF-BCCA-D9837538E601}"/>
              </a:ext>
            </a:extLst>
          </p:cNvPr>
          <p:cNvSpPr txBox="1"/>
          <p:nvPr/>
        </p:nvSpPr>
        <p:spPr>
          <a:xfrm>
            <a:off x="4558752" y="3243253"/>
            <a:ext cx="3074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Schwarzschild</a:t>
            </a:r>
            <a:br>
              <a:rPr lang="en-GB" sz="4000" dirty="0"/>
            </a:br>
            <a:r>
              <a:rPr lang="en-GB" sz="4000" dirty="0"/>
              <a:t>Solution</a:t>
            </a:r>
            <a:endParaRPr lang="en-CA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4A9A6-FEFC-49D3-9BD7-51DC01A474BE}"/>
              </a:ext>
            </a:extLst>
          </p:cNvPr>
          <p:cNvSpPr txBox="1"/>
          <p:nvPr/>
        </p:nvSpPr>
        <p:spPr>
          <a:xfrm>
            <a:off x="8899474" y="3235669"/>
            <a:ext cx="19062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Kerr</a:t>
            </a:r>
            <a:br>
              <a:rPr lang="en-GB" sz="4000" dirty="0"/>
            </a:br>
            <a:r>
              <a:rPr lang="en-GB" sz="4000" dirty="0"/>
              <a:t>Solution</a:t>
            </a:r>
            <a:endParaRPr lang="en-CA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C9ED3-5A02-4E00-97EB-85E02F9E018A}"/>
              </a:ext>
            </a:extLst>
          </p:cNvPr>
          <p:cNvSpPr txBox="1"/>
          <p:nvPr/>
        </p:nvSpPr>
        <p:spPr>
          <a:xfrm>
            <a:off x="8345096" y="4541989"/>
            <a:ext cx="3088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Kerr-Newman</a:t>
            </a:r>
            <a:br>
              <a:rPr lang="en-GB" sz="4000" dirty="0"/>
            </a:br>
            <a:r>
              <a:rPr lang="en-GB" sz="4000" dirty="0"/>
              <a:t>Solution</a:t>
            </a:r>
            <a:endParaRPr lang="en-CA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ADFD8-B798-4EF4-874C-F4D1EA885753}"/>
              </a:ext>
            </a:extLst>
          </p:cNvPr>
          <p:cNvSpPr txBox="1"/>
          <p:nvPr/>
        </p:nvSpPr>
        <p:spPr>
          <a:xfrm>
            <a:off x="4152750" y="4850940"/>
            <a:ext cx="4024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300" dirty="0" err="1"/>
              <a:t>Reissner-Nordström</a:t>
            </a:r>
            <a:br>
              <a:rPr lang="en-GB" sz="3300" dirty="0"/>
            </a:br>
            <a:r>
              <a:rPr lang="en-GB" sz="3300" dirty="0"/>
              <a:t>Solution</a:t>
            </a:r>
            <a:endParaRPr lang="en-CA" sz="3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ADBDC-1321-47F0-83BD-CCEB1334CB36}"/>
              </a:ext>
            </a:extLst>
          </p:cNvPr>
          <p:cNvSpPr txBox="1"/>
          <p:nvPr/>
        </p:nvSpPr>
        <p:spPr>
          <a:xfrm>
            <a:off x="330190" y="343325"/>
            <a:ext cx="11066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Black Hole spacetime metric solutions: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AB7318-2AA2-4BE8-AB16-AC871300D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2" y="-2561697"/>
            <a:ext cx="9528564" cy="22860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C3AB63-2E06-4086-8BC1-117888B923D1}"/>
              </a:ext>
            </a:extLst>
          </p:cNvPr>
          <p:cNvSpPr txBox="1"/>
          <p:nvPr/>
        </p:nvSpPr>
        <p:spPr>
          <a:xfrm>
            <a:off x="766832" y="-3146472"/>
            <a:ext cx="7576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4"/>
              </a:rPr>
              <a:t>https://en.wikipedia.org/wiki/Kerr_metric</a:t>
            </a:r>
            <a:endParaRPr lang="en-CA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AF4E4-BF6D-4194-B0BF-5AFA18EE7B33}"/>
              </a:ext>
            </a:extLst>
          </p:cNvPr>
          <p:cNvSpPr txBox="1"/>
          <p:nvPr/>
        </p:nvSpPr>
        <p:spPr>
          <a:xfrm>
            <a:off x="4009692" y="3134173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1.</a:t>
            </a:r>
            <a:endParaRPr lang="en-CA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E59DFB-7292-490D-83BA-B4A4E0F7A3F7}"/>
              </a:ext>
            </a:extLst>
          </p:cNvPr>
          <p:cNvSpPr txBox="1"/>
          <p:nvPr/>
        </p:nvSpPr>
        <p:spPr>
          <a:xfrm>
            <a:off x="7854505" y="3134173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2.</a:t>
            </a:r>
            <a:endParaRPr lang="en-CA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46998-0D2F-44BC-BA15-C34A8F83E895}"/>
              </a:ext>
            </a:extLst>
          </p:cNvPr>
          <p:cNvSpPr txBox="1"/>
          <p:nvPr/>
        </p:nvSpPr>
        <p:spPr>
          <a:xfrm>
            <a:off x="7890306" y="4445864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4.</a:t>
            </a:r>
            <a:endParaRPr lang="en-CA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AEB056-EEE4-48F6-9B76-A8974B1C9170}"/>
              </a:ext>
            </a:extLst>
          </p:cNvPr>
          <p:cNvSpPr txBox="1"/>
          <p:nvPr/>
        </p:nvSpPr>
        <p:spPr>
          <a:xfrm>
            <a:off x="4036268" y="4452211"/>
            <a:ext cx="574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3.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4433CA-FC22-4748-AC29-9D963D91B0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31080" y="3025020"/>
              <a:ext cx="430920" cy="411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4433CA-FC22-4748-AC29-9D963D91B0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1720" y="3015660"/>
                <a:ext cx="449640" cy="430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2466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02"/>
    </mc:Choice>
    <mc:Fallback xmlns="">
      <p:transition spd="slow" advTm="37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7" grpId="0"/>
      <p:bldP spid="18" grpId="0"/>
      <p:bldP spid="19" grpId="0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680DC9-9762-490F-9FD3-817C08C93055}"/>
                  </a:ext>
                </a:extLst>
              </p:cNvPr>
              <p:cNvSpPr txBox="1"/>
              <p:nvPr/>
            </p:nvSpPr>
            <p:spPr>
              <a:xfrm>
                <a:off x="249259" y="264795"/>
                <a:ext cx="4153929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680DC9-9762-490F-9FD3-817C08C93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59" y="264795"/>
                <a:ext cx="4153929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A23383-C853-4848-A9CD-89A702780D06}"/>
                  </a:ext>
                </a:extLst>
              </p:cNvPr>
              <p:cNvSpPr txBox="1"/>
              <p:nvPr/>
            </p:nvSpPr>
            <p:spPr>
              <a:xfrm>
                <a:off x="249259" y="1470392"/>
                <a:ext cx="5346238" cy="512281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≡1−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 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A23383-C853-4848-A9CD-89A702780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59" y="1470392"/>
                <a:ext cx="5346238" cy="5122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4A76F7-64A9-42F3-9DA9-A7C40C23F003}"/>
                  </a:ext>
                </a:extLst>
              </p:cNvPr>
              <p:cNvSpPr txBox="1"/>
              <p:nvPr/>
            </p:nvSpPr>
            <p:spPr>
              <a:xfrm>
                <a:off x="6347247" y="1641497"/>
                <a:ext cx="5595494" cy="3734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800" u="sng" dirty="0"/>
                  <a:t>Plug in and check: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en-GB" sz="4800" dirty="0"/>
                  <a:t>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4A76F7-64A9-42F3-9DA9-A7C40C23F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247" y="1641497"/>
                <a:ext cx="5595494" cy="3734997"/>
              </a:xfrm>
              <a:prstGeom prst="rect">
                <a:avLst/>
              </a:prstGeom>
              <a:blipFill>
                <a:blip r:embed="rId5"/>
                <a:stretch>
                  <a:fillRect l="-4902" t="-358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D8328-BC38-4F26-96B4-A9540E96B2EC}"/>
              </a:ext>
            </a:extLst>
          </p:cNvPr>
          <p:cNvCxnSpPr/>
          <p:nvPr/>
        </p:nvCxnSpPr>
        <p:spPr>
          <a:xfrm>
            <a:off x="6132513" y="1470392"/>
            <a:ext cx="0" cy="518263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3C07D4-7784-4F5D-832E-345DBEA4B0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3680" y="1063440"/>
              <a:ext cx="10758960" cy="5548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3C07D4-7784-4F5D-832E-345DBEA4B0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320" y="1054080"/>
                <a:ext cx="10777680" cy="5567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439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53"/>
    </mc:Choice>
    <mc:Fallback xmlns="">
      <p:transition spd="slow" advTm="41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uiExpand="1" build="p"/>
      <p:bldP spid="11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4E0B2E-8D84-4E41-B547-A1850777C5A5}"/>
                  </a:ext>
                </a:extLst>
              </p:cNvPr>
              <p:cNvSpPr txBox="1"/>
              <p:nvPr/>
            </p:nvSpPr>
            <p:spPr>
              <a:xfrm>
                <a:off x="215565" y="325855"/>
                <a:ext cx="7766386" cy="1945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2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4E0B2E-8D84-4E41-B547-A1850777C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65" y="325855"/>
                <a:ext cx="7766386" cy="1945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098BAA-0F78-402F-AB38-86D38AAED956}"/>
                  </a:ext>
                </a:extLst>
              </p:cNvPr>
              <p:cNvSpPr txBox="1"/>
              <p:nvPr/>
            </p:nvSpPr>
            <p:spPr>
              <a:xfrm>
                <a:off x="8141267" y="262087"/>
                <a:ext cx="3835169" cy="11522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098BAA-0F78-402F-AB38-86D38AAED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267" y="262087"/>
                <a:ext cx="3835169" cy="1152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FA33E6-AB04-44FF-8D2F-4215431EEFFA}"/>
                  </a:ext>
                </a:extLst>
              </p:cNvPr>
              <p:cNvSpPr txBox="1"/>
              <p:nvPr/>
            </p:nvSpPr>
            <p:spPr>
              <a:xfrm>
                <a:off x="8465116" y="1653976"/>
                <a:ext cx="3187469" cy="123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FA33E6-AB04-44FF-8D2F-4215431E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116" y="1653976"/>
                <a:ext cx="3187469" cy="1234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4E8564-1ABA-4142-BF0F-5B86979C012F}"/>
                  </a:ext>
                </a:extLst>
              </p:cNvPr>
              <p:cNvSpPr txBox="1"/>
              <p:nvPr/>
            </p:nvSpPr>
            <p:spPr>
              <a:xfrm>
                <a:off x="8922316" y="5356305"/>
                <a:ext cx="2853870" cy="14087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4E8564-1ABA-4142-BF0F-5B86979C0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316" y="5356305"/>
                <a:ext cx="2853870" cy="14087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F8C98F-68E6-4A8D-B437-59E115476CA5}"/>
              </a:ext>
            </a:extLst>
          </p:cNvPr>
          <p:cNvSpPr txBox="1"/>
          <p:nvPr/>
        </p:nvSpPr>
        <p:spPr>
          <a:xfrm>
            <a:off x="3789264" y="5437045"/>
            <a:ext cx="49997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“Schwarzschild Radius”</a:t>
            </a:r>
            <a:br>
              <a:rPr lang="en-GB" sz="4000" dirty="0"/>
            </a:br>
            <a:r>
              <a:rPr lang="en-GB" sz="4000" dirty="0"/>
              <a:t>a.k.a. “Event Horizon”</a:t>
            </a:r>
            <a:endParaRPr lang="en-CA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D6DF98-BBA6-430B-908D-38A29F3F3F7F}"/>
              </a:ext>
            </a:extLst>
          </p:cNvPr>
          <p:cNvGrpSpPr/>
          <p:nvPr/>
        </p:nvGrpSpPr>
        <p:grpSpPr>
          <a:xfrm>
            <a:off x="89131" y="1825482"/>
            <a:ext cx="8833185" cy="3530823"/>
            <a:chOff x="89131" y="1825482"/>
            <a:chExt cx="8833185" cy="3530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EB5588D-4FCA-4DCA-94A1-595AC0C8DB6A}"/>
                    </a:ext>
                  </a:extLst>
                </p:cNvPr>
                <p:cNvSpPr txBox="1"/>
                <p:nvPr/>
              </p:nvSpPr>
              <p:spPr>
                <a:xfrm>
                  <a:off x="89131" y="3128066"/>
                  <a:ext cx="8833185" cy="222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3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3200" dirty="0">
                      <a:effectLst/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EB5588D-4FCA-4DCA-94A1-595AC0C8D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31" y="3128066"/>
                  <a:ext cx="8833185" cy="22282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D53BAC87-9031-4DF6-A509-5D93E4833D03}"/>
                </a:ext>
              </a:extLst>
            </p:cNvPr>
            <p:cNvSpPr/>
            <p:nvPr/>
          </p:nvSpPr>
          <p:spPr>
            <a:xfrm>
              <a:off x="1003078" y="1825482"/>
              <a:ext cx="1987772" cy="1987772"/>
            </a:xfrm>
            <a:prstGeom prst="arc">
              <a:avLst>
                <a:gd name="adj1" fmla="val 8586802"/>
                <a:gd name="adj2" fmla="val 12966524"/>
              </a:avLst>
            </a:prstGeom>
            <a:ln w="762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24F61D-B5F3-4FD9-9333-D7181EA26F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4680" y="266760"/>
              <a:ext cx="8372880" cy="540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24F61D-B5F3-4FD9-9333-D7181EA26F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5320" y="257400"/>
                <a:ext cx="8391600" cy="5421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7369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0"/>
    </mc:Choice>
    <mc:Fallback xmlns="">
      <p:transition spd="slow"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9018AF-3814-4D21-8AD8-7DEFEFC87F2C}"/>
                  </a:ext>
                </a:extLst>
              </p:cNvPr>
              <p:cNvSpPr txBox="1"/>
              <p:nvPr/>
            </p:nvSpPr>
            <p:spPr>
              <a:xfrm>
                <a:off x="105661" y="2151425"/>
                <a:ext cx="6832833" cy="169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num>
                                          <m:den>
                                            <m:r>
                                              <a:rPr lang="en-GB" sz="24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4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4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</a:rPr>
                  <a:t>  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9018AF-3814-4D21-8AD8-7DEFEFC87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1" y="2151425"/>
                <a:ext cx="6832833" cy="169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0334B4-DC48-4043-81DE-5993F24B53B4}"/>
                  </a:ext>
                </a:extLst>
              </p:cNvPr>
              <p:cNvSpPr txBox="1"/>
              <p:nvPr/>
            </p:nvSpPr>
            <p:spPr>
              <a:xfrm>
                <a:off x="7214265" y="337363"/>
                <a:ext cx="4425961" cy="14087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0334B4-DC48-4043-81DE-5993F24B5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65" y="337363"/>
                <a:ext cx="4425961" cy="1408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3142277-EB4F-420F-A090-23305586B55A}"/>
              </a:ext>
            </a:extLst>
          </p:cNvPr>
          <p:cNvSpPr txBox="1"/>
          <p:nvPr/>
        </p:nvSpPr>
        <p:spPr>
          <a:xfrm>
            <a:off x="551774" y="256893"/>
            <a:ext cx="6170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Solve for “Schwarzschild Radius”: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D62606-6F9B-416C-9187-BE1157FFFF83}"/>
                  </a:ext>
                </a:extLst>
              </p:cNvPr>
              <p:cNvSpPr txBox="1"/>
              <p:nvPr/>
            </p:nvSpPr>
            <p:spPr>
              <a:xfrm>
                <a:off x="242923" y="4021119"/>
                <a:ext cx="6131935" cy="1432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44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GB" sz="4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𝑚𝑀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4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D62606-6F9B-416C-9187-BE1157FFF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3" y="4021119"/>
                <a:ext cx="6131935" cy="14325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F551A5-F249-44FC-AC76-9B24ACB7C8C9}"/>
              </a:ext>
            </a:extLst>
          </p:cNvPr>
          <p:cNvCxnSpPr/>
          <p:nvPr/>
        </p:nvCxnSpPr>
        <p:spPr>
          <a:xfrm>
            <a:off x="0" y="207593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F65283-68B7-4C75-B698-C80B3A75F0F8}"/>
              </a:ext>
            </a:extLst>
          </p:cNvPr>
          <p:cNvSpPr txBox="1"/>
          <p:nvPr/>
        </p:nvSpPr>
        <p:spPr>
          <a:xfrm>
            <a:off x="6808668" y="2213654"/>
            <a:ext cx="5140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Force Schwarzschild Metric…</a:t>
            </a:r>
            <a:endParaRPr lang="en-CA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2FD0B-BE3B-4DE1-BB83-99E4FA8C1DAE}"/>
              </a:ext>
            </a:extLst>
          </p:cNvPr>
          <p:cNvSpPr txBox="1"/>
          <p:nvPr/>
        </p:nvSpPr>
        <p:spPr>
          <a:xfrm>
            <a:off x="6808667" y="3929760"/>
            <a:ext cx="5140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…to match Newtonian Gravity</a:t>
            </a:r>
            <a:endParaRPr lang="en-CA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5BEC58-D1DD-49EE-BE17-359167E71A28}"/>
              </a:ext>
            </a:extLst>
          </p:cNvPr>
          <p:cNvSpPr txBox="1"/>
          <p:nvPr/>
        </p:nvSpPr>
        <p:spPr>
          <a:xfrm>
            <a:off x="6938494" y="5534561"/>
            <a:ext cx="5140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(In limit of low velocity + weak gravity.)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816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0"/>
    </mc:Choice>
    <mc:Fallback xmlns="">
      <p:transition spd="slow" advTm="15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A9BE13-0154-4F05-9BDC-8AE52D12EF2C}"/>
              </a:ext>
            </a:extLst>
          </p:cNvPr>
          <p:cNvGrpSpPr/>
          <p:nvPr/>
        </p:nvGrpSpPr>
        <p:grpSpPr>
          <a:xfrm>
            <a:off x="54438" y="2194616"/>
            <a:ext cx="6324600" cy="3355470"/>
            <a:chOff x="54438" y="2194616"/>
            <a:chExt cx="6324600" cy="33554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79F83AD-4FC8-40F7-B9B6-73FFDEE93EBA}"/>
                    </a:ext>
                  </a:extLst>
                </p:cNvPr>
                <p:cNvSpPr txBox="1"/>
                <p:nvPr/>
              </p:nvSpPr>
              <p:spPr>
                <a:xfrm>
                  <a:off x="54438" y="2194616"/>
                  <a:ext cx="6324600" cy="2176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3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6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3600" dirty="0">
                      <a:effectLst/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79F83AD-4FC8-40F7-B9B6-73FFDEE93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38" y="2194616"/>
                  <a:ext cx="6324600" cy="21769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96740D-FA82-4528-8997-6F706ED1A1B2}"/>
                </a:ext>
              </a:extLst>
            </p:cNvPr>
            <p:cNvSpPr txBox="1"/>
            <p:nvPr/>
          </p:nvSpPr>
          <p:spPr>
            <a:xfrm>
              <a:off x="529993" y="4349757"/>
              <a:ext cx="5070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/>
                <a:t>(</a:t>
              </a:r>
              <a:r>
                <a:rPr lang="en-GB" sz="3600" dirty="0" err="1"/>
                <a:t>Minkowski</a:t>
              </a:r>
              <a:r>
                <a:rPr lang="en-GB" sz="3600" dirty="0"/>
                <a:t> metric in</a:t>
              </a:r>
            </a:p>
            <a:p>
              <a:pPr algn="ctr"/>
              <a:r>
                <a:rPr lang="en-GB" sz="3600" dirty="0"/>
                <a:t>spherical coordinates)</a:t>
              </a:r>
              <a:endParaRPr lang="en-CA" sz="36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DCFECD-24E8-45DF-85D3-1787C4C53004}"/>
              </a:ext>
            </a:extLst>
          </p:cNvPr>
          <p:cNvGrpSpPr/>
          <p:nvPr/>
        </p:nvGrpSpPr>
        <p:grpSpPr>
          <a:xfrm>
            <a:off x="6379038" y="2216416"/>
            <a:ext cx="5758524" cy="3355472"/>
            <a:chOff x="6379038" y="2216416"/>
            <a:chExt cx="5758524" cy="3355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33CABFC-00F0-481E-BCC9-17D808AB5095}"/>
                    </a:ext>
                  </a:extLst>
                </p:cNvPr>
                <p:cNvSpPr txBox="1"/>
                <p:nvPr/>
              </p:nvSpPr>
              <p:spPr>
                <a:xfrm>
                  <a:off x="6379038" y="2216416"/>
                  <a:ext cx="5758524" cy="2133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6600" b="0" dirty="0"/>
                    <a:t> </a:t>
                  </a:r>
                  <a14:m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GB" sz="3600" b="0" i="0" dirty="0">
                      <a:latin typeface="+mj-lt"/>
                    </a:rPr>
                    <a:t>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3600" dirty="0">
                      <a:effectLst/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33CABFC-00F0-481E-BCC9-17D808AB5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9038" y="2216416"/>
                  <a:ext cx="5758524" cy="21333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B6E7EF-5E17-46CE-BB0B-3726F0425A69}"/>
                </a:ext>
              </a:extLst>
            </p:cNvPr>
            <p:cNvSpPr txBox="1"/>
            <p:nvPr/>
          </p:nvSpPr>
          <p:spPr>
            <a:xfrm>
              <a:off x="7679862" y="4371559"/>
              <a:ext cx="44039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/>
                <a:t>(</a:t>
              </a:r>
              <a:r>
                <a:rPr lang="en-GB" sz="3600" dirty="0" err="1"/>
                <a:t>Minkowski</a:t>
              </a:r>
              <a:r>
                <a:rPr lang="en-GB" sz="3600" dirty="0"/>
                <a:t> metric in</a:t>
              </a:r>
            </a:p>
            <a:p>
              <a:pPr algn="ctr"/>
              <a:r>
                <a:rPr lang="en-GB" sz="3600" dirty="0"/>
                <a:t>cartesian coordinates)</a:t>
              </a:r>
              <a:endParaRPr lang="en-CA" sz="36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EA1895C-0BAD-4DE8-A972-0E2B3D76E9A6}"/>
              </a:ext>
            </a:extLst>
          </p:cNvPr>
          <p:cNvSpPr txBox="1"/>
          <p:nvPr/>
        </p:nvSpPr>
        <p:spPr>
          <a:xfrm>
            <a:off x="206490" y="600590"/>
            <a:ext cx="11779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This part of video, use </a:t>
            </a:r>
            <a:r>
              <a:rPr lang="en-GB" sz="4800" u="sng" dirty="0">
                <a:solidFill>
                  <a:srgbClr val="FF0000"/>
                </a:solidFill>
              </a:rPr>
              <a:t>cartesian coordinates</a:t>
            </a:r>
            <a:r>
              <a:rPr lang="en-GB" sz="4800" dirty="0"/>
              <a:t>: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3CA06A-7924-4976-9736-044A96B3AB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83600" y="1888920"/>
              <a:ext cx="4627800" cy="2707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3CA06A-7924-4976-9736-044A96B3AB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4240" y="1879560"/>
                <a:ext cx="4646520" cy="2726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7224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"/>
    </mc:Choice>
    <mc:Fallback xmlns="">
      <p:transition spd="slow" advTm="17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4EA9D-721D-48A8-979A-6973B673ECF3}"/>
                  </a:ext>
                </a:extLst>
              </p:cNvPr>
              <p:cNvSpPr txBox="1"/>
              <p:nvPr/>
            </p:nvSpPr>
            <p:spPr>
              <a:xfrm>
                <a:off x="5386195" y="-1409700"/>
                <a:ext cx="6805805" cy="1244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Looks like the Geodesic Equation…</a:t>
                </a:r>
              </a:p>
              <a:p>
                <a:r>
                  <a:rPr lang="en-GB" sz="3600" dirty="0"/>
                  <a:t>Find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36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GB" sz="3600" dirty="0"/>
                  <a:t> to make the match!</a:t>
                </a:r>
                <a:endParaRPr lang="en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4EA9D-721D-48A8-979A-6973B673E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95" y="-1409700"/>
                <a:ext cx="6805805" cy="1244893"/>
              </a:xfrm>
              <a:prstGeom prst="rect">
                <a:avLst/>
              </a:prstGeom>
              <a:blipFill>
                <a:blip r:embed="rId3"/>
                <a:stretch>
                  <a:fillRect l="-2778" t="-7843" b="-147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B0B60A2-C86D-4893-9958-A163AA01B5D8}"/>
              </a:ext>
            </a:extLst>
          </p:cNvPr>
          <p:cNvGrpSpPr/>
          <p:nvPr/>
        </p:nvGrpSpPr>
        <p:grpSpPr>
          <a:xfrm>
            <a:off x="120073" y="56125"/>
            <a:ext cx="4775778" cy="7002661"/>
            <a:chOff x="120073" y="56125"/>
            <a:chExt cx="4775778" cy="70026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22AF3E-CBD9-492B-9A6B-9BF1A0DEC28D}"/>
                    </a:ext>
                  </a:extLst>
                </p:cNvPr>
                <p:cNvSpPr txBox="1"/>
                <p:nvPr/>
              </p:nvSpPr>
              <p:spPr>
                <a:xfrm>
                  <a:off x="253422" y="691081"/>
                  <a:ext cx="3726148" cy="63677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GB" sz="4000" b="0" dirty="0"/>
                    <a:t>     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a14:m>
                  <a:endParaRPr lang="en-GB" sz="4000" b="0" dirty="0"/>
                </a:p>
                <a:p>
                  <a:pPr>
                    <a:spcAft>
                      <a:spcPts val="600"/>
                    </a:spcAft>
                  </a:pPr>
                  <a:r>
                    <a:rPr lang="en-GB" sz="4000" dirty="0"/>
                    <a:t>    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a14:m>
                  <a:endParaRPr lang="en-GB" sz="4000" b="0" dirty="0"/>
                </a:p>
                <a:p>
                  <a:pPr>
                    <a:spcAft>
                      <a:spcPts val="600"/>
                    </a:spcAft>
                  </a:pPr>
                  <a:r>
                    <a:rPr lang="en-GB" sz="4000" dirty="0">
                      <a:solidFill>
                        <a:srgbClr val="0070C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a14:m>
                  <a:endParaRPr lang="en-GB" sz="4000" b="0" dirty="0"/>
                </a:p>
                <a:p>
                  <a:pPr algn="ctr">
                    <a:spcAft>
                      <a:spcPts val="600"/>
                    </a:spcAft>
                  </a:pPr>
                  <a:r>
                    <a:rPr lang="en-GB" sz="4000" b="0" dirty="0"/>
                    <a:t> 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a14:m>
                  <a:endParaRPr lang="en-GB" sz="4000" b="0" dirty="0"/>
                </a:p>
                <a:p>
                  <a:pPr algn="ctr">
                    <a:spcAft>
                      <a:spcPts val="600"/>
                    </a:spcAft>
                  </a:pPr>
                  <a:endParaRPr lang="en-GB" sz="900" b="0" dirty="0"/>
                </a:p>
                <a:p>
                  <a:pPr>
                    <a:spcAft>
                      <a:spcPts val="600"/>
                    </a:spcAft>
                  </a:pPr>
                  <a:r>
                    <a:rPr lang="en-GB" sz="4000" dirty="0"/>
                    <a:t>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a14:m>
                  <a:endParaRPr lang="en-GB" sz="4000" b="0" dirty="0"/>
                </a:p>
                <a:p>
                  <a:pPr algn="ctr">
                    <a:spcAft>
                      <a:spcPts val="600"/>
                    </a:spcAft>
                  </a:pPr>
                  <a:endParaRPr lang="en-GB" sz="1400" b="0" i="1" dirty="0"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4000" b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22AF3E-CBD9-492B-9A6B-9BF1A0DEC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422" y="691081"/>
                  <a:ext cx="3726148" cy="63677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C7E0E7-7C79-4B36-97C5-0FD8AA0B1E95}"/>
                </a:ext>
              </a:extLst>
            </p:cNvPr>
            <p:cNvSpPr txBox="1"/>
            <p:nvPr/>
          </p:nvSpPr>
          <p:spPr>
            <a:xfrm>
              <a:off x="120073" y="56125"/>
              <a:ext cx="47757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From Relativity 107f:</a:t>
              </a:r>
              <a:endParaRPr lang="en-CA" sz="4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799DF5-8E8A-4A21-8C6B-E7C207A5413C}"/>
              </a:ext>
            </a:extLst>
          </p:cNvPr>
          <p:cNvGrpSpPr/>
          <p:nvPr/>
        </p:nvGrpSpPr>
        <p:grpSpPr>
          <a:xfrm>
            <a:off x="4112919" y="5166577"/>
            <a:ext cx="8079081" cy="1574534"/>
            <a:chOff x="4112919" y="5166577"/>
            <a:chExt cx="8079081" cy="1574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EB19D81-E9D7-4810-B347-B141A8F23F89}"/>
                    </a:ext>
                  </a:extLst>
                </p:cNvPr>
                <p:cNvSpPr txBox="1"/>
                <p:nvPr/>
              </p:nvSpPr>
              <p:spPr>
                <a:xfrm>
                  <a:off x="5504015" y="5166577"/>
                  <a:ext cx="6687985" cy="1574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EB19D81-E9D7-4810-B347-B141A8F23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015" y="5166577"/>
                  <a:ext cx="6687985" cy="15745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9B6B88-CBB7-4153-B8DE-35124A77CA03}"/>
                </a:ext>
              </a:extLst>
            </p:cNvPr>
            <p:cNvSpPr txBox="1"/>
            <p:nvPr/>
          </p:nvSpPr>
          <p:spPr>
            <a:xfrm>
              <a:off x="4112919" y="5446013"/>
              <a:ext cx="12200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⇔</a:t>
              </a:r>
              <a:endParaRPr lang="en-CA" sz="60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7CEA00A-1B9C-4DFB-BDEB-7186DBF4215A}"/>
              </a:ext>
            </a:extLst>
          </p:cNvPr>
          <p:cNvSpPr txBox="1"/>
          <p:nvPr/>
        </p:nvSpPr>
        <p:spPr>
          <a:xfrm>
            <a:off x="5824543" y="4458691"/>
            <a:ext cx="477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Geodesic Equation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75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9"/>
    </mc:Choice>
    <mc:Fallback xmlns="">
      <p:transition spd="slow" advTm="8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140D7-CA45-4D09-84B8-2E877E3F387C}"/>
                  </a:ext>
                </a:extLst>
              </p:cNvPr>
              <p:cNvSpPr txBox="1"/>
              <p:nvPr/>
            </p:nvSpPr>
            <p:spPr>
              <a:xfrm>
                <a:off x="168214" y="-57339"/>
                <a:ext cx="5556136" cy="540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 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140D7-CA45-4D09-84B8-2E877E3F3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4" y="-57339"/>
                <a:ext cx="5556136" cy="5406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449A833-D414-44D3-A2A5-1C59C3F95788}"/>
              </a:ext>
            </a:extLst>
          </p:cNvPr>
          <p:cNvSpPr txBox="1"/>
          <p:nvPr/>
        </p:nvSpPr>
        <p:spPr>
          <a:xfrm>
            <a:off x="307258" y="-680843"/>
            <a:ext cx="11577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https://physics.stackexchange.com/questions/474234/how-does-one-derive-the-einstein-field-equations</a:t>
            </a:r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52AC4A-79E0-4545-8141-DC00FEA0116B}"/>
              </a:ext>
            </a:extLst>
          </p:cNvPr>
          <p:cNvGrpSpPr/>
          <p:nvPr/>
        </p:nvGrpSpPr>
        <p:grpSpPr>
          <a:xfrm>
            <a:off x="6239052" y="312994"/>
            <a:ext cx="6086298" cy="2574487"/>
            <a:chOff x="6239052" y="312994"/>
            <a:chExt cx="6086298" cy="25744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B3F632-7893-48B7-9F76-60211C8613F5}"/>
                    </a:ext>
                  </a:extLst>
                </p:cNvPr>
                <p:cNvSpPr txBox="1"/>
                <p:nvPr/>
              </p:nvSpPr>
              <p:spPr>
                <a:xfrm>
                  <a:off x="6239052" y="312994"/>
                  <a:ext cx="3983908" cy="257448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4000" dirty="0"/>
                    <a:t>Low-velocity limit</a:t>
                  </a:r>
                  <a:endParaRPr lang="en-GB" sz="4000" b="0" i="1" dirty="0">
                    <a:latin typeface="Cambria Math" panose="02040503050406030204" pitchFamily="18" charset="0"/>
                  </a:endParaRP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GB" sz="4000" b="0" dirty="0"/>
                    <a:t> </a:t>
                  </a:r>
                  <a14:m>
                    <m:oMath xmlns:m="http://schemas.openxmlformats.org/officeDocument/2006/math">
                      <m:r>
                        <a:rPr lang="en-GB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40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GB" sz="4000" b="0" i="1" dirty="0">
                    <a:latin typeface="Cambria Math" panose="02040503050406030204" pitchFamily="18" charset="0"/>
                  </a:endParaRP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GB" sz="4000" b="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GB" sz="4000" dirty="0"/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GB" sz="4000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GB" sz="4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3B3F632-7893-48B7-9F76-60211C861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9052" y="312994"/>
                  <a:ext cx="3983908" cy="2574487"/>
                </a:xfrm>
                <a:prstGeom prst="rect">
                  <a:avLst/>
                </a:prstGeom>
                <a:blipFill>
                  <a:blip r:embed="rId5"/>
                  <a:stretch>
                    <a:fillRect l="-4848" t="-3263" r="-606" b="-676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C7277AE-18C1-427A-B3F1-11BD16677C3B}"/>
                    </a:ext>
                  </a:extLst>
                </p:cNvPr>
                <p:cNvSpPr txBox="1"/>
                <p:nvPr/>
              </p:nvSpPr>
              <p:spPr>
                <a:xfrm>
                  <a:off x="10280110" y="432161"/>
                  <a:ext cx="2045240" cy="236007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sz="4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C7277AE-18C1-427A-B3F1-11BD16677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0110" y="432161"/>
                  <a:ext cx="2045240" cy="23600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069B36-F680-4F83-A7C6-A5823A17C88C}"/>
                  </a:ext>
                </a:extLst>
              </p:cNvPr>
              <p:cNvSpPr txBox="1"/>
              <p:nvPr/>
            </p:nvSpPr>
            <p:spPr>
              <a:xfrm>
                <a:off x="5576753" y="5095122"/>
                <a:ext cx="5308505" cy="1449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⇒</m:t>
                    </m:r>
                    <m:sSubSup>
                      <m:sSubSupPr>
                        <m:ctrlP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069B36-F680-4F83-A7C6-A5823A17C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753" y="5095122"/>
                <a:ext cx="5308505" cy="14498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CAD738-EA6D-4EEE-9BE8-7CC44C750997}"/>
                  </a:ext>
                </a:extLst>
              </p:cNvPr>
              <p:cNvSpPr txBox="1"/>
              <p:nvPr/>
            </p:nvSpPr>
            <p:spPr>
              <a:xfrm>
                <a:off x="168214" y="5477786"/>
                <a:ext cx="4338005" cy="1281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CAD738-EA6D-4EEE-9BE8-7CC44C750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4" y="5477786"/>
                <a:ext cx="4338005" cy="12811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E16F46-460E-4B60-977F-66CC12B02C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4320" y="362880"/>
              <a:ext cx="11355120" cy="636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E16F46-460E-4B60-977F-66CC12B02C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4960" y="353520"/>
                <a:ext cx="11373840" cy="6379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8796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56"/>
    </mc:Choice>
    <mc:Fallback xmlns="">
      <p:transition spd="slow" advTm="64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/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0A98A-728A-4712-84D8-49682F2DA9E1}"/>
                  </a:ext>
                </a:extLst>
              </p:cNvPr>
              <p:cNvSpPr txBox="1"/>
              <p:nvPr/>
            </p:nvSpPr>
            <p:spPr>
              <a:xfrm>
                <a:off x="149915" y="222041"/>
                <a:ext cx="8975035" cy="823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Weak gravity limit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0A98A-728A-4712-84D8-49682F2DA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15" y="222041"/>
                <a:ext cx="8975035" cy="823880"/>
              </a:xfrm>
              <a:prstGeom prst="rect">
                <a:avLst/>
              </a:prstGeom>
              <a:blipFill>
                <a:blip r:embed="rId3"/>
                <a:stretch>
                  <a:fillRect l="-2785" t="-13971" b="-279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FA5E1-4088-4E42-8D52-D93E42D98FE3}"/>
                  </a:ext>
                </a:extLst>
              </p:cNvPr>
              <p:cNvSpPr txBox="1"/>
              <p:nvPr/>
            </p:nvSpPr>
            <p:spPr>
              <a:xfrm>
                <a:off x="9372600" y="249104"/>
                <a:ext cx="2819400" cy="80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FA5E1-4088-4E42-8D52-D93E42D98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249104"/>
                <a:ext cx="2819400" cy="80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713D4-8D77-4A1F-B046-6095D7796782}"/>
              </a:ext>
            </a:extLst>
          </p:cNvPr>
          <p:cNvCxnSpPr/>
          <p:nvPr/>
        </p:nvCxnSpPr>
        <p:spPr>
          <a:xfrm>
            <a:off x="0" y="127926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ED04E6-6577-413F-A6A3-C898EE0A1490}"/>
              </a:ext>
            </a:extLst>
          </p:cNvPr>
          <p:cNvCxnSpPr>
            <a:cxnSpLocks/>
          </p:cNvCxnSpPr>
          <p:nvPr/>
        </p:nvCxnSpPr>
        <p:spPr>
          <a:xfrm flipV="1">
            <a:off x="6115050" y="1279269"/>
            <a:ext cx="0" cy="557873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5FE58C-8D1A-4193-BC70-364062BA2C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71600" y="902160"/>
              <a:ext cx="4059360" cy="21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5FE58C-8D1A-4193-BC70-364062BA2C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62240" y="892800"/>
                <a:ext cx="4078080" cy="234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400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5"/>
    </mc:Choice>
    <mc:Fallback xmlns="">
      <p:transition spd="slow" advTm="18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0A98A-728A-4712-84D8-49682F2DA9E1}"/>
                  </a:ext>
                </a:extLst>
              </p:cNvPr>
              <p:cNvSpPr txBox="1"/>
              <p:nvPr/>
            </p:nvSpPr>
            <p:spPr>
              <a:xfrm>
                <a:off x="149915" y="222041"/>
                <a:ext cx="8975035" cy="823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Weak gravity limit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 </a:t>
                </a:r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0A98A-728A-4712-84D8-49682F2DA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15" y="222041"/>
                <a:ext cx="8975035" cy="823880"/>
              </a:xfrm>
              <a:prstGeom prst="rect">
                <a:avLst/>
              </a:prstGeom>
              <a:blipFill>
                <a:blip r:embed="rId3"/>
                <a:stretch>
                  <a:fillRect l="-2785" t="-13971" b="-279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F4EA2C-59A3-43B5-8B09-941CF54B76BE}"/>
              </a:ext>
            </a:extLst>
          </p:cNvPr>
          <p:cNvSpPr txBox="1"/>
          <p:nvPr/>
        </p:nvSpPr>
        <p:spPr>
          <a:xfrm>
            <a:off x="803412" y="1451216"/>
            <a:ext cx="3842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When doing </a:t>
            </a:r>
          </a:p>
          <a:p>
            <a:pPr algn="ctr"/>
            <a:r>
              <a:rPr lang="en-GB" sz="4800" dirty="0"/>
              <a:t>summations</a:t>
            </a:r>
            <a:endParaRPr lang="en-CA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6DEEB-461D-42E3-9B8F-2931B5A03405}"/>
              </a:ext>
            </a:extLst>
          </p:cNvPr>
          <p:cNvSpPr txBox="1"/>
          <p:nvPr/>
        </p:nvSpPr>
        <p:spPr>
          <a:xfrm>
            <a:off x="7190131" y="1448053"/>
            <a:ext cx="3526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When taking derivatives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57CD2-5608-4D19-AC56-71F721A2F8B1}"/>
                  </a:ext>
                </a:extLst>
              </p:cNvPr>
              <p:cNvSpPr txBox="1"/>
              <p:nvPr/>
            </p:nvSpPr>
            <p:spPr>
              <a:xfrm>
                <a:off x="435664" y="3232919"/>
                <a:ext cx="566033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>
                    <a:solidFill>
                      <a:srgbClr val="FF6600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𝜇𝛼</m:t>
                        </m:r>
                      </m:sup>
                    </m:sSup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𝛼𝜈</m:t>
                        </m:r>
                      </m:sub>
                    </m:sSub>
                  </m:oMath>
                </a14:m>
                <a:endParaRPr lang="en-GB" sz="4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p>
                      </m:sSup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80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𝜇𝛼</m:t>
                        </m:r>
                      </m:sup>
                    </m:sSup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𝛼𝜈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𝜇𝛼</m:t>
                        </m:r>
                      </m:sup>
                    </m:sSup>
                    <m:sSub>
                      <m:sSub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𝛼𝜈</m:t>
                        </m:r>
                      </m:sub>
                    </m:sSub>
                  </m:oMath>
                </a14:m>
                <a:endParaRPr lang="en-GB" sz="4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p>
                      </m:sSup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57CD2-5608-4D19-AC56-71F721A2F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64" y="3232919"/>
                <a:ext cx="5660336" cy="3046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FA5E1-4088-4E42-8D52-D93E42D98FE3}"/>
                  </a:ext>
                </a:extLst>
              </p:cNvPr>
              <p:cNvSpPr txBox="1"/>
              <p:nvPr/>
            </p:nvSpPr>
            <p:spPr>
              <a:xfrm>
                <a:off x="9372600" y="249104"/>
                <a:ext cx="2819400" cy="80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BFA5E1-4088-4E42-8D52-D93E42D98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249104"/>
                <a:ext cx="2819400" cy="801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92AE3-DFD5-4108-891F-24FE7124953A}"/>
                  </a:ext>
                </a:extLst>
              </p:cNvPr>
              <p:cNvSpPr txBox="1"/>
              <p:nvPr/>
            </p:nvSpPr>
            <p:spPr>
              <a:xfrm>
                <a:off x="7037732" y="3284538"/>
                <a:ext cx="4954243" cy="3337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>
                    <a:solidFill>
                      <a:srgbClr val="FF6600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GB" sz="4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≈0+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792AE3-DFD5-4108-891F-24FE71249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732" y="3284538"/>
                <a:ext cx="4954243" cy="3337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713D4-8D77-4A1F-B046-6095D7796782}"/>
              </a:ext>
            </a:extLst>
          </p:cNvPr>
          <p:cNvCxnSpPr/>
          <p:nvPr/>
        </p:nvCxnSpPr>
        <p:spPr>
          <a:xfrm>
            <a:off x="0" y="127926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ED04E6-6577-413F-A6A3-C898EE0A1490}"/>
              </a:ext>
            </a:extLst>
          </p:cNvPr>
          <p:cNvCxnSpPr>
            <a:cxnSpLocks/>
          </p:cNvCxnSpPr>
          <p:nvPr/>
        </p:nvCxnSpPr>
        <p:spPr>
          <a:xfrm flipV="1">
            <a:off x="6115050" y="1279269"/>
            <a:ext cx="0" cy="557873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90D0A1E-B88E-4550-81D0-E9F5DB3B32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1640" y="4603320"/>
              <a:ext cx="9275400" cy="198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90D0A1E-B88E-4550-81D0-E9F5DB3B32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2280" y="4593960"/>
                <a:ext cx="9294120" cy="200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3313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6"/>
    </mc:Choice>
    <mc:Fallback xmlns="">
      <p:transition spd="slow" advTm="26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  <p:bldP spid="9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F45DC6-725D-4AC2-BFAC-1818F1FF0811}"/>
                  </a:ext>
                </a:extLst>
              </p:cNvPr>
              <p:cNvSpPr txBox="1"/>
              <p:nvPr/>
            </p:nvSpPr>
            <p:spPr>
              <a:xfrm>
                <a:off x="177329" y="133350"/>
                <a:ext cx="8433271" cy="6077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𝜎𝛼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F45DC6-725D-4AC2-BFAC-1818F1FF0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9" y="133350"/>
                <a:ext cx="8433271" cy="6077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70FDB5-A60C-4D77-91A4-C27F77B036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600" y="1777680"/>
              <a:ext cx="7556760" cy="4556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70FDB5-A60C-4D77-91A4-C27F77B036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240" y="1768320"/>
                <a:ext cx="7575480" cy="4575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482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25"/>
    </mc:Choice>
    <mc:Fallback xmlns="">
      <p:transition spd="slow" advTm="43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F45DC6-725D-4AC2-BFAC-1818F1FF0811}"/>
                  </a:ext>
                </a:extLst>
              </p:cNvPr>
              <p:cNvSpPr txBox="1"/>
              <p:nvPr/>
            </p:nvSpPr>
            <p:spPr>
              <a:xfrm>
                <a:off x="177329" y="133350"/>
                <a:ext cx="4584909" cy="1396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F45DC6-725D-4AC2-BFAC-1818F1FF0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9" y="133350"/>
                <a:ext cx="4584909" cy="1396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7CB291-3205-47CA-B2F3-CA51E5A9E43C}"/>
                  </a:ext>
                </a:extLst>
              </p:cNvPr>
              <p:cNvSpPr txBox="1"/>
              <p:nvPr/>
            </p:nvSpPr>
            <p:spPr>
              <a:xfrm>
                <a:off x="2952488" y="1640384"/>
                <a:ext cx="4686300" cy="4335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6000" dirty="0">
                    <a:solidFill>
                      <a:srgbClr val="0070C0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6000" dirty="0">
                    <a:solidFill>
                      <a:srgbClr val="0070C0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7CB291-3205-47CA-B2F3-CA51E5A9E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488" y="1640384"/>
                <a:ext cx="4686300" cy="4335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1AD431-D204-4968-A1E5-E726C88A687A}"/>
                  </a:ext>
                </a:extLst>
              </p:cNvPr>
              <p:cNvSpPr txBox="1"/>
              <p:nvPr/>
            </p:nvSpPr>
            <p:spPr>
              <a:xfrm>
                <a:off x="7877568" y="4509634"/>
                <a:ext cx="4219182" cy="7890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𝑚𝑀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1AD431-D204-4968-A1E5-E726C88A6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568" y="4509634"/>
                <a:ext cx="4219182" cy="789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98DE7C-25E8-4DDB-88B6-CE5793E444ED}"/>
                  </a:ext>
                </a:extLst>
              </p:cNvPr>
              <p:cNvSpPr txBox="1"/>
              <p:nvPr/>
            </p:nvSpPr>
            <p:spPr>
              <a:xfrm>
                <a:off x="4623991" y="98604"/>
                <a:ext cx="3014797" cy="1401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98DE7C-25E8-4DDB-88B6-CE5793E44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991" y="98604"/>
                <a:ext cx="3014797" cy="14010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4872E-706D-43A9-8DE1-3FF7F57399D8}"/>
                  </a:ext>
                </a:extLst>
              </p:cNvPr>
              <p:cNvSpPr txBox="1"/>
              <p:nvPr/>
            </p:nvSpPr>
            <p:spPr>
              <a:xfrm>
                <a:off x="7638788" y="1853476"/>
                <a:ext cx="4009632" cy="25313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3200" dirty="0"/>
                  <a:t>Newtonian Gravitational Potential for spherical mass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sz="32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4872E-706D-43A9-8DE1-3FF7F5739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788" y="1853476"/>
                <a:ext cx="4009632" cy="2531399"/>
              </a:xfrm>
              <a:prstGeom prst="rect">
                <a:avLst/>
              </a:prstGeom>
              <a:blipFill>
                <a:blip r:embed="rId7"/>
                <a:stretch>
                  <a:fillRect l="-3313" t="-2375" r="-256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1722A9-FBAE-4A4A-84DE-B4B7A2B868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0960" y="432720"/>
              <a:ext cx="8310240" cy="558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1722A9-FBAE-4A4A-84DE-B4B7A2B868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1600" y="423360"/>
                <a:ext cx="8328960" cy="560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9079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28"/>
    </mc:Choice>
    <mc:Fallback xmlns="">
      <p:transition spd="slow" advTm="39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 animBg="1"/>
      <p:bldP spid="5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EB94AF-3DFA-4EF0-BAB9-174FBCC0E52E}"/>
                  </a:ext>
                </a:extLst>
              </p:cNvPr>
              <p:cNvSpPr txBox="1"/>
              <p:nvPr/>
            </p:nvSpPr>
            <p:spPr>
              <a:xfrm>
                <a:off x="201940" y="0"/>
                <a:ext cx="8103860" cy="6515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6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600" dirty="0"/>
                  <a:t> </a:t>
                </a:r>
                <a:endParaRPr lang="en-GB" sz="46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4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6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Sup>
                      <m:sSubSup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GB" sz="4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4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6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GB" sz="4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600" dirty="0"/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EB94AF-3DFA-4EF0-BAB9-174FBCC0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40" y="0"/>
                <a:ext cx="8103860" cy="6515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68322BE-3054-43EC-90DB-E371A6BFFCBA}"/>
              </a:ext>
            </a:extLst>
          </p:cNvPr>
          <p:cNvGrpSpPr/>
          <p:nvPr/>
        </p:nvGrpSpPr>
        <p:grpSpPr>
          <a:xfrm>
            <a:off x="8305800" y="16383"/>
            <a:ext cx="3899680" cy="3661892"/>
            <a:chOff x="7798487" y="164260"/>
            <a:chExt cx="3899680" cy="3661892"/>
          </a:xfrm>
        </p:grpSpPr>
        <p:pic>
          <p:nvPicPr>
            <p:cNvPr id="8" name="Picture 2" descr="Milky Way, Stars, Night Sky, Night, Starry Sky, Sky">
              <a:extLst>
                <a:ext uri="{FF2B5EF4-FFF2-40B4-BE49-F238E27FC236}">
                  <a16:creationId xmlns:a16="http://schemas.microsoft.com/office/drawing/2014/main" id="{AAA261D2-069F-4B45-A251-BF4F8F50F0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8"/>
            <a:stretch/>
          </p:blipFill>
          <p:spPr bwMode="auto">
            <a:xfrm>
              <a:off x="7798487" y="164260"/>
              <a:ext cx="3899680" cy="366189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mage result for earth">
              <a:extLst>
                <a:ext uri="{FF2B5EF4-FFF2-40B4-BE49-F238E27FC236}">
                  <a16:creationId xmlns:a16="http://schemas.microsoft.com/office/drawing/2014/main" id="{11785A5D-7461-4EB5-AA14-63A852BBB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010" y="16698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0C2D13-7AAA-4A31-AFC5-E76F98BE0D05}"/>
              </a:ext>
            </a:extLst>
          </p:cNvPr>
          <p:cNvGrpSpPr/>
          <p:nvPr/>
        </p:nvGrpSpPr>
        <p:grpSpPr>
          <a:xfrm>
            <a:off x="9340949" y="95661"/>
            <a:ext cx="2491718" cy="1744254"/>
            <a:chOff x="9340949" y="95661"/>
            <a:chExt cx="2491718" cy="1744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DFF56C-CF0E-4E6A-82C0-E43D041E35FA}"/>
                    </a:ext>
                  </a:extLst>
                </p:cNvPr>
                <p:cNvSpPr txBox="1"/>
                <p:nvPr/>
              </p:nvSpPr>
              <p:spPr>
                <a:xfrm>
                  <a:off x="9340949" y="95661"/>
                  <a:ext cx="2491718" cy="99745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Interior of body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DFF56C-CF0E-4E6A-82C0-E43D041E3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0949" y="95661"/>
                  <a:ext cx="2491718" cy="997453"/>
                </a:xfrm>
                <a:prstGeom prst="rect">
                  <a:avLst/>
                </a:prstGeom>
                <a:blipFill>
                  <a:blip r:embed="rId6"/>
                  <a:stretch>
                    <a:fillRect l="-2892" t="-4142" r="-6747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E83755-2C8B-47E0-B9C8-5F0E92496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42" y="1093114"/>
              <a:ext cx="328717" cy="74680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CBC208-9D57-4ADC-9B84-456841F86CE7}"/>
              </a:ext>
            </a:extLst>
          </p:cNvPr>
          <p:cNvGrpSpPr/>
          <p:nvPr/>
        </p:nvGrpSpPr>
        <p:grpSpPr>
          <a:xfrm>
            <a:off x="9144830" y="1794473"/>
            <a:ext cx="2824128" cy="2345647"/>
            <a:chOff x="8605872" y="1784479"/>
            <a:chExt cx="2824128" cy="2345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8172A95-CF8B-4F30-98FB-C0D2BCCF2C04}"/>
                    </a:ext>
                  </a:extLst>
                </p:cNvPr>
                <p:cNvSpPr txBox="1"/>
                <p:nvPr/>
              </p:nvSpPr>
              <p:spPr>
                <a:xfrm>
                  <a:off x="8623495" y="3141329"/>
                  <a:ext cx="2806505" cy="98879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Vacuum outside body has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8172A95-CF8B-4F30-98FB-C0D2BCCF2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495" y="3141329"/>
                  <a:ext cx="2806505" cy="988797"/>
                </a:xfrm>
                <a:prstGeom prst="rect">
                  <a:avLst/>
                </a:prstGeom>
                <a:blipFill>
                  <a:blip r:embed="rId7"/>
                  <a:stretch>
                    <a:fillRect l="-2361" t="-3550" r="-1288" b="-1065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14B3BA-4C44-44F6-894C-F648D840A3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05872" y="2011832"/>
              <a:ext cx="874290" cy="11213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625F85-2B29-4343-871A-B3A67B1AC5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22730" y="1784479"/>
              <a:ext cx="344209" cy="134866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1161B6C-6A55-4F0A-B4BD-94CA827502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6747" y="2572485"/>
              <a:ext cx="175262" cy="56065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8722BA-EAE1-4013-A85F-F540B8CFB610}"/>
              </a:ext>
            </a:extLst>
          </p:cNvPr>
          <p:cNvGrpSpPr/>
          <p:nvPr/>
        </p:nvGrpSpPr>
        <p:grpSpPr>
          <a:xfrm>
            <a:off x="4240301" y="4523334"/>
            <a:ext cx="5288710" cy="2130391"/>
            <a:chOff x="5843734" y="4520514"/>
            <a:chExt cx="5288710" cy="2130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33C0EE7-67FD-453A-A607-9FA5043A3E40}"/>
                    </a:ext>
                  </a:extLst>
                </p:cNvPr>
                <p:cNvSpPr txBox="1"/>
                <p:nvPr/>
              </p:nvSpPr>
              <p:spPr>
                <a:xfrm>
                  <a:off x="5843734" y="5228400"/>
                  <a:ext cx="4578741" cy="142250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0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8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33C0EE7-67FD-453A-A607-9FA5043A3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734" y="5228400"/>
                  <a:ext cx="4578741" cy="14225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1DE58A-CD1E-4D2B-9008-496A40E255F5}"/>
                </a:ext>
              </a:extLst>
            </p:cNvPr>
            <p:cNvSpPr txBox="1"/>
            <p:nvPr/>
          </p:nvSpPr>
          <p:spPr>
            <a:xfrm>
              <a:off x="5843734" y="4520514"/>
              <a:ext cx="5288710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EFE for Vacuum solution</a:t>
              </a:r>
              <a:endParaRPr lang="en-CA" sz="40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600592-24AE-4070-BCE3-663FE72ECAF6}"/>
              </a:ext>
            </a:extLst>
          </p:cNvPr>
          <p:cNvSpPr txBox="1"/>
          <p:nvPr/>
        </p:nvSpPr>
        <p:spPr>
          <a:xfrm>
            <a:off x="8931236" y="5480807"/>
            <a:ext cx="3260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“Ricci Flat”</a:t>
            </a:r>
            <a:endParaRPr lang="en-CA" sz="5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ABA8D-A1AD-4FDA-B201-D743E1197DB1}"/>
              </a:ext>
            </a:extLst>
          </p:cNvPr>
          <p:cNvSpPr txBox="1"/>
          <p:nvPr/>
        </p:nvSpPr>
        <p:spPr>
          <a:xfrm>
            <a:off x="6380647" y="2950448"/>
            <a:ext cx="2806505" cy="138499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</a:rPr>
              <a:t>(consider exterior/vacuum solution only!) </a:t>
            </a:r>
            <a:endParaRPr lang="en-CA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FEA500-C261-4E01-AC2E-C3AD43C80B0B}"/>
                  </a:ext>
                </a:extLst>
              </p:cNvPr>
              <p:cNvSpPr txBox="1"/>
              <p:nvPr/>
            </p:nvSpPr>
            <p:spPr>
              <a:xfrm>
                <a:off x="4950793" y="1118514"/>
                <a:ext cx="2806505" cy="95410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dirty="0"/>
                  <a:t>Non-cosmological scales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GB" sz="28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FEA500-C261-4E01-AC2E-C3AD43C80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793" y="1118514"/>
                <a:ext cx="2806505" cy="954107"/>
              </a:xfrm>
              <a:prstGeom prst="rect">
                <a:avLst/>
              </a:prstGeom>
              <a:blipFill>
                <a:blip r:embed="rId9"/>
                <a:stretch>
                  <a:fillRect l="-2784" t="-3681" r="-5782" b="-14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4B4A7B-BB04-479C-840D-3DC4ECC74F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2840" y="101160"/>
              <a:ext cx="11628000" cy="6388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4B4A7B-BB04-479C-840D-3DC4ECC74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3480" y="91800"/>
                <a:ext cx="11646720" cy="6407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045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60"/>
    </mc:Choice>
    <mc:Fallback xmlns="">
      <p:transition spd="slow" advTm="72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7" grpId="0"/>
      <p:bldP spid="18" grpId="0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645C2D4-767B-40F4-A2C8-BF42F6843446}"/>
              </a:ext>
            </a:extLst>
          </p:cNvPr>
          <p:cNvSpPr/>
          <p:nvPr/>
        </p:nvSpPr>
        <p:spPr>
          <a:xfrm>
            <a:off x="7852229" y="929299"/>
            <a:ext cx="725714" cy="754743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C9E328-5EE3-4AD1-83D6-CAD6A90BC6E1}"/>
              </a:ext>
            </a:extLst>
          </p:cNvPr>
          <p:cNvSpPr/>
          <p:nvPr/>
        </p:nvSpPr>
        <p:spPr>
          <a:xfrm>
            <a:off x="1770742" y="930358"/>
            <a:ext cx="725714" cy="754743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4515E-EC75-4951-B298-99EE622172F0}"/>
                  </a:ext>
                </a:extLst>
              </p:cNvPr>
              <p:cNvSpPr txBox="1"/>
              <p:nvPr/>
            </p:nvSpPr>
            <p:spPr>
              <a:xfrm>
                <a:off x="61390" y="145528"/>
                <a:ext cx="590731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latin typeface="Calibri" panose="020F0502020204030204" pitchFamily="34" charset="0"/>
                  </a:rPr>
                  <a:t>Cartesian Coordinates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4515E-EC75-4951-B298-99EE62217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0" y="145528"/>
                <a:ext cx="5907316" cy="1569660"/>
              </a:xfrm>
              <a:prstGeom prst="rect">
                <a:avLst/>
              </a:prstGeom>
              <a:blipFill>
                <a:blip r:embed="rId3"/>
                <a:stretch>
                  <a:fillRect l="-2374" t="-8560" r="-24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F5FC43-C876-4E95-A0C8-192A65B783C8}"/>
                  </a:ext>
                </a:extLst>
              </p:cNvPr>
              <p:cNvSpPr txBox="1"/>
              <p:nvPr/>
            </p:nvSpPr>
            <p:spPr>
              <a:xfrm>
                <a:off x="6179753" y="145528"/>
                <a:ext cx="595085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latin typeface="Calibri" panose="020F0502020204030204" pitchFamily="34" charset="0"/>
                  </a:rPr>
                  <a:t>Spherical Coordinates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8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F5FC43-C876-4E95-A0C8-192A65B78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753" y="145528"/>
                <a:ext cx="5950857" cy="1569660"/>
              </a:xfrm>
              <a:prstGeom prst="rect">
                <a:avLst/>
              </a:prstGeom>
              <a:blipFill>
                <a:blip r:embed="rId4"/>
                <a:stretch>
                  <a:fillRect l="-1537" t="-8560" r="-14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E43C7-FEAE-49D5-A934-68F1B11A64ED}"/>
                  </a:ext>
                </a:extLst>
              </p:cNvPr>
              <p:cNvSpPr txBox="1"/>
              <p:nvPr/>
            </p:nvSpPr>
            <p:spPr>
              <a:xfrm>
                <a:off x="199572" y="2790428"/>
                <a:ext cx="5693228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5400" dirty="0">
                    <a:effectLst/>
                    <a:latin typeface="Calibri" panose="020F0502020204030204" pitchFamily="34" charset="0"/>
                  </a:rPr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E43C7-FEAE-49D5-A934-68F1B11A6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2" y="2790428"/>
                <a:ext cx="5693228" cy="1277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E69BD-4C8E-497F-8B6C-FCD933C21087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0D1604-F714-4605-B3ED-7B4F182D2339}"/>
                  </a:ext>
                </a:extLst>
              </p:cNvPr>
              <p:cNvSpPr txBox="1"/>
              <p:nvPr/>
            </p:nvSpPr>
            <p:spPr>
              <a:xfrm>
                <a:off x="6308567" y="2790428"/>
                <a:ext cx="5693228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5400" dirty="0">
                    <a:effectLst/>
                    <a:latin typeface="Calibri" panose="020F0502020204030204" pitchFamily="34" charset="0"/>
                  </a:rPr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0D1604-F714-4605-B3ED-7B4F182D2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67" y="2790428"/>
                <a:ext cx="5693228" cy="1277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329088B5-5D81-4A14-BBEE-6A7557B004DD}"/>
              </a:ext>
            </a:extLst>
          </p:cNvPr>
          <p:cNvSpPr/>
          <p:nvPr/>
        </p:nvSpPr>
        <p:spPr>
          <a:xfrm>
            <a:off x="2681810" y="4180114"/>
            <a:ext cx="4299561" cy="962698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671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4"/>
    </mc:Choice>
    <mc:Fallback xmlns="">
      <p:transition spd="slow" advTm="9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8" grpId="0"/>
      <p:bldP spid="15" grpId="0"/>
      <p:bldP spid="1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B421BD-1D82-4709-83A4-337B04AE7B8C}"/>
                  </a:ext>
                </a:extLst>
              </p:cNvPr>
              <p:cNvSpPr txBox="1"/>
              <p:nvPr/>
            </p:nvSpPr>
            <p:spPr>
              <a:xfrm>
                <a:off x="215565" y="182122"/>
                <a:ext cx="7518736" cy="2759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0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000" dirty="0"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B421BD-1D82-4709-83A4-337B04AE7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65" y="182122"/>
                <a:ext cx="7518736" cy="2759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389CB0-7D01-4150-A026-F873966FD052}"/>
                  </a:ext>
                </a:extLst>
              </p:cNvPr>
              <p:cNvSpPr txBox="1"/>
              <p:nvPr/>
            </p:nvSpPr>
            <p:spPr>
              <a:xfrm>
                <a:off x="7543801" y="1095858"/>
                <a:ext cx="4286512" cy="14087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389CB0-7D01-4150-A026-F873966FD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1095858"/>
                <a:ext cx="4286512" cy="1408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A01A1-646C-4804-8F40-51F523A67117}"/>
                  </a:ext>
                </a:extLst>
              </p:cNvPr>
              <p:cNvSpPr txBox="1"/>
              <p:nvPr/>
            </p:nvSpPr>
            <p:spPr>
              <a:xfrm>
                <a:off x="634665" y="3375294"/>
                <a:ext cx="5080334" cy="3300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5400" dirty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5400" dirty="0"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54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A01A1-646C-4804-8F40-51F523A67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65" y="3375294"/>
                <a:ext cx="5080334" cy="33005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AEFEE8-8E4E-4AF8-AE66-B07F93683F40}"/>
                  </a:ext>
                </a:extLst>
              </p:cNvPr>
              <p:cNvSpPr txBox="1"/>
              <p:nvPr/>
            </p:nvSpPr>
            <p:spPr>
              <a:xfrm>
                <a:off x="6629402" y="4561903"/>
                <a:ext cx="5080334" cy="184755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80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80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AEFEE8-8E4E-4AF8-AE66-B07F93683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2" y="4561903"/>
                <a:ext cx="5080334" cy="18475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35F1BB-20A4-47B8-92BC-3A5782A9CE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1080" y="764640"/>
              <a:ext cx="7804080" cy="5200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35F1BB-20A4-47B8-92BC-3A5782A9CE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1720" y="755280"/>
                <a:ext cx="7822800" cy="5219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741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95"/>
    </mc:Choice>
    <mc:Fallback xmlns="">
      <p:transition spd="slow" advTm="46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4E0B2E-8D84-4E41-B547-A1850777C5A5}"/>
                  </a:ext>
                </a:extLst>
              </p:cNvPr>
              <p:cNvSpPr txBox="1"/>
              <p:nvPr/>
            </p:nvSpPr>
            <p:spPr>
              <a:xfrm>
                <a:off x="215564" y="182122"/>
                <a:ext cx="8882895" cy="2228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2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4E0B2E-8D84-4E41-B547-A1850777C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64" y="182122"/>
                <a:ext cx="8882895" cy="2228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F11EF4A-DC56-44F9-B8A8-8969873DB37B}"/>
              </a:ext>
            </a:extLst>
          </p:cNvPr>
          <p:cNvGrpSpPr/>
          <p:nvPr/>
        </p:nvGrpSpPr>
        <p:grpSpPr>
          <a:xfrm>
            <a:off x="2327108" y="5369529"/>
            <a:ext cx="9625222" cy="1408719"/>
            <a:chOff x="2327108" y="5369529"/>
            <a:chExt cx="9625222" cy="14087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24E8564-1ABA-4142-BF0F-5B86979C012F}"/>
                    </a:ext>
                  </a:extLst>
                </p:cNvPr>
                <p:cNvSpPr txBox="1"/>
                <p:nvPr/>
              </p:nvSpPr>
              <p:spPr>
                <a:xfrm>
                  <a:off x="7562850" y="5369529"/>
                  <a:ext cx="4389480" cy="140871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24E8564-1ABA-4142-BF0F-5B86979C0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850" y="5369529"/>
                  <a:ext cx="4389480" cy="14087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F8C98F-68E6-4A8D-B437-59E115476CA5}"/>
                </a:ext>
              </a:extLst>
            </p:cNvPr>
            <p:cNvSpPr txBox="1"/>
            <p:nvPr/>
          </p:nvSpPr>
          <p:spPr>
            <a:xfrm>
              <a:off x="2327108" y="5425087"/>
              <a:ext cx="499970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/>
                <a:t>“Schwarzschild Radius”</a:t>
              </a:r>
              <a:br>
                <a:rPr lang="en-GB" sz="4000" dirty="0"/>
              </a:br>
              <a:r>
                <a:rPr lang="en-GB" sz="4000" dirty="0"/>
                <a:t>a.k.a. “Event Horizon”</a:t>
              </a:r>
              <a:endParaRPr lang="en-CA" sz="4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7A85013-4D7C-412A-96FA-83C6A2234F07}"/>
              </a:ext>
            </a:extLst>
          </p:cNvPr>
          <p:cNvGrpSpPr/>
          <p:nvPr/>
        </p:nvGrpSpPr>
        <p:grpSpPr>
          <a:xfrm>
            <a:off x="215565" y="1633879"/>
            <a:ext cx="9569219" cy="3439529"/>
            <a:chOff x="215565" y="1633879"/>
            <a:chExt cx="9569219" cy="3439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EB5588D-4FCA-4DCA-94A1-595AC0C8DB6A}"/>
                    </a:ext>
                  </a:extLst>
                </p:cNvPr>
                <p:cNvSpPr txBox="1"/>
                <p:nvPr/>
              </p:nvSpPr>
              <p:spPr>
                <a:xfrm>
                  <a:off x="215565" y="2845169"/>
                  <a:ext cx="9569219" cy="22282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𝐺𝑀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  <m: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𝐺𝑀</m:t>
                                                      </m:r>
                                                    </m:num>
                                                    <m:den>
                                                      <m:sSup>
                                                        <m:sSupPr>
                                                          <m:ctrlPr>
                                                            <a:rPr lang="en-GB" sz="3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GB" sz="3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𝑐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GB" sz="32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GB" sz="3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3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3200" dirty="0">
                      <a:effectLst/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EB5588D-4FCA-4DCA-94A1-595AC0C8D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565" y="2845169"/>
                  <a:ext cx="9569219" cy="22282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D53BAC87-9031-4DF6-A509-5D93E4833D03}"/>
                </a:ext>
              </a:extLst>
            </p:cNvPr>
            <p:cNvSpPr/>
            <p:nvPr/>
          </p:nvSpPr>
          <p:spPr>
            <a:xfrm>
              <a:off x="964978" y="1633879"/>
              <a:ext cx="1987772" cy="1987772"/>
            </a:xfrm>
            <a:prstGeom prst="arc">
              <a:avLst>
                <a:gd name="adj1" fmla="val 8586802"/>
                <a:gd name="adj2" fmla="val 12966524"/>
              </a:avLst>
            </a:prstGeom>
            <a:ln w="762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05222C-E4A6-42EA-8BC3-37E9BC1BC3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3760" y="3646800"/>
              <a:ext cx="7268040" cy="210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05222C-E4A6-42EA-8BC3-37E9BC1BC3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4400" y="3637440"/>
                <a:ext cx="7286760" cy="2126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5956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11"/>
    </mc:Choice>
    <mc:Fallback xmlns="">
      <p:transition spd="slow" advTm="15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F45DC6-725D-4AC2-BFAC-1818F1FF0811}"/>
                  </a:ext>
                </a:extLst>
              </p:cNvPr>
              <p:cNvSpPr txBox="1"/>
              <p:nvPr/>
            </p:nvSpPr>
            <p:spPr>
              <a:xfrm>
                <a:off x="177329" y="133350"/>
                <a:ext cx="4584909" cy="1396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F45DC6-725D-4AC2-BFAC-1818F1FF0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9" y="133350"/>
                <a:ext cx="4584909" cy="1396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7CB291-3205-47CA-B2F3-CA51E5A9E43C}"/>
                  </a:ext>
                </a:extLst>
              </p:cNvPr>
              <p:cNvSpPr txBox="1"/>
              <p:nvPr/>
            </p:nvSpPr>
            <p:spPr>
              <a:xfrm>
                <a:off x="2021305" y="1640384"/>
                <a:ext cx="7790741" cy="1401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6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7CB291-3205-47CA-B2F3-CA51E5A9E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305" y="1640384"/>
                <a:ext cx="7790741" cy="14010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98DE7C-25E8-4DDB-88B6-CE5793E444ED}"/>
                  </a:ext>
                </a:extLst>
              </p:cNvPr>
              <p:cNvSpPr txBox="1"/>
              <p:nvPr/>
            </p:nvSpPr>
            <p:spPr>
              <a:xfrm>
                <a:off x="4623991" y="98604"/>
                <a:ext cx="3014797" cy="1401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98DE7C-25E8-4DDB-88B6-CE5793E44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991" y="98604"/>
                <a:ext cx="3014797" cy="14010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2F9D0-F383-4A8E-B2E3-6CD2455232B0}"/>
                  </a:ext>
                </a:extLst>
              </p:cNvPr>
              <p:cNvSpPr txBox="1"/>
              <p:nvPr/>
            </p:nvSpPr>
            <p:spPr>
              <a:xfrm>
                <a:off x="3368840" y="3182164"/>
                <a:ext cx="7988971" cy="2867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2F9D0-F383-4A8E-B2E3-6CD24552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840" y="3182164"/>
                <a:ext cx="7988971" cy="2867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6031776-0134-4208-AD01-D4AB231E0B59}"/>
              </a:ext>
            </a:extLst>
          </p:cNvPr>
          <p:cNvGrpSpPr/>
          <p:nvPr/>
        </p:nvGrpSpPr>
        <p:grpSpPr>
          <a:xfrm>
            <a:off x="9147644" y="169674"/>
            <a:ext cx="2867027" cy="1896882"/>
            <a:chOff x="9147644" y="169674"/>
            <a:chExt cx="2867027" cy="1896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66D394-C973-4208-B8AC-31A69F8F917F}"/>
                </a:ext>
              </a:extLst>
            </p:cNvPr>
            <p:cNvSpPr txBox="1"/>
            <p:nvPr/>
          </p:nvSpPr>
          <p:spPr>
            <a:xfrm>
              <a:off x="9147644" y="169674"/>
              <a:ext cx="286702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libri" panose="020F0502020204030204" pitchFamily="34" charset="0"/>
                </a:rPr>
                <a:t>Constant of integration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9B11C25-6EC8-459F-AAD6-0D8A741B7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7644" y="1493113"/>
              <a:ext cx="664402" cy="5734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CDF6E7-C000-4617-AA2F-99962FADBA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8280" y="64800"/>
              <a:ext cx="7490880" cy="3046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CDF6E7-C000-4617-AA2F-99962FADB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8920" y="55440"/>
                <a:ext cx="7509600" cy="3065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988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82"/>
    </mc:Choice>
    <mc:Fallback xmlns="">
      <p:transition spd="slow" advTm="18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2F9D0-F383-4A8E-B2E3-6CD2455232B0}"/>
                  </a:ext>
                </a:extLst>
              </p:cNvPr>
              <p:cNvSpPr txBox="1"/>
              <p:nvPr/>
            </p:nvSpPr>
            <p:spPr>
              <a:xfrm>
                <a:off x="192503" y="198332"/>
                <a:ext cx="7988971" cy="1408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32F9D0-F383-4A8E-B2E3-6CD24552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3" y="198332"/>
                <a:ext cx="7988971" cy="140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66D394-C973-4208-B8AC-31A69F8F917F}"/>
                  </a:ext>
                </a:extLst>
              </p:cNvPr>
              <p:cNvSpPr txBox="1"/>
              <p:nvPr/>
            </p:nvSpPr>
            <p:spPr>
              <a:xfrm>
                <a:off x="431870" y="1959431"/>
                <a:ext cx="7749604" cy="2332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sz="6000" dirty="0">
                  <a:latin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6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66D394-C973-4208-B8AC-31A69F8F9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70" y="1959431"/>
                <a:ext cx="7749604" cy="23320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93E1F0-C055-4C1A-9117-141C80F4AC5D}"/>
                  </a:ext>
                </a:extLst>
              </p:cNvPr>
              <p:cNvSpPr txBox="1"/>
              <p:nvPr/>
            </p:nvSpPr>
            <p:spPr>
              <a:xfrm>
                <a:off x="539858" y="4839358"/>
                <a:ext cx="5878585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60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func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6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93E1F0-C055-4C1A-9117-141C80F4A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58" y="4839358"/>
                <a:ext cx="5878585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15B4D9-4FDB-4796-8373-8B8894E58BE4}"/>
                  </a:ext>
                </a:extLst>
              </p:cNvPr>
              <p:cNvSpPr txBox="1"/>
              <p:nvPr/>
            </p:nvSpPr>
            <p:spPr>
              <a:xfrm>
                <a:off x="7110262" y="4685469"/>
                <a:ext cx="47066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8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15B4D9-4FDB-4796-8373-8B8894E58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262" y="4685469"/>
                <a:ext cx="4706600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F6B1DE-7E19-429E-BDF6-0AE0E74F93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53360" y="1464120"/>
              <a:ext cx="3635640" cy="285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F6B1DE-7E19-429E-BDF6-0AE0E74F93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4000" y="1454760"/>
                <a:ext cx="3654360" cy="2876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5068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5"/>
    </mc:Choice>
    <mc:Fallback xmlns="">
      <p:transition spd="slow" advTm="24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  <p:bldP spid="12" grpId="0" animBg="1"/>
      <p:bldP spid="1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967D2-7A48-4CE5-99AF-33FC45663832}"/>
                  </a:ext>
                </a:extLst>
              </p:cNvPr>
              <p:cNvSpPr txBox="1"/>
              <p:nvPr/>
            </p:nvSpPr>
            <p:spPr>
              <a:xfrm>
                <a:off x="7071237" y="145722"/>
                <a:ext cx="4915712" cy="12241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60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967D2-7A48-4CE5-99AF-33FC45663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37" y="145722"/>
                <a:ext cx="4915712" cy="12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FC1936-08E5-4CB6-96F3-44BAF53EBFA3}"/>
                  </a:ext>
                </a:extLst>
              </p:cNvPr>
              <p:cNvSpPr txBox="1"/>
              <p:nvPr/>
            </p:nvSpPr>
            <p:spPr>
              <a:xfrm>
                <a:off x="6804339" y="7517437"/>
                <a:ext cx="4009632" cy="25313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3200" dirty="0"/>
                  <a:t>Newtonian Gravitational Potential for spherical mass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sz="32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FC1936-08E5-4CB6-96F3-44BAF53EB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339" y="7517437"/>
                <a:ext cx="4009632" cy="2531399"/>
              </a:xfrm>
              <a:prstGeom prst="rect">
                <a:avLst/>
              </a:prstGeom>
              <a:blipFill>
                <a:blip r:embed="rId4"/>
                <a:stretch>
                  <a:fillRect l="-3313" t="-2375" r="-256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12F676-1C46-40CC-B1A1-082AE146385C}"/>
                  </a:ext>
                </a:extLst>
              </p:cNvPr>
              <p:cNvSpPr txBox="1"/>
              <p:nvPr/>
            </p:nvSpPr>
            <p:spPr>
              <a:xfrm>
                <a:off x="842589" y="117105"/>
                <a:ext cx="4219182" cy="1403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12F676-1C46-40CC-B1A1-082AE1463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89" y="117105"/>
                <a:ext cx="4219182" cy="14037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A74897-FEA8-4801-B9ED-4AC4F8A92C1E}"/>
                  </a:ext>
                </a:extLst>
              </p:cNvPr>
              <p:cNvSpPr txBox="1"/>
              <p:nvPr/>
            </p:nvSpPr>
            <p:spPr>
              <a:xfrm>
                <a:off x="429239" y="2337285"/>
                <a:ext cx="715143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GB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8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A74897-FEA8-4801-B9ED-4AC4F8A92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39" y="2337285"/>
                <a:ext cx="7151431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01444A-611E-4921-8EA5-9830500871E8}"/>
                  </a:ext>
                </a:extLst>
              </p:cNvPr>
              <p:cNvSpPr txBox="1"/>
              <p:nvPr/>
            </p:nvSpPr>
            <p:spPr>
              <a:xfrm>
                <a:off x="488234" y="7994127"/>
                <a:ext cx="4219182" cy="7890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̃"/>
                        <m:ctrlPr>
                          <a:rPr lang="en-GB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𝑚𝑀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01444A-611E-4921-8EA5-983050087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34" y="7994127"/>
                <a:ext cx="4219182" cy="7890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E9039-2B93-42B2-B438-D8FCD3F7CC5F}"/>
                  </a:ext>
                </a:extLst>
              </p:cNvPr>
              <p:cNvSpPr txBox="1"/>
              <p:nvPr/>
            </p:nvSpPr>
            <p:spPr>
              <a:xfrm>
                <a:off x="969860" y="3995447"/>
                <a:ext cx="7740972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̃"/>
                        <m:ctrlPr>
                          <a:rPr lang="en-GB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8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8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8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800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CA" sz="8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̃"/>
                        <m:ctrlPr>
                          <a:rPr lang="en-GB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8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8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E9039-2B93-42B2-B438-D8FCD3F7C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60" y="3995447"/>
                <a:ext cx="7740972" cy="2554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C34CEAD-ABDE-4579-AD51-10F8511B67A4}"/>
              </a:ext>
            </a:extLst>
          </p:cNvPr>
          <p:cNvGrpSpPr/>
          <p:nvPr/>
        </p:nvGrpSpPr>
        <p:grpSpPr>
          <a:xfrm>
            <a:off x="6624077" y="1377001"/>
            <a:ext cx="3381388" cy="1559072"/>
            <a:chOff x="6624077" y="1377001"/>
            <a:chExt cx="3381388" cy="15590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13DC1D-1B8E-4100-B848-355B493442D1}"/>
                </a:ext>
              </a:extLst>
            </p:cNvPr>
            <p:cNvSpPr txBox="1"/>
            <p:nvPr/>
          </p:nvSpPr>
          <p:spPr>
            <a:xfrm>
              <a:off x="6804339" y="1377001"/>
              <a:ext cx="32011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Calibri" panose="020F0502020204030204" pitchFamily="34" charset="0"/>
                </a:rPr>
                <a:t>Constant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919A2AB-C3E0-405A-9B45-C5B670F9B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4077" y="2266024"/>
              <a:ext cx="776331" cy="67004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D2626BE-F821-4B3A-A401-0EA5D023D4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89800" y="3818880"/>
              <a:ext cx="1445760" cy="1486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D2626BE-F821-4B3A-A401-0EA5D023D4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80440" y="3809520"/>
                <a:ext cx="1464480" cy="1505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304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8"/>
    </mc:Choice>
    <mc:Fallback xmlns="">
      <p:transition spd="slow" advTm="10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967D2-7A48-4CE5-99AF-33FC45663832}"/>
                  </a:ext>
                </a:extLst>
              </p:cNvPr>
              <p:cNvSpPr txBox="1"/>
              <p:nvPr/>
            </p:nvSpPr>
            <p:spPr>
              <a:xfrm>
                <a:off x="7071237" y="145722"/>
                <a:ext cx="4915712" cy="12241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60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967D2-7A48-4CE5-99AF-33FC45663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37" y="145722"/>
                <a:ext cx="4915712" cy="12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12F676-1C46-40CC-B1A1-082AE146385C}"/>
                  </a:ext>
                </a:extLst>
              </p:cNvPr>
              <p:cNvSpPr txBox="1"/>
              <p:nvPr/>
            </p:nvSpPr>
            <p:spPr>
              <a:xfrm>
                <a:off x="842589" y="117105"/>
                <a:ext cx="4219182" cy="1403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12F676-1C46-40CC-B1A1-082AE1463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89" y="117105"/>
                <a:ext cx="4219182" cy="14037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A74897-FEA8-4801-B9ED-4AC4F8A92C1E}"/>
                  </a:ext>
                </a:extLst>
              </p:cNvPr>
              <p:cNvSpPr txBox="1"/>
              <p:nvPr/>
            </p:nvSpPr>
            <p:spPr>
              <a:xfrm>
                <a:off x="429239" y="2337285"/>
                <a:ext cx="715143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GB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r>
                      <a:rPr lang="en-GB" sz="80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8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A74897-FEA8-4801-B9ED-4AC4F8A92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39" y="2337285"/>
                <a:ext cx="7151431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C34CEAD-ABDE-4579-AD51-10F8511B67A4}"/>
              </a:ext>
            </a:extLst>
          </p:cNvPr>
          <p:cNvGrpSpPr/>
          <p:nvPr/>
        </p:nvGrpSpPr>
        <p:grpSpPr>
          <a:xfrm>
            <a:off x="6624077" y="1377001"/>
            <a:ext cx="3381388" cy="1559072"/>
            <a:chOff x="6624077" y="1377001"/>
            <a:chExt cx="3381388" cy="15590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13DC1D-1B8E-4100-B848-355B493442D1}"/>
                </a:ext>
              </a:extLst>
            </p:cNvPr>
            <p:cNvSpPr txBox="1"/>
            <p:nvPr/>
          </p:nvSpPr>
          <p:spPr>
            <a:xfrm>
              <a:off x="6804339" y="1377001"/>
              <a:ext cx="32011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Calibri" panose="020F0502020204030204" pitchFamily="34" charset="0"/>
                </a:rPr>
                <a:t>Constant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919A2AB-C3E0-405A-9B45-C5B670F9B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4077" y="2266024"/>
              <a:ext cx="776331" cy="67004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28C5A-3CDC-41F1-AE0A-E2F0E07D12AF}"/>
                  </a:ext>
                </a:extLst>
              </p:cNvPr>
              <p:cNvSpPr txBox="1"/>
              <p:nvPr/>
            </p:nvSpPr>
            <p:spPr>
              <a:xfrm>
                <a:off x="488234" y="3722842"/>
                <a:ext cx="6822260" cy="1534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GB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GB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CA" sz="6600" dirty="0"/>
                  <a:t> 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28C5A-3CDC-41F1-AE0A-E2F0E07D1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34" y="3722842"/>
                <a:ext cx="6822260" cy="15349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BD0C1-58D7-4E76-8EF6-E943C33122F5}"/>
                  </a:ext>
                </a:extLst>
              </p:cNvPr>
              <p:cNvSpPr txBox="1"/>
              <p:nvPr/>
            </p:nvSpPr>
            <p:spPr>
              <a:xfrm>
                <a:off x="1341162" y="5377600"/>
                <a:ext cx="4219183" cy="128932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60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̃"/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</m:fun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sz="6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BD0C1-58D7-4E76-8EF6-E943C3312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62" y="5377600"/>
                <a:ext cx="4219183" cy="1289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F7CACF-2D06-4630-B706-E05895EF5833}"/>
                  </a:ext>
                </a:extLst>
              </p:cNvPr>
              <p:cNvSpPr txBox="1"/>
              <p:nvPr/>
            </p:nvSpPr>
            <p:spPr>
              <a:xfrm>
                <a:off x="6455855" y="5319932"/>
                <a:ext cx="47066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GB" sz="8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8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F7CACF-2D06-4630-B706-E05895EF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855" y="5319932"/>
                <a:ext cx="4706600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F840AE-E9A9-4230-B7D5-B8E8203301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98520" y="3714840"/>
              <a:ext cx="7949160" cy="146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F840AE-E9A9-4230-B7D5-B8E8203301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9160" y="3705480"/>
                <a:ext cx="7967880" cy="1485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124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0"/>
    </mc:Choice>
    <mc:Fallback xmlns="">
      <p:transition spd="slow" advTm="16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6320A4-BE18-4D83-ACE7-D1107E53BEAB}"/>
                  </a:ext>
                </a:extLst>
              </p:cNvPr>
              <p:cNvSpPr txBox="1"/>
              <p:nvPr/>
            </p:nvSpPr>
            <p:spPr>
              <a:xfrm>
                <a:off x="192159" y="1104155"/>
                <a:ext cx="7551659" cy="2228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2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32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2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6320A4-BE18-4D83-ACE7-D1107E53B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59" y="1104155"/>
                <a:ext cx="7551659" cy="2228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7C33647-CA3B-4415-A412-A97AF36EC4D3}"/>
              </a:ext>
            </a:extLst>
          </p:cNvPr>
          <p:cNvGrpSpPr/>
          <p:nvPr/>
        </p:nvGrpSpPr>
        <p:grpSpPr>
          <a:xfrm>
            <a:off x="8100161" y="102309"/>
            <a:ext cx="3899680" cy="3661892"/>
            <a:chOff x="7798487" y="164260"/>
            <a:chExt cx="3899680" cy="3661892"/>
          </a:xfrm>
        </p:grpSpPr>
        <p:pic>
          <p:nvPicPr>
            <p:cNvPr id="7" name="Picture 2" descr="Milky Way, Stars, Night Sky, Night, Starry Sky, Sky">
              <a:extLst>
                <a:ext uri="{FF2B5EF4-FFF2-40B4-BE49-F238E27FC236}">
                  <a16:creationId xmlns:a16="http://schemas.microsoft.com/office/drawing/2014/main" id="{DB034BD9-B771-4909-AD77-37E92A8D06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5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8"/>
            <a:stretch/>
          </p:blipFill>
          <p:spPr bwMode="auto">
            <a:xfrm>
              <a:off x="7798487" y="164260"/>
              <a:ext cx="3899680" cy="366189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earth">
              <a:extLst>
                <a:ext uri="{FF2B5EF4-FFF2-40B4-BE49-F238E27FC236}">
                  <a16:creationId xmlns:a16="http://schemas.microsoft.com/office/drawing/2014/main" id="{2D215D2A-A6A0-4DA9-B232-0CD71882D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010" y="1669889"/>
              <a:ext cx="650635" cy="6506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8A2A95-AAF7-43E0-B22B-C5B9FF72C148}"/>
              </a:ext>
            </a:extLst>
          </p:cNvPr>
          <p:cNvGrpSpPr/>
          <p:nvPr/>
        </p:nvGrpSpPr>
        <p:grpSpPr>
          <a:xfrm>
            <a:off x="8373979" y="1880399"/>
            <a:ext cx="3389341" cy="2345647"/>
            <a:chOff x="8040660" y="1784479"/>
            <a:chExt cx="3389341" cy="2345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586A886-1098-48D4-B518-49264A82A579}"/>
                    </a:ext>
                  </a:extLst>
                </p:cNvPr>
                <p:cNvSpPr txBox="1"/>
                <p:nvPr/>
              </p:nvSpPr>
              <p:spPr>
                <a:xfrm>
                  <a:off x="8040660" y="3141329"/>
                  <a:ext cx="3389341" cy="98879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Valid in Vacuum outside mass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586A886-1098-48D4-B518-49264A82A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0660" y="3141329"/>
                  <a:ext cx="3389341" cy="988797"/>
                </a:xfrm>
                <a:prstGeom prst="rect">
                  <a:avLst/>
                </a:prstGeom>
                <a:blipFill>
                  <a:blip r:embed="rId7"/>
                  <a:stretch>
                    <a:fillRect l="-3203" t="-3571" b="-1131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50DB73-2CB1-484A-BA8C-A8BDA4E24A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05872" y="2011832"/>
              <a:ext cx="874290" cy="11213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FE3CE6-5433-4C6F-A268-46174B7D72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22730" y="1784479"/>
              <a:ext cx="344209" cy="134866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DFF748-D1CC-4EE8-9B4A-B2CBFB5C1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6747" y="2572485"/>
              <a:ext cx="175262" cy="56065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C623A7-DCBD-41F7-B89A-97115D4C1EF9}"/>
                  </a:ext>
                </a:extLst>
              </p:cNvPr>
              <p:cNvSpPr txBox="1"/>
              <p:nvPr/>
            </p:nvSpPr>
            <p:spPr>
              <a:xfrm>
                <a:off x="8470410" y="203795"/>
                <a:ext cx="3196477" cy="107721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/>
                  <a:t>Non-cosmological scales </a:t>
                </a: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GB" sz="32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C623A7-DCBD-41F7-B89A-97115D4C1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410" y="203795"/>
                <a:ext cx="3196477" cy="1077218"/>
              </a:xfrm>
              <a:prstGeom prst="rect">
                <a:avLst/>
              </a:prstGeom>
              <a:blipFill>
                <a:blip r:embed="rId8"/>
                <a:stretch>
                  <a:fillRect l="-3208" t="-5464" r="-6038" b="-1584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13BDE47-D6CA-41A1-92A7-AF725C89CD1B}"/>
              </a:ext>
            </a:extLst>
          </p:cNvPr>
          <p:cNvSpPr txBox="1"/>
          <p:nvPr/>
        </p:nvSpPr>
        <p:spPr>
          <a:xfrm>
            <a:off x="428680" y="3928541"/>
            <a:ext cx="5394604" cy="25545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dirty="0"/>
              <a:t>For a mass that’s: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Spherically symmetric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Uncharged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Non-rotating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4CD5C1-0B74-491C-BA04-D3D76350F84A}"/>
              </a:ext>
            </a:extLst>
          </p:cNvPr>
          <p:cNvSpPr txBox="1"/>
          <p:nvPr/>
        </p:nvSpPr>
        <p:spPr>
          <a:xfrm>
            <a:off x="55417" y="21076"/>
            <a:ext cx="7013025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Schwarzschild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FC23B6-B9AB-4C32-A3DA-0464E6D07B84}"/>
                  </a:ext>
                </a:extLst>
              </p:cNvPr>
              <p:cNvSpPr txBox="1"/>
              <p:nvPr/>
            </p:nvSpPr>
            <p:spPr>
              <a:xfrm>
                <a:off x="6368718" y="4453245"/>
                <a:ext cx="5394604" cy="19884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Static Spacetime: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Symmetry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FC23B6-B9AB-4C32-A3DA-0464E6D0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718" y="4453245"/>
                <a:ext cx="5394604" cy="1988493"/>
              </a:xfrm>
              <a:prstGeom prst="rect">
                <a:avLst/>
              </a:prstGeom>
              <a:blipFill>
                <a:blip r:embed="rId9"/>
                <a:stretch>
                  <a:fillRect l="-3704" t="-4518" b="-111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7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54"/>
    </mc:Choice>
    <mc:Fallback xmlns="">
      <p:transition spd="slow" advTm="21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 animBg="1"/>
      <p:bldP spid="22" grpId="0" build="p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780D4-347D-4B53-9E36-9953BCDC018D}"/>
                  </a:ext>
                </a:extLst>
              </p:cNvPr>
              <p:cNvSpPr txBox="1"/>
              <p:nvPr/>
            </p:nvSpPr>
            <p:spPr>
              <a:xfrm>
                <a:off x="1214637" y="63225"/>
                <a:ext cx="11206516" cy="2762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40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4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4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4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4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40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0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780D4-347D-4B53-9E36-9953BCDC0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637" y="63225"/>
                <a:ext cx="11206516" cy="2762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45D090-E60E-41BA-8C8F-CC68CAA4121E}"/>
                  </a:ext>
                </a:extLst>
              </p:cNvPr>
              <p:cNvSpPr txBox="1"/>
              <p:nvPr/>
            </p:nvSpPr>
            <p:spPr>
              <a:xfrm>
                <a:off x="168442" y="2034615"/>
                <a:ext cx="2404916" cy="12490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45D090-E60E-41BA-8C8F-CC68CAA41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42" y="2034615"/>
                <a:ext cx="2404916" cy="1249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AC7B16-1FDB-4CD7-A514-1CEFEE8E0A67}"/>
                  </a:ext>
                </a:extLst>
              </p:cNvPr>
              <p:cNvSpPr txBox="1"/>
              <p:nvPr/>
            </p:nvSpPr>
            <p:spPr>
              <a:xfrm>
                <a:off x="805563" y="3574326"/>
                <a:ext cx="990254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effectLst/>
                    <a:latin typeface="Calibri" panose="020F0502020204030204" pitchFamily="34" charset="0"/>
                  </a:rPr>
                  <a:t>Next video: metric interpretation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effectLst/>
                    <a:latin typeface="Calibri" panose="020F0502020204030204" pitchFamily="34" charset="0"/>
                  </a:rPr>
                  <a:t>Gravitational time dilation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</a:rPr>
                  <a:t>How curved spacetime affects light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</a:rPr>
                  <a:t>Event Horizon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AC7B16-1FDB-4CD7-A514-1CEFEE8E0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63" y="3574326"/>
                <a:ext cx="9902542" cy="3046988"/>
              </a:xfrm>
              <a:prstGeom prst="rect">
                <a:avLst/>
              </a:prstGeom>
              <a:blipFill>
                <a:blip r:embed="rId5"/>
                <a:stretch>
                  <a:fillRect l="-2769" t="-4400" b="-98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6143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0"/>
    </mc:Choice>
    <mc:Fallback xmlns="">
      <p:transition spd="slow" advTm="8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0.7|1.2|1.1|4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7|1.4|0.8|2.3|1.1|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3.2|6.9|1.3|4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4|2|1.4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0.6|1.1|1.2|1|1.9|0.9|0.8|1.8|2.1|3.2|5.1|0.8|1.3|1.9|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3|3.5|11|3.5|1.8|2|2.8|0.9|5.7|2.4|4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3|3.5|11|3.5|1.8|2|2.8|0.9|5.7|2.4|4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5|3.1|1.1|3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.5|1.8|15.8|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3.9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3|5.4|12.6|7.9|5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.5|1.9|2.4|6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.5|1.9|2.4|6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2|1.9|1.8|1|1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8.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|9.7|16.9|17.1|28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5.6|2.1|1.4|11.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5.5|11.5|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7.6|44.5|5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3.7|0.8|1.6|4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3.2|25.9|1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|14.6|4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5|12.9|2.7|6.6|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3|0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9|0.8|0.8|3.1|13.4|8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6|0.7|4.1|14.7|0.9|3.8|4.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|2.4|9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|0.7|1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5|3.1|18.6|20.8|7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4|17.4|7|7.8|4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8|0.2|0.2|0.3|0.8|0.1|0.7|0.1|2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6|1.3|1.5|1.7|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3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1.3|23.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1.3|23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9.6|46.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2.6|14.7|6.2|1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0.6|3.5|2.3|2.1|0.9|7.2|3.7|4.3|4.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7.2|11.5|5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4|63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8.5|14.5|1.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9.9|5.3|14.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2|2.7|3.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3|53.2|71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.2|30.7|24.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|6.4|3.1|3.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4|0.5|1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3.7|2.3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.2|6.9|8.8|11.8|8.2|2.6|2.6|1|6.5|0.6|4.9|5.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.6|13.9|1.3|1.2|2.4|2.8|1.2|3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5|2.6|6.4|0.6|10.8|7.3|5.8|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8.4|1.2|0.4|0.4|4.9|0.8|8.1|8.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6.8|5.5|2.4|5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3|2.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2|21.6|18.2|4.6|1.9|7.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1.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5|1.8|4.9|3.9|1.5|1|1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4|4.6|1.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6|4.8|13.9|11.9|4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.8|2.2|2.9|8.6|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9|1.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6|7.2|15.7|14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.5|5.9|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|5.5|2.6|5.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1.5|3.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6|2.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6|0.8|0.9|0.8|1.9|1.1|3.7|3.3|0.7|1.1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|5.3|3|4.2|4.3|5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4|1.4|1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9000</TotalTime>
  <Words>5389</Words>
  <Application>Microsoft Office PowerPoint</Application>
  <PresentationFormat>Widescreen</PresentationFormat>
  <Paragraphs>766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Relativity 108: Schwarzschild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7</cp:revision>
  <dcterms:created xsi:type="dcterms:W3CDTF">2021-10-04T00:24:02Z</dcterms:created>
  <dcterms:modified xsi:type="dcterms:W3CDTF">2022-09-12T01:55:47Z</dcterms:modified>
</cp:coreProperties>
</file>